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0.xml" ContentType="application/inkml+xml"/>
  <Override PartName="/ppt/ink/ink221.xml" ContentType="application/inkml+xml"/>
  <Override PartName="/ppt/ink/ink222.xml" ContentType="application/inkml+xml"/>
  <Override PartName="/ppt/ink/ink223.xml" ContentType="application/inkml+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ink/ink236.xml" ContentType="application/inkml+xml"/>
  <Override PartName="/ppt/ink/ink237.xml" ContentType="application/inkml+xml"/>
  <Override PartName="/ppt/ink/ink238.xml" ContentType="application/inkml+xml"/>
  <Override PartName="/ppt/ink/ink239.xml" ContentType="application/inkml+xml"/>
  <Override PartName="/ppt/ink/ink240.xml" ContentType="application/inkml+xml"/>
  <Override PartName="/ppt/ink/ink241.xml" ContentType="application/inkml+xml"/>
  <Override PartName="/ppt/ink/ink242.xml" ContentType="application/inkml+xml"/>
  <Override PartName="/ppt/ink/ink243.xml" ContentType="application/inkml+xml"/>
  <Override PartName="/ppt/ink/ink244.xml" ContentType="application/inkml+xml"/>
  <Override PartName="/ppt/ink/ink245.xml" ContentType="application/inkml+xml"/>
  <Override PartName="/ppt/ink/ink246.xml" ContentType="application/inkml+xml"/>
  <Override PartName="/ppt/ink/ink247.xml" ContentType="application/inkml+xml"/>
  <Override PartName="/ppt/ink/ink248.xml" ContentType="application/inkml+xml"/>
  <Override PartName="/ppt/ink/ink249.xml" ContentType="application/inkml+xml"/>
  <Override PartName="/ppt/ink/ink250.xml" ContentType="application/inkml+xml"/>
  <Override PartName="/ppt/ink/ink251.xml" ContentType="application/inkml+xml"/>
  <Override PartName="/ppt/ink/ink252.xml" ContentType="application/inkml+xml"/>
  <Override PartName="/ppt/ink/ink253.xml" ContentType="application/inkml+xml"/>
  <Override PartName="/ppt/ink/ink254.xml" ContentType="application/inkml+xml"/>
  <Override PartName="/ppt/ink/ink255.xml" ContentType="application/inkml+xml"/>
  <Override PartName="/ppt/ink/ink256.xml" ContentType="application/inkml+xml"/>
  <Override PartName="/ppt/ink/ink257.xml" ContentType="application/inkml+xml"/>
  <Override PartName="/ppt/ink/ink258.xml" ContentType="application/inkml+xml"/>
  <Override PartName="/ppt/ink/ink259.xml" ContentType="application/inkml+xml"/>
  <Override PartName="/ppt/ink/ink260.xml" ContentType="application/inkml+xml"/>
  <Override PartName="/ppt/ink/ink261.xml" ContentType="application/inkml+xml"/>
  <Override PartName="/ppt/ink/ink262.xml" ContentType="application/inkml+xml"/>
  <Override PartName="/ppt/ink/ink263.xml" ContentType="application/inkml+xml"/>
  <Override PartName="/ppt/ink/ink264.xml" ContentType="application/inkml+xml"/>
  <Override PartName="/ppt/ink/ink265.xml" ContentType="application/inkml+xml"/>
  <Override PartName="/ppt/ink/ink266.xml" ContentType="application/inkml+xml"/>
  <Override PartName="/ppt/ink/ink267.xml" ContentType="application/inkml+xml"/>
  <Override PartName="/ppt/ink/ink268.xml" ContentType="application/inkml+xml"/>
  <Override PartName="/ppt/ink/ink269.xml" ContentType="application/inkml+xml"/>
  <Override PartName="/ppt/ink/ink270.xml" ContentType="application/inkml+xml"/>
  <Override PartName="/ppt/ink/ink271.xml" ContentType="application/inkml+xml"/>
  <Override PartName="/ppt/ink/ink272.xml" ContentType="application/inkml+xml"/>
  <Override PartName="/ppt/ink/ink273.xml" ContentType="application/inkml+xml"/>
  <Override PartName="/ppt/ink/ink274.xml" ContentType="application/inkml+xml"/>
  <Override PartName="/ppt/ink/ink275.xml" ContentType="application/inkml+xml"/>
  <Override PartName="/ppt/ink/ink276.xml" ContentType="application/inkml+xml"/>
  <Override PartName="/ppt/ink/ink277.xml" ContentType="application/inkml+xml"/>
  <Override PartName="/ppt/ink/ink278.xml" ContentType="application/inkml+xml"/>
  <Override PartName="/ppt/ink/ink279.xml" ContentType="application/inkml+xml"/>
  <Override PartName="/ppt/ink/ink280.xml" ContentType="application/inkml+xml"/>
  <Override PartName="/ppt/ink/ink281.xml" ContentType="application/inkml+xml"/>
  <Override PartName="/ppt/ink/ink282.xml" ContentType="application/inkml+xml"/>
  <Override PartName="/ppt/ink/ink283.xml" ContentType="application/inkml+xml"/>
  <Override PartName="/ppt/ink/ink284.xml" ContentType="application/inkml+xml"/>
  <Override PartName="/ppt/ink/ink285.xml" ContentType="application/inkml+xml"/>
  <Override PartName="/ppt/ink/ink286.xml" ContentType="application/inkml+xml"/>
  <Override PartName="/ppt/ink/ink287.xml" ContentType="application/inkml+xml"/>
  <Override PartName="/ppt/ink/ink288.xml" ContentType="application/inkml+xml"/>
  <Override PartName="/ppt/ink/ink289.xml" ContentType="application/inkml+xml"/>
  <Override PartName="/ppt/ink/ink290.xml" ContentType="application/inkml+xml"/>
  <Override PartName="/ppt/ink/ink291.xml" ContentType="application/inkml+xml"/>
  <Override PartName="/ppt/ink/ink292.xml" ContentType="application/inkml+xml"/>
  <Override PartName="/ppt/ink/ink293.xml" ContentType="application/inkml+xml"/>
  <Override PartName="/ppt/ink/ink294.xml" ContentType="application/inkml+xml"/>
  <Override PartName="/ppt/ink/ink295.xml" ContentType="application/inkml+xml"/>
  <Override PartName="/ppt/ink/ink296.xml" ContentType="application/inkml+xml"/>
  <Override PartName="/ppt/ink/ink297.xml" ContentType="application/inkml+xml"/>
  <Override PartName="/ppt/ink/ink298.xml" ContentType="application/inkml+xml"/>
  <Override PartName="/ppt/ink/ink299.xml" ContentType="application/inkml+xml"/>
  <Override PartName="/ppt/ink/ink300.xml" ContentType="application/inkml+xml"/>
  <Override PartName="/ppt/ink/ink301.xml" ContentType="application/inkml+xml"/>
  <Override PartName="/ppt/ink/ink302.xml" ContentType="application/inkml+xml"/>
  <Override PartName="/ppt/ink/ink303.xml" ContentType="application/inkml+xml"/>
  <Override PartName="/ppt/ink/ink304.xml" ContentType="application/inkml+xml"/>
  <Override PartName="/ppt/ink/ink305.xml" ContentType="application/inkml+xml"/>
  <Override PartName="/ppt/ink/ink306.xml" ContentType="application/inkml+xml"/>
  <Override PartName="/ppt/ink/ink307.xml" ContentType="application/inkml+xml"/>
  <Override PartName="/ppt/ink/ink308.xml" ContentType="application/inkml+xml"/>
  <Override PartName="/ppt/ink/ink309.xml" ContentType="application/inkml+xml"/>
  <Override PartName="/ppt/ink/ink310.xml" ContentType="application/inkml+xml"/>
  <Override PartName="/ppt/ink/ink311.xml" ContentType="application/inkml+xml"/>
  <Override PartName="/ppt/ink/ink312.xml" ContentType="application/inkml+xml"/>
  <Override PartName="/ppt/ink/ink313.xml" ContentType="application/inkml+xml"/>
  <Override PartName="/ppt/ink/ink314.xml" ContentType="application/inkml+xml"/>
  <Override PartName="/ppt/ink/ink315.xml" ContentType="application/inkml+xml"/>
  <Override PartName="/ppt/ink/ink316.xml" ContentType="application/inkml+xml"/>
  <Override PartName="/ppt/ink/ink317.xml" ContentType="application/inkml+xml"/>
  <Override PartName="/ppt/ink/ink318.xml" ContentType="application/inkml+xml"/>
  <Override PartName="/ppt/ink/ink319.xml" ContentType="application/inkml+xml"/>
  <Override PartName="/ppt/ink/ink320.xml" ContentType="application/inkml+xml"/>
  <Override PartName="/ppt/ink/ink321.xml" ContentType="application/inkml+xml"/>
  <Override PartName="/ppt/ink/ink322.xml" ContentType="application/inkml+xml"/>
  <Override PartName="/ppt/ink/ink323.xml" ContentType="application/inkml+xml"/>
  <Override PartName="/ppt/ink/ink324.xml" ContentType="application/inkml+xml"/>
  <Override PartName="/ppt/ink/ink325.xml" ContentType="application/inkml+xml"/>
  <Override PartName="/ppt/ink/ink326.xml" ContentType="application/inkml+xml"/>
  <Override PartName="/ppt/ink/ink327.xml" ContentType="application/inkml+xml"/>
  <Override PartName="/ppt/ink/ink328.xml" ContentType="application/inkml+xml"/>
  <Override PartName="/ppt/ink/ink329.xml" ContentType="application/inkml+xml"/>
  <Override PartName="/ppt/ink/ink330.xml" ContentType="application/inkml+xml"/>
  <Override PartName="/ppt/ink/ink331.xml" ContentType="application/inkml+xml"/>
  <Override PartName="/ppt/ink/ink332.xml" ContentType="application/inkml+xml"/>
  <Override PartName="/ppt/ink/ink333.xml" ContentType="application/inkml+xml"/>
  <Override PartName="/ppt/ink/ink334.xml" ContentType="application/inkml+xml"/>
  <Override PartName="/ppt/ink/ink335.xml" ContentType="application/inkml+xml"/>
  <Override PartName="/ppt/ink/ink336.xml" ContentType="application/inkml+xml"/>
  <Override PartName="/ppt/ink/ink337.xml" ContentType="application/inkml+xml"/>
  <Override PartName="/ppt/ink/ink338.xml" ContentType="application/inkml+xml"/>
  <Override PartName="/ppt/ink/ink339.xml" ContentType="application/inkml+xml"/>
  <Override PartName="/ppt/ink/ink340.xml" ContentType="application/inkml+xml"/>
  <Override PartName="/ppt/ink/ink341.xml" ContentType="application/inkml+xml"/>
  <Override PartName="/ppt/ink/ink342.xml" ContentType="application/inkml+xml"/>
  <Override PartName="/ppt/ink/ink343.xml" ContentType="application/inkml+xml"/>
  <Override PartName="/ppt/ink/ink344.xml" ContentType="application/inkml+xml"/>
  <Override PartName="/ppt/ink/ink345.xml" ContentType="application/inkml+xml"/>
  <Override PartName="/ppt/ink/ink346.xml" ContentType="application/inkml+xml"/>
  <Override PartName="/ppt/ink/ink347.xml" ContentType="application/inkml+xml"/>
  <Override PartName="/ppt/ink/ink348.xml" ContentType="application/inkml+xml"/>
  <Override PartName="/ppt/ink/ink349.xml" ContentType="application/inkml+xml"/>
  <Override PartName="/ppt/ink/ink350.xml" ContentType="application/inkml+xml"/>
  <Override PartName="/ppt/ink/ink351.xml" ContentType="application/inkml+xml"/>
  <Override PartName="/ppt/ink/ink352.xml" ContentType="application/inkml+xml"/>
  <Override PartName="/ppt/ink/ink353.xml" ContentType="application/inkml+xml"/>
  <Override PartName="/ppt/ink/ink354.xml" ContentType="application/inkml+xml"/>
  <Override PartName="/ppt/ink/ink355.xml" ContentType="application/inkml+xml"/>
  <Override PartName="/ppt/ink/ink356.xml" ContentType="application/inkml+xml"/>
  <Override PartName="/ppt/ink/ink357.xml" ContentType="application/inkml+xml"/>
  <Override PartName="/ppt/ink/ink358.xml" ContentType="application/inkml+xml"/>
  <Override PartName="/ppt/ink/ink359.xml" ContentType="application/inkml+xml"/>
  <Override PartName="/ppt/ink/ink360.xml" ContentType="application/inkml+xml"/>
  <Override PartName="/ppt/ink/ink361.xml" ContentType="application/inkml+xml"/>
  <Override PartName="/ppt/ink/ink362.xml" ContentType="application/inkml+xml"/>
  <Override PartName="/ppt/ink/ink363.xml" ContentType="application/inkml+xml"/>
  <Override PartName="/ppt/ink/ink364.xml" ContentType="application/inkml+xml"/>
  <Override PartName="/ppt/ink/ink365.xml" ContentType="application/inkml+xml"/>
  <Override PartName="/ppt/ink/ink366.xml" ContentType="application/inkml+xml"/>
  <Override PartName="/ppt/ink/ink367.xml" ContentType="application/inkml+xml"/>
  <Override PartName="/ppt/ink/ink368.xml" ContentType="application/inkml+xml"/>
  <Override PartName="/ppt/ink/ink369.xml" ContentType="application/inkml+xml"/>
  <Override PartName="/ppt/ink/ink370.xml" ContentType="application/inkml+xml"/>
  <Override PartName="/ppt/ink/ink371.xml" ContentType="application/inkml+xml"/>
  <Override PartName="/ppt/ink/ink372.xml" ContentType="application/inkml+xml"/>
  <Override PartName="/ppt/ink/ink373.xml" ContentType="application/inkml+xml"/>
  <Override PartName="/ppt/ink/ink374.xml" ContentType="application/inkml+xml"/>
  <Override PartName="/ppt/ink/ink375.xml" ContentType="application/inkml+xml"/>
  <Override PartName="/ppt/ink/ink376.xml" ContentType="application/inkml+xml"/>
  <Override PartName="/ppt/ink/ink377.xml" ContentType="application/inkml+xml"/>
  <Override PartName="/ppt/ink/ink378.xml" ContentType="application/inkml+xml"/>
  <Override PartName="/ppt/ink/ink379.xml" ContentType="application/inkml+xml"/>
  <Override PartName="/ppt/ink/ink380.xml" ContentType="application/inkml+xml"/>
  <Override PartName="/ppt/ink/ink381.xml" ContentType="application/inkml+xml"/>
  <Override PartName="/ppt/ink/ink382.xml" ContentType="application/inkml+xml"/>
  <Override PartName="/ppt/ink/ink383.xml" ContentType="application/inkml+xml"/>
  <Override PartName="/ppt/ink/ink384.xml" ContentType="application/inkml+xml"/>
  <Override PartName="/ppt/ink/ink385.xml" ContentType="application/inkml+xml"/>
  <Override PartName="/ppt/ink/ink386.xml" ContentType="application/inkml+xml"/>
  <Override PartName="/ppt/ink/ink387.xml" ContentType="application/inkml+xml"/>
  <Override PartName="/ppt/ink/ink388.xml" ContentType="application/inkml+xml"/>
  <Override PartName="/ppt/ink/ink389.xml" ContentType="application/inkml+xml"/>
  <Override PartName="/ppt/ink/ink390.xml" ContentType="application/inkml+xml"/>
  <Override PartName="/ppt/ink/ink391.xml" ContentType="application/inkml+xml"/>
  <Override PartName="/ppt/ink/ink392.xml" ContentType="application/inkml+xml"/>
  <Override PartName="/ppt/ink/ink393.xml" ContentType="application/inkml+xml"/>
  <Override PartName="/ppt/ink/ink394.xml" ContentType="application/inkml+xml"/>
  <Override PartName="/ppt/ink/ink395.xml" ContentType="application/inkml+xml"/>
  <Override PartName="/ppt/ink/ink396.xml" ContentType="application/inkml+xml"/>
  <Override PartName="/ppt/ink/ink397.xml" ContentType="application/inkml+xml"/>
  <Override PartName="/ppt/ink/ink398.xml" ContentType="application/inkml+xml"/>
  <Override PartName="/ppt/ink/ink399.xml" ContentType="application/inkml+xml"/>
  <Override PartName="/ppt/ink/ink400.xml" ContentType="application/inkml+xml"/>
  <Override PartName="/ppt/ink/ink401.xml" ContentType="application/inkml+xml"/>
  <Override PartName="/ppt/ink/ink402.xml" ContentType="application/inkml+xml"/>
  <Override PartName="/ppt/ink/ink403.xml" ContentType="application/inkml+xml"/>
  <Override PartName="/ppt/ink/ink404.xml" ContentType="application/inkml+xml"/>
  <Override PartName="/ppt/ink/ink405.xml" ContentType="application/inkml+xml"/>
  <Override PartName="/ppt/ink/ink406.xml" ContentType="application/inkml+xml"/>
  <Override PartName="/ppt/ink/ink407.xml" ContentType="application/inkml+xml"/>
  <Override PartName="/ppt/ink/ink408.xml" ContentType="application/inkml+xml"/>
  <Override PartName="/ppt/ink/ink409.xml" ContentType="application/inkml+xml"/>
  <Override PartName="/ppt/ink/ink410.xml" ContentType="application/inkml+xml"/>
  <Override PartName="/ppt/ink/ink411.xml" ContentType="application/inkml+xml"/>
  <Override PartName="/ppt/ink/ink412.xml" ContentType="application/inkml+xml"/>
  <Override PartName="/ppt/ink/ink413.xml" ContentType="application/inkml+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74" r:id="rId2"/>
  </p:sldMasterIdLst>
  <p:notesMasterIdLst>
    <p:notesMasterId r:id="rId30"/>
  </p:notesMasterIdLst>
  <p:sldIdLst>
    <p:sldId id="276" r:id="rId3"/>
    <p:sldId id="277" r:id="rId4"/>
    <p:sldId id="1024" r:id="rId5"/>
    <p:sldId id="1052" r:id="rId6"/>
    <p:sldId id="1053" r:id="rId7"/>
    <p:sldId id="1054" r:id="rId8"/>
    <p:sldId id="1040" r:id="rId9"/>
    <p:sldId id="1041" r:id="rId10"/>
    <p:sldId id="1042" r:id="rId11"/>
    <p:sldId id="1043" r:id="rId12"/>
    <p:sldId id="1049" r:id="rId13"/>
    <p:sldId id="1050" r:id="rId14"/>
    <p:sldId id="1051" r:id="rId15"/>
    <p:sldId id="636" r:id="rId16"/>
    <p:sldId id="1021" r:id="rId17"/>
    <p:sldId id="1037" r:id="rId18"/>
    <p:sldId id="1045" r:id="rId19"/>
    <p:sldId id="1046" r:id="rId20"/>
    <p:sldId id="1014" r:id="rId21"/>
    <p:sldId id="1018" r:id="rId22"/>
    <p:sldId id="630" r:id="rId23"/>
    <p:sldId id="631" r:id="rId24"/>
    <p:sldId id="1019" r:id="rId25"/>
    <p:sldId id="1048" r:id="rId26"/>
    <p:sldId id="1038" r:id="rId27"/>
    <p:sldId id="280" r:id="rId28"/>
    <p:sldId id="287" r:id="rId29"/>
  </p:sldIdLst>
  <p:sldSz cx="12188825"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39">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3BAC8"/>
    <a:srgbClr val="6249DF"/>
    <a:srgbClr val="4782E1"/>
    <a:srgbClr val="04CEDE"/>
    <a:srgbClr val="2AA6DE"/>
    <a:srgbClr val="2097CF"/>
    <a:srgbClr val="E8E8E8"/>
    <a:srgbClr val="E0E0E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inimized">
    <p:restoredLeft sz="0" autoAdjust="0"/>
    <p:restoredTop sz="92308" autoAdjust="0"/>
  </p:normalViewPr>
  <p:slideViewPr>
    <p:cSldViewPr>
      <p:cViewPr varScale="1">
        <p:scale>
          <a:sx n="102" d="100"/>
          <a:sy n="102" d="100"/>
        </p:scale>
        <p:origin x="896" y="68"/>
      </p:cViewPr>
      <p:guideLst>
        <p:guide orient="horz" pos="2160"/>
        <p:guide pos="3839"/>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notesMaster" Target="notesMasters/notesMaster1.xml"/><Relationship Id="rId8" Type="http://schemas.openxmlformats.org/officeDocument/2006/relationships/slide" Target="slides/slide6.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38:32.036"/>
    </inkml:context>
    <inkml:brush xml:id="br0">
      <inkml:brushProperty name="width" value="0.05" units="cm"/>
      <inkml:brushProperty name="height" value="0.05" units="cm"/>
    </inkml:brush>
  </inkml:definitions>
  <inkml:trace contextRef="#ctx0" brushRef="#br0">24 305 24575,'-6'0'0,"-8"0"0,11-3 0,23-4 0,31-7 0,38-7 0,36-2 0,632-84 0,188-23-8191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36:47.951"/>
    </inkml:context>
    <inkml:brush xml:id="br0">
      <inkml:brushProperty name="width" value="0.05" units="cm"/>
      <inkml:brushProperty name="height" value="0.05" units="cm"/>
    </inkml:brush>
  </inkml:definitions>
  <inkml:trace contextRef="#ctx0" brushRef="#br0">32 263 24575,'0'-23'0,"0"35"0,0 41 0,1 33 0,0 29 0,-17 143 0,15-250 0,1-3 0,-1 0 0,0 1 0,0-1 0,0 0 0,-1 1 0,1-1 0,-5 8 0,6-13 0,-1-1 0,1 1 0,0 0 0,0 0 0,-1-1 0,1 1 0,0 0 0,0 0 0,-1-1 0,1 1 0,0 0 0,0-1 0,0 1 0,0 0 0,0-1 0,-1 1 0,1 0 0,0-1 0,0 1 0,0 0 0,0-1 0,0 1 0,0 0 0,0-1 0,0 1 0,0-1 0,0 1 0,0 0 0,0-1 0,1 1 0,-1-1 0,0-17 0,45-187 0,-14 79 0,-23 89 0,25-104 0,-25 115 0,0 1 0,2 1 0,18-34 0,-27 55 0,1 0 0,0-1 0,1 1 0,-1 0 0,0 0 0,1 0 0,0 1 0,-1-1 0,6-3 0,-7 5 0,0 1 0,1-1 0,-1 1 0,0 0 0,0-1 0,1 1 0,-1 0 0,0 0 0,1 0 0,-1 0 0,0 0 0,1 0 0,-1 0 0,0 0 0,0 0 0,1 1 0,-1-1 0,0 1 0,0-1 0,1 1 0,-1-1 0,0 1 0,0-1 0,0 1 0,0 0 0,0 0 0,0 0 0,0 0 0,0-1 0,1 3 0,5 5 0,0-1 0,-1 2 0,0-1 0,-1 1 0,0 0 0,7 17 0,20 64 0,-21-57 0,21 74 0,-17-52 0,29 68 0,-41-117 0,-1 0 0,2 0 0,-1 0 0,1-1 0,0 1 0,0-1 0,0 0 0,9 8 0,-12-12 0,0 0 0,1 0 0,-1 0 0,1 0 0,-1-1 0,1 1 0,-1 0 0,1-1 0,-1 1 0,1-1 0,-1 0 0,1 0 0,-1 1 0,1-1 0,0 0 0,2 0 0,-2-1 0,0 0 0,0 1 0,0-1 0,0 0 0,0 0 0,0 0 0,0 0 0,0-1 0,0 1 0,-1 0 0,1-1 0,0 0 0,-1 1 0,1-1 0,1-2 0,5-9 0,0 1 0,0-1 0,-1-1 0,-1 1 0,5-17 0,20-77 0,-23 75 0,13-47 0,-3-2 0,11-132 0,-32 176 0,3 36 0,0 1 0,0-1 0,0 0 0,0 1 0,0-1 0,-1 1 0,1-1 0,0 1 0,0-1 0,-1 1 0,1-1 0,-1 1 0,1-1 0,0 1 0,-1-1 0,1 1 0,-1-1 0,1 1 0,-1 0 0,0-1 0,0 1 0,1 0 0,-1 0 0,0 0 0,1 0 0,-1 0 0,0 1 0,0-1 0,1 0 0,-1 0 0,1 1 0,-1-1 0,0 0 0,1 1 0,-1-1 0,1 1 0,-1-1 0,1 0 0,-1 1 0,1 0 0,-1-1 0,1 1 0,-1-1 0,1 1 0,-5 5-273,1 0 0,0 1 0,1-1 0,-5 12 0,-2 7-6553</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37:51.171"/>
    </inkml:context>
    <inkml:brush xml:id="br0">
      <inkml:brushProperty name="width" value="0.05" units="cm"/>
      <inkml:brushProperty name="height" value="0.05" units="cm"/>
    </inkml:brush>
  </inkml:definitions>
  <inkml:trace contextRef="#ctx0" brushRef="#br0">54 89 24575,'-2'-1'0,"0"0"0,0-1 0,0 1 0,0 0 0,0 0 0,0 0 0,0 1 0,0-1 0,0 0 0,-5 0 0,5 1 0,0-1 0,0 1 0,1 0 0,-1-1 0,0 1 0,0-1 0,1 0 0,-1 0 0,0 0 0,1 0 0,-1 0 0,1 0 0,-3-2 0,4 3 0,0-1 0,0 1 0,0 0 0,0 0 0,0-1 0,0 1 0,0 0 0,0-1 0,0 1 0,0 0 0,0 0 0,0-1 0,0 1 0,0 0 0,0 0 0,0-1 0,0 1 0,0 0 0,0 0 0,1-1 0,-1 1 0,0 0 0,0 0 0,0-1 0,0 1 0,1 0 0,-1 0 0,0 0 0,0 0 0,1-1 0,-1 1 0,0 0 0,0 0 0,1 0 0,-1 0 0,0 0 0,0 0 0,1 0 0,-1 0 0,0 0 0,0 0 0,1 0 0,15-5 0,-14 5 0,54-10 0,0 3 0,79 0 0,-66 4 0,874-22-2807,5 24-1853,-515 3 3454,3289 30-569,-3665-31 1645,-28-1 149,1458 44 1217,-1447-42-227,0 0 416,0 1 0,60 14 1,-99-17-1343,0 0-1,1 1 1,-1-1 0,1 1 0,-1-1 0,0 1 0,1-1-1,-1 1 1,0 0 0,1 0 0,-1-1 0,2 3-1,-3-3-43,0 1 0,0-1 0,0 0 1,0 1-1,1-1 0,-1 0 0,0 0 0,0 1 0,0-1 0,0 0 0,0 1 0,0-1 0,0 0 0,0 1 0,-1-1 0,1 0 0,0 0 0,0 1 0,0-1 0,0 0 0,0 1 0,0-1 0,-1 0 0,1 0 0,0 1 0,0-1 0,0 0 0,-1 0 0,1 0 0,0 1 0,0-1 0,-1 0 0,1 0 0,0 0 0,-1 1 0,-2 1 159,-1 0-1,0 0 1,0-1-1,0 1 0,-1-1 1,-4 1-1,-27 4 2,24-4-204,0 0 0,1 0 1,-1 1-1,-13 6 0,23-9 5,1 1 0,-1 0 0,1 0 0,0 0 0,-1 0 0,1 0 0,0 0 0,0 1 0,-1-1 0,1 0 0,0 1 0,0-1 0,0 0 0,1 1 0,-1 0 0,0-1 0,0 1 0,1-1 0,-1 1 0,1 0 0,0-1 0,-1 1 0,1 0 0,0-1 0,0 1 0,0 0 0,0 0 0,0-1 0,0 1 0,1 0 0,-1-1 0,1 1 0,-1 0 0,2 1 0,2 8 0,0 0 0,1 0 0,12 19 0,-10-18 0,15 32 0,-2 1 0,-2 0 0,-2 2 0,-1 0 0,12 78 0,13 250 0,-37-334 0,12 422 0,-13-341 0,21 317 0,1-279 0,-6-45 0,-17-112 0,-1 21 0,0-23 0,0-1 0,0 1 0,0-1 0,-1 1 0,1-1 0,0 0 0,-1 1 0,1-1 0,0 1 0,-1-1 0,1 1 0,0-1 0,-1 0 0,1 1 0,-1-1 0,1 0 0,-1 0 0,1 1 0,0-1 0,-1 0 0,1 0 0,-1 0 0,1 0 0,-1 1 0,1-1 0,-1 0 0,0 0 0,1 0 0,-1 0 0,1 0 0,-1 0 0,1 0 0,-1 0 0,1-1 0,-1 1 0,1 0 0,-1 0 0,1 0 0,-1 0 0,1-1 0,-1 1 0,-71-27 0,36 13 0,-46-12 0,-1 9-154,-116-10-1,-88 10-439,262 16 546,-1001-22-3325,531 16 1387,225 2 105</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37:53.543"/>
    </inkml:context>
    <inkml:brush xml:id="br0">
      <inkml:brushProperty name="width" value="0.05" units="cm"/>
      <inkml:brushProperty name="height" value="0.05" units="cm"/>
    </inkml:brush>
  </inkml:definitions>
  <inkml:trace contextRef="#ctx0" brushRef="#br0">92 243 24575,'0'-13'0,"1"-1"0,1 1 0,0 0 0,1 0 0,1 0 0,0 0 0,0 1 0,11-20 0,-11 24 0,0 0 0,1 0 0,0 1 0,0-1 0,1 1 0,0 1 0,0-1 0,1 1 0,0 0 0,0 0 0,0 1 0,1 0 0,12-6 0,-17 9 0,0 1 0,0 0 0,0 0 0,0 0 0,0 0 0,0 1 0,0-1 0,1 1 0,-1 0 0,0 0 0,0 0 0,0 0 0,1 0 0,-1 1 0,0-1 0,0 1 0,0 0 0,0 0 0,0 0 0,0 1 0,0-1 0,0 1 0,0 0 0,-1-1 0,1 1 0,-1 0 0,1 0 0,-1 1 0,0-1 0,0 1 0,0-1 0,0 1 0,0-1 0,0 1 0,-1 0 0,2 4 0,1 1 0,-1 0 0,0 0 0,0 1 0,-1-1 0,0 1 0,-1-1 0,0 1 0,0 0 0,0 0 0,-2 0 0,1-1 0,-2 13 0,-3-2 0,-1 0 0,-1 0 0,0-1 0,-2 0 0,0 0 0,-1-1 0,0 0 0,-2-1 0,0 0 0,-21 22 0,11-16 0,0-2 0,-1 0 0,-1-2 0,0-1 0,-2 0 0,-34 15 0,58-31 0,0 0 0,0 0 0,0 1 0,0-1 0,0 0 0,0 1 0,1-1 0,-1 1 0,-3 3 0,5-5 0,0 0 0,0 0 0,0 0 0,0 0 0,0 0 0,0 0 0,0 1 0,0-1 0,0 0 0,0 0 0,0 0 0,0 0 0,0 0 0,0 1 0,0-1 0,0 0 0,0 0 0,0 0 0,0 0 0,0 1 0,0-1 0,0 0 0,0 0 0,0 0 0,0 0 0,0 0 0,0 0 0,0 1 0,1-1 0,-1 0 0,0 0 0,0 0 0,0 0 0,0 0 0,0 0 0,0 0 0,0 0 0,1 1 0,-1-1 0,0 0 0,0 0 0,0 0 0,0 0 0,1 0 0,16 0 0,63-11 0,138-11 0,-195 21 0,91 2 0,-111-1-114,-1 0 1,0 0-1,1 1 0,-1-1 0,0 1 1,1 0-1,-1-1 0,0 1 0,1 0 1,-1 0-1,3 3 0</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37:54.936"/>
    </inkml:context>
    <inkml:brush xml:id="br0">
      <inkml:brushProperty name="width" value="0.05" units="cm"/>
      <inkml:brushProperty name="height" value="0.05" units="cm"/>
    </inkml:brush>
  </inkml:definitions>
  <inkml:trace contextRef="#ctx0" brushRef="#br0">266 49 24575,'5'-17'0,"0"0"0,-5 16 0,-1 0 0,1 0 0,0 1 0,-1-1 0,1 0 0,0 1 0,-1-1 0,1 1 0,-1-1 0,1 1 0,-1-1 0,0 1 0,1-1 0,-1 1 0,1-1 0,-1 1 0,0-1 0,0 1 0,1 0 0,-1 0 0,0-1 0,1 1 0,-1 0 0,0 0 0,0 0 0,0 0 0,-6-1 0,1 0 0,0 1 0,0 0 0,0 0 0,0 1 0,0 0 0,0 0 0,0 0 0,-9 3 0,0 2 0,0-1 0,-20 12 0,28-14 0,1 1 0,-1 0 0,1 1 0,0-1 0,-9 9 0,14-12 0,0 0 0,0 1 0,0-1 0,0 0 0,0 0 0,0 1 0,1-1 0,-1 1 0,0-1 0,1 0 0,-1 1 0,1-1 0,0 1 0,-1 0 0,1-1 0,0 1 0,0-1 0,0 1 0,0-1 0,0 1 0,0-1 0,0 1 0,1 0 0,-1-1 0,1 1 0,-1-1 0,1 1 0,-1-1 0,1 0 0,0 1 0,0-1 0,0 0 0,1 2 0,4 4 0,0 0 0,0-1 0,1 1 0,-1-2 0,2 1 0,-1-1 0,9 5 0,61 27 0,-4-2 0,-68-32 0,0 0 0,0 0 0,-1 1 0,1 0 0,6 6 0,-10-9 0,-1 0 0,1 0 0,0-1 0,-1 1 0,1 0 0,-1 0 0,0 0 0,1 0 0,-1-1 0,1 1 0,-1 0 0,0 0 0,0 0 0,0 0 0,1 0 0,-1 0 0,0 0 0,0 0 0,0 0 0,0 0 0,-1 0 0,1 0 0,0 0 0,0 0 0,-1-1 0,1 1 0,0 0 0,-1 0 0,1 0 0,-1 0 0,1 0 0,-1-1 0,1 1 0,-1 0 0,0 0 0,1-1 0,-1 1 0,0-1 0,1 1 0,-1 0 0,0-1 0,0 1 0,-1 0 0,-6 3 0,0 1 0,-1-1 0,0-1 0,0 0 0,0 0 0,0-1 0,-16 3 0,-68 2 0,87-6 0,-9-1 46,3 1 24,0 0 1,0-1-1,-17-3 0,27 3-144,-1-1 1,1 1-1,0-1 1,-1 1-1,1-1 1,0 0-1,-1 0 0,1 0 1,0 0-1,0-1 1,0 1-1,0 0 1,0-1-1,0 0 0,0 1 1,1-1-1,-1 0 1,1 0-1,-1 0 1,1 0-1,-1 0 1,0-4-1,-2-7-6752</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37:55.515"/>
    </inkml:context>
    <inkml:brush xml:id="br0">
      <inkml:brushProperty name="width" value="0.05" units="cm"/>
      <inkml:brushProperty name="height" value="0.05" units="cm"/>
    </inkml:brush>
  </inkml:definitions>
  <inkml:trace contextRef="#ctx0" brushRef="#br0">0 20 24575,'3'-1'0,"1"1"0,-1-1 0,0 1 0,0-1 0,0 0 0,0 0 0,0-1 0,4-1 0,20-6 0,-27 9 0,1 0 0,-1 0 0,1 0 0,0 0 0,-1 1 0,1-1 0,-1 0 0,1 0 0,-1 1 0,1-1 0,-1 0 0,1 1 0,-1-1 0,1 1 0,-1-1 0,0 0 0,1 1 0,-1-1 0,0 1 0,1-1 0,-1 1 0,0 0 0,1-1 0,-1 1 0,0-1 0,0 1 0,0-1 0,0 1 0,0 0 0,0-1 0,1 2 0,1 24 0,-2-18 0,4 43 0,8 151 0,-13-192 0,1-7 0,0 1 0,0 0 0,0-1 0,0 1 0,1 0 0,-1-1 0,1 1 0,0 0 0,0-1 0,2 5 0,-3-8 0,0 1 0,0-1 0,1 0 0,-1 0 0,0 0 0,0 0 0,0 0 0,0 0 0,1 0 0,-1 0 0,0 0 0,0 0 0,0 0 0,0 0 0,1 0 0,-1 0 0,0 0 0,0 0 0,0 0 0,0 0 0,1 0 0,-1 0 0,0 0 0,0-1 0,0 1 0,0 0 0,0 0 0,1 0 0,-1 0 0,0 0 0,0 0 0,0 0 0,0-1 0,0 1 0,0 0 0,0 0 0,1 0 0,-1 0 0,0-1 0,0 1 0,0 0 0,0 0 0,0 0 0,0 0 0,0-1 0,0 1 0,0 0 0,0 0 0,0 0 0,0 0 0,0-1 0,0 1 0,0 0 0,0 0 0,0 0 0,0 0 0,0-1 0,-1 1 0,4-12 0,-3-1 0,0 0 0,-1 0 0,-3-16 0,2 18 0,0-1 0,1 0 0,1 0 0,-1 0 0,2 0 0,1-12 0,-1 21 0,0 1 0,0-1 0,0 0 0,0 1 0,0-1 0,0 0 0,1 1 0,0 0 0,-1-1 0,1 1 0,0 0 0,0 0 0,0 0 0,0 0 0,0 0 0,1 0 0,-1 1 0,0-1 0,1 1 0,0 0 0,-1 0 0,1 0 0,0 0 0,-1 0 0,1 0 0,0 1 0,0-1 0,0 1 0,5 0 0,1 0 0,-1 0 0,1 1 0,-1 0 0,1 0 0,-1 1 0,0 0 0,14 6 0,-10-4 0,-1-1 0,21 4 0,-31-6 0,1-1 0,-1 0 0,1 0 0,-1 0 0,1 0 0,-1 0 0,1 0 0,-1-1 0,1 1 0,-1 0 0,1-1 0,-1 1 0,1-1 0,-1 0 0,0 1 0,1-1 0,-1 0 0,0 0 0,0 0 0,1 0 0,-1 0 0,0 0 0,0 0 0,0 0 0,0 0 0,0 0 0,-1-1 0,1 1 0,1-2 0,0-4 0,1 0 0,-1-1 0,0 1 0,-1 0 0,1-9 0,-1 11 0,-1-1 0,1 1 0,1 0 0,-1-1 0,1 1 0,3-7 0,-13 72 0,2 67 0,7-111 0,0 1 0,1 0 0,1 0 0,0-1 0,9 24 0,-11-37-136,0 0-1,0 0 1,1 0-1,-1-1 1,1 1-1,0 0 1,0-1-1,0 1 0,4 2 1,5 3-6690</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37:55.890"/>
    </inkml:context>
    <inkml:brush xml:id="br0">
      <inkml:brushProperty name="width" value="0.05" units="cm"/>
      <inkml:brushProperty name="height" value="0.05" units="cm"/>
    </inkml:brush>
  </inkml:definitions>
  <inkml:trace contextRef="#ctx0" brushRef="#br0">1 72 24575,'0'-49'0,"0"30"0,0 15 0,0 7 0,0 259-1365,0-245-5461</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37:56.260"/>
    </inkml:context>
    <inkml:brush xml:id="br0">
      <inkml:brushProperty name="width" value="0.05" units="cm"/>
      <inkml:brushProperty name="height" value="0.05" units="cm"/>
    </inkml:brush>
  </inkml:definitions>
  <inkml:trace contextRef="#ctx0" brushRef="#br0">16 174 24575,'0'0'0,"0"0"0,-1 0 0,1 0 0,0 0 0,0 0 0,0 0 0,-1 0 0,1 0 0,0 0 0,0 0 0,0 0 0,-1 0 0,1 0 0,0 0 0,0 0 0,0-1 0,-1 1 0,1 0 0,0 0 0,0 0 0,0 0 0,0 0 0,-1 0 0,1 0 0,0-1 0,0 1 0,0 0 0,0 0 0,0 0 0,0 0 0,-1-1 0,1 1 0,0 0 0,0 0 0,0 0 0,0 0 0,0-1 0,0 1 0,0 0 0,0 0 0,0 0 0,0-1 0,0 1 0,0 0 0,0 0 0,0-1 0,0 1 0,1 0 0,-1 0 0,0 0 0,0 0 0,1 0 0,-1 0 0,0 0 0,1 0 0,-1 0 0,0 0 0,0 0 0,1 0 0,-1 0 0,0 0 0,1 0 0,-1 0 0,0 1 0,0-1 0,1 0 0,-1 0 0,0 0 0,0 0 0,1 0 0,-1 1 0,0-1 0,0 0 0,0 0 0,1 1 0,-1-1 0,0 0 0,0 0 0,0 1 0,0-1 0,0 0 0,1 0 0,-1 1 0,0-1 0,0 0 0,0 1 0,0-1 0,0 0 0,0 1 0,7 14 0,-2 1 0,1 0 0,-2 0 0,0 0 0,-1 1 0,0-1 0,-2 1 0,0-1 0,0 1 0,-2 0 0,0-1 0,-1 1 0,-1-1 0,-7 27 0,8-43 0,1-7 0,-1-8 0,1-46 0,1 11 0,-12-85 0,6 104 0,-5-34 0,10 59 0,1 1 0,0-1 0,0 1 0,0-1 0,1 0 0,0 1 0,0 0 0,0-1 0,2-5 0,-2 10 0,-1 0 0,1-1 0,0 1 0,0 0 0,-1 0 0,1 0 0,0 0 0,0 0 0,0 0 0,0 0 0,0 0 0,0 0 0,0 0 0,0 0 0,1 1 0,-1-1 0,0 0 0,0 1 0,1-1 0,1 0 0,0 1 0,-1 0 0,1-1 0,0 1 0,0 0 0,-1 0 0,1 1 0,0-1 0,-1 1 0,6 1 0,1 1 0,-1 0 0,0 1 0,0 0 0,0 1 0,9 7 0,-11-8 0,0 1 0,0 0 0,-1 0 0,0 1 0,0-1 0,-1 1 0,0 0 0,1 1 0,3 8 0,-7-11 0,1-1 0,-1 0 0,0 1 0,0-1 0,0 1 0,-1-1 0,1 1 0,-1 0 0,0-1 0,0 1 0,0-1 0,-1 1 0,1 0 0,-1-1 0,0 1 0,0-1 0,0 1 0,0-1 0,-1 0 0,1 0 0,-4 5 0,-2 2-195,-1-1 0,0 0 0,0 0 0,-1 0 0,-1-1 0,-17 12 0,-2 0-6631</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37:56.808"/>
    </inkml:context>
    <inkml:brush xml:id="br0">
      <inkml:brushProperty name="width" value="0.05" units="cm"/>
      <inkml:brushProperty name="height" value="0.05" units="cm"/>
    </inkml:brush>
  </inkml:definitions>
  <inkml:trace contextRef="#ctx0" brushRef="#br0">204 156 24575,'1'-7'0,"0"0"0,0 0 0,0 0 0,1 0 0,0 0 0,0 1 0,1-1 0,0 1 0,5-9 0,11-30 0,-19 44 0,1 0 0,-1 0 0,0 0 0,1 0 0,-1 0 0,0 0 0,0-1 0,0 1 0,0 0 0,0 0 0,0 0 0,0 0 0,0 0 0,0 0 0,0 0 0,-1 0 0,1 0 0,0 0 0,-1 0 0,1 0 0,-1 0 0,1 0 0,-1 0 0,0 0 0,0-1 0,-1 1 0,1 0 0,0 0 0,-1 1 0,1-1 0,-1 1 0,1-1 0,-1 1 0,0-1 0,1 1 0,-1 0 0,1 0 0,-1 0 0,0 0 0,1 0 0,-3 0 0,-3 1 0,0 0 0,0 1 0,0 0 0,0 0 0,1 0 0,-13 7 0,15-6 0,0-1 0,0 1 0,0 0 0,0 1 0,1-1 0,-1 1 0,1-1 0,0 1 0,0 0 0,0 1 0,0-1 0,-3 7 0,6-9 0,-1 0 0,1 0 0,-1 0 0,1-1 0,0 1 0,-1 0 0,1 0 0,0 0 0,0 0 0,1 0 0,-1 0 0,0-1 0,0 1 0,1 0 0,-1 0 0,1 0 0,0-1 0,0 1 0,-1 0 0,1-1 0,0 1 0,0 0 0,0-1 0,1 1 0,-1-1 0,0 0 0,1 1 0,-1-1 0,1 0 0,-1 0 0,1 0 0,-1 0 0,1 0 0,0 0 0,-1-1 0,3 2 0,56 20 0,-43-17 0,0 1 0,16 8 0,-32-13 0,0-1 0,0 1 0,0-1 0,1 1 0,-1 0 0,0-1 0,0 1 0,0 0 0,0 0 0,0 0 0,-1 0 0,1 0 0,0 0 0,0 0 0,0 0 0,-1 0 0,1 0 0,-1 0 0,2 3 0,-2-4 0,-1 1 0,1 0 0,0 0 0,0 0 0,0 0 0,0 0 0,-1-1 0,1 1 0,0 0 0,-1 0 0,1 0 0,-1-1 0,1 1 0,-1 0 0,1 0 0,-1-1 0,0 1 0,1-1 0,-1 1 0,0 0 0,0 0 0,-4 2 0,0 0 0,0 0 0,0-1 0,0 0 0,-1 0 0,1 0 0,-8 1 0,-16 2 0,-1-1 0,0-2 0,0-1 0,-40-4 0,48-1 342,22 4-394,-1 0 0,0-1 0,1 1 1,-1 0-1,1 0 0,-1 0 1,1-1-1,-1 1 0,1 0 0,-1-1 1,1 1-1,-1 0 0,1-1 1,-1 1-1,1-1 0,0 1 0,-1-1 1,1 1-1,-1 0 0,1-1 1,0 0-1,0 1 0,-1-1 0,1 1 1,0-1-1,0 1 0,0-1 1,0 1-1,0-1 0,-1 0 0,1 1 1,0-1-1</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37:57.182"/>
    </inkml:context>
    <inkml:brush xml:id="br0">
      <inkml:brushProperty name="width" value="0.05" units="cm"/>
      <inkml:brushProperty name="height" value="0.05" units="cm"/>
    </inkml:brush>
  </inkml:definitions>
  <inkml:trace contextRef="#ctx0" brushRef="#br0">0 35 24575,'4'-3'0,"0"1"0,0-1 0,0 1 0,1-1 0,-1 1 0,1 0 0,-1 1 0,1-1 0,9-1 0,-14 3 0,1 0 0,-1 0 0,0 1 0,1-1 0,-1 0 0,1 0 0,-1 1 0,0-1 0,1 0 0,-1 1 0,1-1 0,-1 0 0,0 1 0,0-1 0,1 0 0,-1 1 0,0-1 0,0 1 0,1-1 0,-1 1 0,0-1 0,0 1 0,0-1 0,0 0 0,0 1 0,0-1 0,0 1 0,0-1 0,0 1 0,0-1 0,0 1 0,0 0 0,-1 20 0,0-17 0,0 2 0,1 1 0,0-1 0,0 0 0,0 0 0,1 0 0,0 0 0,0 1 0,1-1 0,0 0 0,3 8 0,-3-11 0,0 1 0,-1-1 0,2 0 0,-1 0 0,0-1 0,1 1 0,-1 0 0,1-1 0,0 1 0,0-1 0,0 0 0,0 0 0,0 0 0,0 0 0,0-1 0,1 1 0,-1-1 0,1 0 0,3 1 0,2 0 0,1-1 0,-1 0 0,0 0 0,1-1 0,-1 0 0,0-1 0,0 0 0,14-3 0,-17 2 0,-1 1 0,0-1 0,1 0 0,-1 0 0,0 0 0,0-1 0,-1 1 0,1-1 0,0-1 0,-1 1 0,0-1 0,0 1 0,0-1 0,0 0 0,5-8 0,-8 11 0,0-1 0,0 0 0,0 1 0,0-1 0,-1 0 0,1 0 0,0 0 0,-1 0 0,1 1 0,-1-1 0,0 0 0,0 0 0,0 0 0,0 0 0,0 0 0,0 0 0,0 0 0,0 0 0,-1 0 0,1 0 0,-2-3 0,0 2 0,0 0 0,0 0 0,0 0 0,0 0 0,0 0 0,-1 1 0,0-1 0,1 1 0,-1 0 0,0 0 0,-3-2 0,-9-4 0,0 0 0,0 2 0,-31-10 0,43 15 0,-3-1 342</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37:57.511"/>
    </inkml:context>
    <inkml:brush xml:id="br0">
      <inkml:brushProperty name="width" value="0.05" units="cm"/>
      <inkml:brushProperty name="height" value="0.05" units="cm"/>
    </inkml:brush>
  </inkml:definitions>
  <inkml:trace contextRef="#ctx0" brushRef="#br0">0 21 24575,'1'-1'0,"1"1"0,-1 0 0,0-1 0,0 1 0,0 0 0,0-1 0,1 0 0,-1 1 0,0-1 0,0 0 0,0 1 0,0-1 0,0 0 0,0 0 0,1-1 0,-2 1 0,0 0 0,1 1 0,-1-1 0,1 1 0,-1-1 0,1 0 0,-1 1 0,1-1 0,0 1 0,-1-1 0,1 1 0,-1 0 0,1-1 0,0 1 0,0-1 0,-1 1 0,1 0 0,0 0 0,0 0 0,-1-1 0,1 1 0,0 0 0,0 0 0,-1 0 0,1 0 0,0 0 0,0 0 0,0 0 0,-1 0 0,1 1 0,0-1 0,0 0 0,-1 0 0,1 1 0,0-1 0,-1 0 0,1 1 0,0-1 0,-1 1 0,1-1 0,0 1 0,-1-1 0,1 1 0,-1-1 0,1 1 0,0 1 0,2 2 0,-1-1 0,0 1 0,0 0 0,0 0 0,0 0 0,0 1 0,-1-1 0,0 0 0,0 1 0,0-1 0,0 8 0,0 54 0,-1-46 0,-1 3 0,0-15 0,0 0 0,1 0 0,0 0 0,1-1 0,0 1 0,2 8 0,-3-14 0,1 0 0,-1 0 0,1-1 0,0 1 0,0-1 0,0 1 0,0-1 0,0 1 0,0-1 0,1 0 0,-1 1 0,0-1 0,1 0 0,-1 0 0,1 0 0,-1 0 0,1 0 0,-1 0 0,1 0 0,0-1 0,-1 1 0,1-1 0,0 1 0,0-1 0,0 0 0,-1 1 0,1-1 0,0 0 0,0 0 0,0 0 0,2-1 0,10-1-136,-1 0-1,1-1 1,-1-1-1,0 0 1,0-1-1,0 0 1,0-1-1,-1 0 0,14-10 1,-4 2-6690</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37:57.856"/>
    </inkml:context>
    <inkml:brush xml:id="br0">
      <inkml:brushProperty name="width" value="0.05" units="cm"/>
      <inkml:brushProperty name="height" value="0.05" units="cm"/>
    </inkml:brush>
  </inkml:definitions>
  <inkml:trace contextRef="#ctx0" brushRef="#br0">70 1 24575,'-3'0'0,"-4"0"0,-4 3 0,-3 4 0,2 4 0,1 2 0,4 6 0,2 2 0,6 1 0,2-1 0,4-1 0,0 0 0,0-1 0,-2-1 0,-2-1 0,-1 0 0,-1-2-8191</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36:48.763"/>
    </inkml:context>
    <inkml:brush xml:id="br0">
      <inkml:brushProperty name="width" value="0.05" units="cm"/>
      <inkml:brushProperty name="height" value="0.05" units="cm"/>
    </inkml:brush>
  </inkml:definitions>
  <inkml:trace contextRef="#ctx0" brushRef="#br0">1 121 24575,'4'-10'0,"0"-1"0,0 1 0,3-19 0,7-20 0,-14 49 0,0-1 0,1 0 0,-1 1 0,0-1 0,0 0 0,1 1 0,-1-1 0,0 1 0,1-1 0,-1 0 0,0 1 0,1-1 0,-1 1 0,1-1 0,-1 1 0,1 0 0,-1-1 0,1 1 0,-1-1 0,1 1 0,0-1 0,5 11 0,-3 25 0,47 587 0,6 170 0,-56-248 0,0-530 0,1 0 0,0 0 0,1 0 0,1 0 0,0 0 0,1 0 0,6 13 0,-7-20 0,0 0 0,1-1 0,0 1 0,1-1 0,-1 0 0,1 0 0,0 0 0,1-1 0,-1 0 0,1 0 0,0 0 0,1-1 0,-1 0 0,14 6 0,-2-2 0,1-1 0,0-1 0,0-1 0,1-1 0,22 3 0,105 2 0,-137-9 0,861-16-3006,-601 5 2513,1775-51-6827,1099-46 6329,-3050 104 1087,203-20 2779,-291 23-2397,1 0 0,-1-1 0,0 1 0,11-5 0,-17 6-458,1 0 0,-1 0 1,0-1-1,1 1 1,-1 0-1,0 0 0,0 0 1,1 0-1,-1 0 1,0 0-1,0-1 0,1 1 1,-1 0-1,0 0 1,0 0-1,1-1 0,-1 1 1,0 0-1,0 0 1,0-1-1,0 1 0,0 0 1,1 0-1,-1-1 1,0 1-1,0 0 0,0-1 1,0 1-1,0 0 1,0 0-1,0-1 0,0 1 1,0 0-1,0-1 1,0 1-1,0 0 0,0-1 1,0 1-1,0 0 1,0 0-1,0-1 0,-1 1 1,1 0-1,0 0 1,0-1-1,0 1 0,0 0 1,-1 0-1,1-1 1,0 1-1,0 0 0,0 0 1,-1 0-1,1-1 1,0 1-1,0 0 0,-1 0 1,-31-14 1347,-16 0-5661</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37:58.197"/>
    </inkml:context>
    <inkml:brush xml:id="br0">
      <inkml:brushProperty name="width" value="0.05" units="cm"/>
      <inkml:brushProperty name="height" value="0.05" units="cm"/>
    </inkml:brush>
  </inkml:definitions>
  <inkml:trace contextRef="#ctx0" brushRef="#br0">129 122 24575,'-1'-25'0,"0"-22"0,1 44 0,0 0 0,1 0 0,-1 0 0,1 0 0,0 1 0,-1-1 0,1 0 0,0 0 0,1 0 0,-1 1 0,3-6 0,-3 7 0,0 1 0,0-1 0,0 0 0,0 0 0,-1 0 0,1 1 0,0-1 0,0 0 0,0 1 0,0-1 0,0 1 0,1-1 0,-1 1 0,0 0 0,0-1 0,0 1 0,0 0 0,0 0 0,1 0 0,-1 0 0,2 0 0,0 0 0,-1 1 0,0 0 0,1-1 0,-1 1 0,1 0 0,-1 0 0,0 1 0,0-1 0,4 3 0,1 2 0,-1-1 0,0 1 0,0 1 0,9 13 0,-9-12 0,-1 1 0,0-1 0,0 1 0,-1 1 0,0-1 0,-1 0 0,0 1 0,0 0 0,-1 0 0,1 15 0,-3-21 0,0 1 0,0-1 0,0 1 0,-1-1 0,0 0 0,0 1 0,0-1 0,0 0 0,-1 1 0,0-1 0,0 0 0,0 0 0,0 0 0,0-1 0,-1 1 0,0 0 0,0-1 0,0 0 0,0 0 0,0 0 0,-1 0 0,1 0 0,-1 0 0,0-1 0,-7 4 0,-8 2-154,-1-1 0,-1-1-1,1-1 1,-1 0-1,-23 1 1,36-4-285,-51 6-6387</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37:58.693"/>
    </inkml:context>
    <inkml:brush xml:id="br0">
      <inkml:brushProperty name="width" value="0.05" units="cm"/>
      <inkml:brushProperty name="height" value="0.05" units="cm"/>
    </inkml:brush>
  </inkml:definitions>
  <inkml:trace contextRef="#ctx0" brushRef="#br0">29 0 24575,'-3'0'0,"1"1"0,-1-1 0,1 0 0,-1 1 0,1 0 0,-1-1 0,1 1 0,-3 1 0,5-2 0,-1 0 0,1 1 0,0-1 0,0 0 0,0 0 0,-1 0 0,1 0 0,0 0 0,0 0 0,0 0 0,0 1 0,-1-1 0,1 0 0,0 0 0,0 0 0,0 0 0,0 1 0,0-1 0,0 0 0,0 0 0,-1 0 0,1 1 0,0-1 0,0 0 0,0 0 0,0 0 0,0 1 0,0-1 0,0 0 0,0 0 0,0 0 0,0 1 0,0-1 0,0 0 0,13 7 0,18-2 0,0 0 0,0-2 0,53-2 0,-38 0 0,3917 98-9553,-2554-30 9441,-1241-55 2493,-139-9-839,-22-1-3991</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38:04.254"/>
    </inkml:context>
    <inkml:brush xml:id="br0">
      <inkml:brushProperty name="width" value="0.05" units="cm"/>
      <inkml:brushProperty name="height" value="0.05" units="cm"/>
    </inkml:brush>
  </inkml:definitions>
  <inkml:trace contextRef="#ctx0" brushRef="#br0">4946 109 24575,'5'-2'0,"0"0"0,0 0 0,0-1 0,0 0 0,-1 0 0,1 0 0,-1 0 0,6-6 0,-9 8 0,0 0 0,0 0 0,0 1 0,0-1 0,0 0 0,0 0 0,0 0 0,-1 0 0,1 0 0,0 0 0,-1 0 0,1 0 0,-1-1 0,1 1 0,-1 0 0,1 0 0,-1 0 0,0 0 0,0-1 0,0 1 0,1 0 0,-1 0 0,0-1 0,-1 1 0,1 0 0,0 0 0,0-1 0,0 1 0,-1 0 0,1 0 0,-1 0 0,1-1 0,-1 1 0,1 0 0,-1 0 0,0 0 0,1 0 0,-1 0 0,0 0 0,0 0 0,0 0 0,0 1 0,0-1 0,0 0 0,0 0 0,0 1 0,-2-2 0,-2-1 0,-1 0 0,0 0 0,0 0 0,0 1 0,0 0 0,0 0 0,-1 0 0,-7 0 0,-34-2 0,0 2 0,-92 9 0,-94 33 0,98-6 7,2 7 0,1 5 0,-151 76 0,-351 239-146,471-246-44,5 6-1,5 8 0,-143 155 0,-373 476-1318,480-522 1502,10 9 0,11 7 0,11 7 0,-213 484 0,-67 522-1111,391-1102 832,-69 272 1058,109-407-137,1 0-1,2 0 1,-1 57-1,5-86-635,0 0-1,0 0 0,0 0 1,0 0-1,0 0 0,0 0 1,0 0-1,0 0 0,0-1 1,0 1-1,1 0 0,-1 0 1,0 0-1,1 0 0,-1 0 1,1 0-1,-1 0 0,1 0 0,-1-1 1,1 1-1,0 0 0,-1 0 1,2 0-1,-1-1 1,0 0 0,0 0 0,-1 0 0,1-1 0,0 1 1,0 0-1,0-1 0,-1 1 0,1 0 0,0-1 0,-1 1 0,1-1 0,0 1 0,-1-1 0,1 1 0,0-1 0,-1 0 1,1 1-1,-1-1 0,1-1 0,5-5 28,-1-1 0,0 0 1,5-13-1,-4 7-375,-1 0 0,-1 0-1,4-17 1,-6 15-6485</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38:04.599"/>
    </inkml:context>
    <inkml:brush xml:id="br0">
      <inkml:brushProperty name="width" value="0.05" units="cm"/>
      <inkml:brushProperty name="height" value="0.05" units="cm"/>
    </inkml:brush>
  </inkml:definitions>
  <inkml:trace contextRef="#ctx0" brushRef="#br0">50 17 24575,'-22'-9'0,"20"8"0,0 0 0,1 0 0,-1 0 0,0 1 0,0-1 0,0 0 0,0 1 0,0-1 0,-2 1 0,-2 5 0,5 10 0,3-1 0,1 0 0,0 0 0,1-1 0,0 1 0,1-1 0,0 0 0,1 0 0,1 0 0,0-1 0,10 12 0,-14-19 0,1 0 0,0 0 0,0-1 0,0 0 0,1 0 0,-1 0 0,1 0 0,0-1 0,0 0 0,1 0 0,-1 0 0,1 0 0,-1-1 0,1 0 0,0 0 0,0-1 0,0 1 0,0-1 0,0-1 0,0 1 0,0-1 0,0 0 0,0 0 0,0-1 0,11-2 0,-1-2 0,0 0 0,0-1 0,0-1 0,-1 0 0,24-16 0,65-55 0,-38 26 0,-61 49-1365</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38:14.117"/>
    </inkml:context>
    <inkml:brush xml:id="br0">
      <inkml:brushProperty name="width" value="0.05" units="cm"/>
      <inkml:brushProperty name="height" value="0.05" units="cm"/>
    </inkml:brush>
  </inkml:definitions>
  <inkml:trace contextRef="#ctx0" brushRef="#br0">48 136 24575,'-13'-12'0,"9"9"0,0 0 0,0-1 0,1 1 0,-1-1 0,1 0 0,0 0 0,-4-6 0,7 8 0,-1 1 0,1-1 0,-1 0 0,1 1 0,0-1 0,0 0 0,0 1 0,-1-1 0,2 0 0,-1 1 0,0-1 0,0 0 0,0 1 0,1-1 0,-1 1 0,1-1 0,-1 1 0,1-1 0,0 0 0,0 1 0,0 0 0,-1-1 0,1 1 0,1 0 0,-1-1 0,0 1 0,2-2 0,2-1 0,-1 0 0,1 0 0,-1 0 0,1 0 0,1 1 0,-1 0 0,0 0 0,1 0 0,-1 1 0,1 0 0,0 0 0,0 0 0,0 1 0,7-1 0,-10 2 0,0 0 0,0 0 0,0 0 0,0 0 0,0 0 0,1 1 0,-1-1 0,0 1 0,0 0 0,0 0 0,-1 0 0,1 1 0,0-1 0,0 1 0,-1-1 0,1 1 0,0 0 0,-1 0 0,0 0 0,1 0 0,-1 1 0,0-1 0,0 0 0,-1 1 0,1 0 0,0-1 0,-1 1 0,0 0 0,2 3 0,0 3 0,0 0 0,-1 0 0,0 0 0,0 0 0,-1 1 0,0-1 0,-1 0 0,0 1 0,-2 14 0,-4 6 0,-14 48 0,12-51 0,-8 53 0,15-77 0,1-1 0,0 1 0,-1-1 0,1 1 0,1-1 0,-1 1 0,0-1 0,1 1 0,-1-1 0,1 1 0,0-1 0,-1 0 0,1 1 0,0-1 0,1 0 0,-1 0 0,0 1 0,1-1 0,-1 0 0,1 0 0,2 1 0,-3-1 0,1-1 0,1 0 0,-1 0 0,0 0 0,0 0 0,0-1 0,0 1 0,1-1 0,-1 1 0,0-1 0,0 0 0,1 0 0,-1 0 0,0 0 0,1 0 0,-1 0 0,0-1 0,0 1 0,1-1 0,-1 1 0,0-1 0,0 0 0,3-2 0,19-10-1365,-2-2-5461</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38:14.462"/>
    </inkml:context>
    <inkml:brush xml:id="br0">
      <inkml:brushProperty name="width" value="0.05" units="cm"/>
      <inkml:brushProperty name="height" value="0.05" units="cm"/>
    </inkml:brush>
  </inkml:definitions>
  <inkml:trace contextRef="#ctx0" brushRef="#br0">73 29 24575,'-6'-3'0,"-5"-1"0,-3 0 0,0-2 0,0 0 0,5 1 0,5 4 0,5 3 0,6 0 0</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38:14.805"/>
    </inkml:context>
    <inkml:brush xml:id="br0">
      <inkml:brushProperty name="width" value="0.05" units="cm"/>
      <inkml:brushProperty name="height" value="0.05" units="cm"/>
    </inkml:brush>
  </inkml:definitions>
  <inkml:trace contextRef="#ctx0" brushRef="#br0">16 0 24575,'-1'11'0,"0"0"0,-5 20 0,3-19 0,1-1 0,-1 20 0,6 19 0,2 1 0,3-1 0,20 77 0,-1-10 0,-12-44-1365,-9-46-5461</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38:15.151"/>
    </inkml:context>
    <inkml:brush xml:id="br0">
      <inkml:brushProperty name="width" value="0.05" units="cm"/>
      <inkml:brushProperty name="height" value="0.05" units="cm"/>
    </inkml:brush>
  </inkml:definitions>
  <inkml:trace contextRef="#ctx0" brushRef="#br0">0 246 24575,'15'-3'0,"0"0"0,-1 0 0,26-11 0,-6 3 0,-1 1 0,0-2 0,35-19 0,-54 24 0,-1-1 0,0 0 0,0-1 0,-1 0 0,0-1 0,0 0 0,12-16 0,-23 25 0,0 0 0,0 0 0,0 0 0,0 0 0,0-1 0,0 1 0,0 0 0,0 0 0,-1-1 0,1 1 0,-1-1 0,1 1 0,-1-1 0,1 1 0,-1-1 0,0 1 0,1-1 0,-1 1 0,0-1 0,0 1 0,0-1 0,-1 1 0,1-1 0,0 1 0,0-1 0,-1 1 0,1-1 0,-1 1 0,1 0 0,-1-1 0,0 1 0,-1-2 0,0 1 0,-1-1 0,0 1 0,1 0 0,-1 0 0,0 0 0,0 1 0,0-1 0,-1 1 0,1 0 0,0 0 0,0 0 0,-1 0 0,-4 0 0,3 0 0,0 0 0,0 0 0,0 1 0,0 0 0,0 0 0,0 1 0,0-1 0,0 1 0,0 0 0,0 0 0,0 0 0,1 1 0,-1 0 0,1 0 0,-1 0 0,-4 4 0,4-3 0,1 1 0,-1 0 0,1 1 0,0-1 0,1 1 0,-1-1 0,1 1 0,0 0 0,0 0 0,0 1 0,1-1 0,0 1 0,-3 7 0,1 2 0,1 0 0,0 0 0,1 0 0,-1 30 0,3-39 0,0 1 0,0-1 0,1 0 0,0 1 0,0-1 0,1 0 0,0 0 0,0 0 0,0 0 0,0 0 0,1 0 0,0-1 0,1 1 0,5 7 0,-7-11-136,1 1-1,0-1 1,-1 0-1,1 0 1,0 0-1,0-1 1,0 1-1,0-1 0,6 2 1,7 1-6690</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38:15.494"/>
    </inkml:context>
    <inkml:brush xml:id="br0">
      <inkml:brushProperty name="width" value="0.05" units="cm"/>
      <inkml:brushProperty name="height" value="0.05" units="cm"/>
    </inkml:brush>
  </inkml:definitions>
  <inkml:trace contextRef="#ctx0" brushRef="#br0">46 123 24575,'-15'-24'0,"14"22"0,1 0 0,-1 0 0,0 0 0,0 0 0,0 0 0,0 0 0,-1 1 0,1-1 0,0 0 0,-1 1 0,1-1 0,-1 1 0,0-1 0,1 1 0,-4-2 0,5 3 0,0 0 0,0 0 0,-1 0 0,1 0 0,0 0 0,0 0 0,0 0 0,-1 0 0,1 0 0,0 0 0,0 0 0,-1 0 0,1 0 0,0 0 0,0 0 0,0 0 0,-1 0 0,1 0 0,0 0 0,0 1 0,0-1 0,-1 0 0,1 0 0,0 0 0,0 0 0,0 0 0,0 1 0,-1-1 0,1 0 0,0 0 0,0 0 0,0 0 0,0 1 0,0-1 0,0 0 0,0 0 0,0 0 0,-1 1 0,1-1 0,0 0 0,0 15 0,5 14 0,-5-29 0,28 101 0,-14-53 0,-1 0 0,8 70 0,-24-158 0,4-58 0,0 76 0,2 1 0,0-1 0,1 1 0,13-37 0,-15 53 0,1-1 0,0 1 0,-1 0 0,2 1 0,-1-1 0,0 1 0,1-1 0,0 1 0,0 0 0,0 0 0,7-4 0,-9 7 0,0-1 0,-1 1 0,1 0 0,0 0 0,0 0 0,0 1 0,0-1 0,0 0 0,1 1 0,-1-1 0,0 1 0,0 0 0,0 0 0,0-1 0,1 2 0,-1-1 0,0 0 0,0 0 0,0 1 0,0-1 0,0 1 0,1-1 0,-1 1 0,0 0 0,0 0 0,-1 0 0,1 0 0,0 0 0,0 1 0,0-1 0,-1 0 0,3 3 0,-2-1 0,0 0 0,0 0 0,0 1 0,0-1 0,-1 0 0,1 1 0,-1-1 0,0 1 0,0-1 0,0 1 0,0 0 0,-1-1 0,0 1 0,0 0 0,0 0 0,0-1 0,0 1 0,-1 4 0,-2 8 0,0 0 0,-10 26 0,13-41 0,-11 26 0,11-26 0,0-1 0,0 1 0,0 0 0,0-1 0,-1 1 0,1 0 0,0-1 0,-1 1 0,1-1 0,0 1 0,-1-1 0,1 1 0,-1 0 0,1-1 0,-1 1 0,1-1 0,-1 0 0,1 1 0,-1-1 0,1 1 0,-1-1 0,1 0 0,-1 1 0,0-1 0,1 0 0,-1 0 0,0 0 0,1 1 0,-1-1 0,0 0 0,1 0 0,-1 0 0,0 0 0,0 0 0,0-1 0,0 0 0,1 0 0,-1 0 0,0 0 0,1 0 0,-1-1 0,1 1 0,0 0 0,-1 0 0,1 0 0,0 0 0,0 0 0,0-1 0,0 1 0,0 0 0,0 0 0,0 0 0,0-1 0,0 1 0,0 0 0,1-1 0,7-31 0,-7 29 0,7-20 0,0 1 0,2 0 0,14-28 0,-19 42 0,0 1 0,1 0 0,-1 0 0,1 0 0,1 1 0,0 0 0,0 0 0,0 1 0,1 0 0,0 0 0,12-7 0,-19 12 0,1 0 0,0 0 0,0 0 0,0 1 0,0-1 0,0 0 0,0 1 0,0-1 0,1 1 0,-1 0 0,0 0 0,0 0 0,0 0 0,0 0 0,0 0 0,0 0 0,1 1 0,-1-1 0,0 1 0,0 0 0,0-1 0,2 2 0,-1 0 0,-1 1 0,0-1 0,1 0 0,-1 0 0,0 1 0,0-1 0,0 1 0,0 0 0,-1 0 0,1 0 0,-1 0 0,0 0 0,2 3 0,1 10 0,0 1 0,-1-1 0,-1 1 0,0 24 0,-2 101-324,-1-115-717,1-4-5785</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38:15.881"/>
    </inkml:context>
    <inkml:brush xml:id="br0">
      <inkml:brushProperty name="width" value="0.05" units="cm"/>
      <inkml:brushProperty name="height" value="0.05" units="cm"/>
    </inkml:brush>
  </inkml:definitions>
  <inkml:trace contextRef="#ctx0" brushRef="#br0">211 54 24575,'-25'-11'0,"-1"1"0,-1 1 0,1 1 0,-34-5 0,27 10 0,33 3 0,-1 0 0,1 0 0,-1 0 0,1 0 0,-1 0 0,1 0 0,-1 0 0,1 0 0,-1 0 0,1 0 0,-1 1 0,1-1 0,-1 0 0,1 0 0,0 0 0,-1 0 0,1 1 0,-1-1 0,1 0 0,-1 0 0,1 1 0,0-1 0,-1 0 0,1 1 0,0-1 0,-1 1 0,1-1 0,0 0 0,0 1 0,-1-1 0,1 1 0,0-1 0,0 1 0,0-1 0,0 0 0,-1 1 0,1-1 0,0 1 0,0-1 0,0 1 0,0-1 0,0 1 0,0-1 0,0 1 0,0-1 0,0 1 0,1-1 0,-1 1 0,0-1 0,0 1 0,0-1 0,0 1 0,1-1 0,-1 0 0,0 1 0,0-1 0,1 1 0,0-1 0,5 9 0,1-2 0,0 1 0,1-1 0,0 0 0,0 0 0,0-1 0,1 0 0,18 8 0,-3 1 0,374 197 0,-269-147 0,-46-24 120,9 4-863,138 92 1,-219-129-6084</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36:49.596"/>
    </inkml:context>
    <inkml:brush xml:id="br0">
      <inkml:brushProperty name="width" value="0.05" units="cm"/>
      <inkml:brushProperty name="height" value="0.05" units="cm"/>
    </inkml:brush>
  </inkml:definitions>
  <inkml:trace contextRef="#ctx0" brushRef="#br0">214 314 24575,'-27'-11'0,"1"-2"0,1-1 0,0 0 0,-41-34 0,48 34 0,14 12 0,1-1 0,0 1 0,0-1 0,0 0 0,-5-6 0,8 9 0,0 0 0,-1-1 0,1 1 0,0-1 0,0 1 0,-1-1 0,1 1 0,0-1 0,0 1 0,0-1 0,0 1 0,0-1 0,0 1 0,0-1 0,0 1 0,0 0 0,0-1 0,0 1 0,0-1 0,0 1 0,0-1 0,0 0 0,1 0 0,0 1 0,-1-1 0,1 0 0,-1 1 0,1-1 0,0 1 0,0-1 0,-1 1 0,1-1 0,0 1 0,0 0 0,0-1 0,-1 1 0,1 0 0,0 0 0,0-1 0,1 1 0,15-3 0,0 2 0,0-1 0,23 3 0,1-1 0,685-21-2326,-201 5 914,858-23-204,1865-36-4267,-3185 74 5881,290 0 397,-5 21 3539,-338-19-3758,0-1 183,0 1 0,-1 0 0,1 1 0,-1 0 0,0 1 1,1 0-1,9 4 0,-19-6-322,1-1 1,0 0-1,-1 1 0,1-1 1,0 1-1,-1-1 1,1 1-1,-1-1 1,1 1-1,-1-1 0,1 1 1,-1-1-1,1 1 1,-1 0-1,1-1 1,-1 1-1,0 0 0,1 0 1,-1-1-1,0 1 1,0 0-1,0 0 1,0-1-1,1 1 0,-1 0 1,0 0-1,0-1 1,0 1-1,-1 0 1,1 0-1,0-1 1,0 1-1,0 0 0,0 0 1,-1-1-1,1 1 1,0 0-1,-1-1 1,1 1-1,-1 0 0,1-1 1,0 1-1,-1 0 1,0-1-1,1 1 1,-1-1-1,1 1 0,-2-1 1,-4 7 403,-1-2 0,0 1 0,-11 7 0,5-5-178,6-2-263,1 0 0,0 0 0,0 1 0,1 0 0,0 0 0,0 0 0,0 0 0,1 1 0,0-1 0,1 1 0,0 0 0,0 1 0,1-1 0,0 0 0,0 1 0,0-1 0,1 10 0,0 14 0,2-1 0,1 1 0,8 42 0,-5-40 0,15 111 0,52 337 0,32-7 0,-42-279 0,-28-92 0,33 165 0,-63-247 0,-1 1 0,-1 0 0,-1 1 0,-2 34 0,0-52 0,0 1 0,0-1 0,0 0 0,-1-1 0,1 1 0,-1 0 0,-1 0 0,1-1 0,-1 1 0,0-1 0,-1 0 0,1 0 0,-1 0 0,0 0 0,0-1 0,0 1 0,-1-1 0,1 0 0,-1 0 0,0-1 0,-11 6 0,4-3 0,-1-2 0,0 0 0,0 0 0,0-1 0,-27 3 0,-71-3 0,81-3 0,-162-1-74,-357 6-2342,357 2-3285</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38:16.317"/>
    </inkml:context>
    <inkml:brush xml:id="br0">
      <inkml:brushProperty name="width" value="0.05" units="cm"/>
      <inkml:brushProperty name="height" value="0.05" units="cm"/>
    </inkml:brush>
  </inkml:definitions>
  <inkml:trace contextRef="#ctx0" brushRef="#br0">1032 8 24575,'0'0'0,"0"0"0,0-1 0,0 1 0,0 0 0,0-1 0,0 1 0,0 0 0,0 0 0,0-1 0,0 1 0,0 0 0,0 0 0,-1-1 0,1 1 0,0 0 0,0 0 0,0-1 0,0 1 0,0 0 0,-1 0 0,1 0 0,0-1 0,0 1 0,0 0 0,-1 0 0,1 0 0,0 0 0,0 0 0,-1-1 0,1 1 0,0 0 0,0 0 0,-1 0 0,1 0 0,-1 0 0,-12 3 0,-13 10 0,-1 6 0,0 2 0,1 1 0,-29 32 0,-65 85 0,50-56 0,-78 85 0,-232 280 0,364-429 0,-55 79 0,64-87 0,0 0 0,1 1 0,1 0 0,-1 1 0,2-1 0,-6 24 0,10-34 0,-1 0 0,1 1 0,0-1 0,0 0 0,0 1 0,0-1 0,0 0 0,0 1 0,1-1 0,-1 0 0,1 1 0,2 3 0,-3-5 0,0-1 0,0 0 0,1 1 0,-1-1 0,0 1 0,1-1 0,-1 0 0,0 1 0,1-1 0,-1 0 0,1 0 0,-1 1 0,1-1 0,-1 0 0,0 0 0,1 1 0,-1-1 0,1 0 0,-1 0 0,1 0 0,-1 0 0,1 0 0,0 0 0,0 0 0,1 0 0,-1-1 0,0 1 0,1-1 0,-1 1 0,0-1 0,0 1 0,1-1 0,-1 0 0,0 1 0,0-1 0,2-2 0,41-28 326,-30 21-890,0 0 1,14-12-1,-16 10-6262</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38:19.430"/>
    </inkml:context>
    <inkml:brush xml:id="br0">
      <inkml:brushProperty name="width" value="0.05" units="cm"/>
      <inkml:brushProperty name="height" value="0.05" units="cm"/>
    </inkml:brush>
  </inkml:definitions>
  <inkml:trace contextRef="#ctx0" brushRef="#br0">0 14 24575,'0'-2'0,"0"-5"0,0 2 0,0 5 0,0 9 0,0 11 0,0 11 0,0 12 0,0 11 0,3 8 0,1 5 0,0 6 0,-1 3 0,2 0 0,0-2 0,0-12-8191</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38:20.096"/>
    </inkml:context>
    <inkml:brush xml:id="br0">
      <inkml:brushProperty name="width" value="0.05" units="cm"/>
      <inkml:brushProperty name="height" value="0.05" units="cm"/>
    </inkml:brush>
  </inkml:definitions>
  <inkml:trace contextRef="#ctx0" brushRef="#br0">272 1654 24575,'-59'-88'0,"-73"-149"0,117 205 0,2 0 0,1-1 0,2-1 0,1 0 0,2-1 0,1 1 0,1-1 0,1-59 0,7 54-10,1 1 0,1-1 0,3 1 0,1 1-1,2 0 1,1 0 0,2 1 0,31-58 0,-21 54-15,1 1-1,2 1 1,1 2 0,3 1 0,0 1 0,3 1-1,36-28 1,-33 33-3,2 1-1,0 3 0,2 1 0,1 2 0,0 1 1,90-28-1,-93 38 19,-1 2 0,1 2-1,1 1 1,-1 2 0,1 2 0,-1 1 0,1 3 0,64 9-1,-77-6 11,0 2 0,-1 0 0,0 2 0,0 1 0,-1 1 0,0 1 0,-1 1 0,25 18 0,-32-19 0,0 1 0,-1 1 0,-1 0 0,-1 1 0,0 1 0,-1 0 0,0 1 0,-1 1 0,-1-1 0,-1 2 0,9 23 0,-10-19 0,-1 1 0,-1 0 0,-1 1 0,-2-1 0,0 1 0,-2 0 0,0 0 0,-2 0 0,-3 31 0,-1-25 0,-2 1 0,-1-1 0,-2 0 0,-1-1 0,-1 0 0,-23 45 0,6-27 0,-2-1 0,-1-2 0,-3-1 0,-2-1 0,-1-2 0,-2-2 0,-2-2 0,-50 36 0,-91 50-8,145-101 34,-1-2 1,-1-2-1,-44 14 1,73-29 36,0 0 1,0-1-1,-1 0 1,-11 1-1,20-3-54,0 0 0,0 0 0,0 0-1,1 0 1,-1-1 0,0 1-1,0-1 1,0 1 0,0-1 0,1 1-1,-1-1 1,0 0 0,-1-1-1,2 1-6,0 1 0,1-1 0,-1 0 0,0 0-1,1 0 1,-1 0 0,1 1 0,-1-1 0,1 0 0,0 0-1,-1 0 1,1 0 0,0 0 0,0 0 0,0 0-1,0 0 1,0 0 0,0 0 0,0 0 0,0 0-1,0 0 1,0 0 0,0 0 0,0 0 0,1 0-1,0-1 1,1-5-2,1 0 0,1 0 0,-1 1 0,1-1 0,0 1 0,0 0 0,1 0 0,0 1 0,0-1 0,9-6 0,5-4 0,40-25 0,-38 29 0,0 1 0,0 0 0,1 2 0,0 1 0,1 0 0,0 2 0,0 0 0,0 2 0,0 1 0,1 0 0,27 2 0,-31 2 0,0 0 0,0 2 0,0 0 0,0 1 0,-1 1 0,0 1 0,0 1 0,0 0 0,-1 2 0,0 0 0,0 1 0,-1 0 0,23 20 0,-21-13 0,-1 1 0,0 1 0,-2 1 0,0 0 0,-2 1 0,0 1 0,-1 0 0,-1 0 0,-1 2 0,-1-1 0,-2 1 0,0 1 0,-1 0 0,-2 0 0,0 0 0,1 30 0,-5-34 0,-1 1 0,-1-1 0,0 1 0,-2-1 0,0 1 0,-2-1 0,0 0 0,-13 32 0,10-37 0,1-1 0,-2 1 0,0-1 0,-1-1 0,0 1 0,-1-2 0,-1 0 0,0 0 0,-1-1 0,0 0 0,-19 12 0,7-9 0,0 0 0,-1-2 0,-1-1 0,0-2 0,0 0 0,-1-2 0,-55 10 0,37-12 0,0-2 0,-1-2 0,1-2 0,-57-7 0,67 3 0,0-2 0,1-1 0,0-2 0,1-1 0,0-2 0,-42-20 0,52 16-1365,8 3-5461</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38:20.549"/>
    </inkml:context>
    <inkml:brush xml:id="br0">
      <inkml:brushProperty name="width" value="0.05" units="cm"/>
      <inkml:brushProperty name="height" value="0.05" units="cm"/>
    </inkml:brush>
  </inkml:definitions>
  <inkml:trace contextRef="#ctx0" brushRef="#br0">146 56 24575,'-5'-3'0,"1"0"0,0 0 0,-1 0 0,0 1 0,0 0 0,0 0 0,-9-3 0,-6-2 0,17 5 0,0 1 0,0 0 0,0 0 0,0 0 0,0 0 0,0 0 0,0 1 0,0-1 0,0 1 0,0 0 0,-6 1 0,7-1 0,0 0 0,1 1 0,0 0 0,-1-1 0,1 1 0,-1 0 0,1 0 0,0 0 0,0 0 0,-1 0 0,1 0 0,0 0 0,0 0 0,0 0 0,0 1 0,0-1 0,0 0 0,1 1 0,-1-1 0,0 1 0,1-1 0,-1 1 0,1-1 0,-1 1 0,1 1 0,-4 22 0,1 1 0,1-1 0,1 1 0,5 36 0,-3-41 0,0 2 0,0 0 0,2 0 0,1-1 0,1 1 0,14 40 0,-16-56 0,1 0 0,-1 0 0,1-1 0,0 1 0,1-1 0,0 0 0,0 0 0,0-1 0,7 7 0,-7-8 0,0-1 0,0 0 0,0 0 0,0-1 0,0 1 0,1-1 0,-1 0 0,1 0 0,0-1 0,-1 0 0,1 0 0,0 0 0,9-1 0,-6 0 0,0 0 0,-1-1 0,1 0 0,0 0 0,-1-1 0,1-1 0,-1 1 0,0-1 0,1-1 0,-1 0 0,-1 0 0,1 0 0,-1-1 0,1 0 0,-1 0 0,-1-1 0,1 0 0,-1 0 0,0-1 0,0 1 0,-1-1 0,6-11 0,-5 9 0,-1-1 0,-1 1 0,0-1 0,-1 0 0,1-1 0,-2 1 0,0 0 0,0-1 0,-1 1 0,0-1 0,0 0 0,-2 1 0,1-1 0,-1 0 0,-1 1 0,0-1 0,0 1 0,-5-12 0,1 6 43,-1 0 0,-1 0-1,0 1 1,-1 0 0,-1 1-1,0 0 1,-15-15 0,20 23-133,0 0 0,-1 1 0,0 0 0,0 0 0,0 0 1,0 1-1,-1 0 0,0 0 0,0 1 0,0 0 1,0 0-1,0 0 0,-1 1 0,1 0 0,-1 1 0,0-1 1,1 2-1,-11-1 0,-2 4-6736</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38:20.966"/>
    </inkml:context>
    <inkml:brush xml:id="br0">
      <inkml:brushProperty name="width" value="0.05" units="cm"/>
      <inkml:brushProperty name="height" value="0.05" units="cm"/>
    </inkml:brush>
  </inkml:definitions>
  <inkml:trace contextRef="#ctx0" brushRef="#br0">49 65 24575,'-3'0'0,"1"0"0,0 0 0,0 0 0,-1 0 0,1 1 0,0-1 0,-1 1 0,1-1 0,0 1 0,0 0 0,0 0 0,0 0 0,0 0 0,-3 2 0,3-2 0,1 1 0,0-1 0,0 1 0,0 0 0,0-1 0,0 1 0,0 0 0,1 0 0,-1-1 0,0 1 0,1 0 0,0 0 0,-1 0 0,1 0 0,0 0 0,0 0 0,0 3 0,3 34 0,2 0 0,2-1 0,1 0 0,16 44 0,-14-47 0,-1-7 0,15 37 0,-19-55 0,1 1 0,-1-1 0,1 0 0,1-1 0,0 1 0,12 11 0,-18-20 0,1 1 0,-1-1 0,1 1 0,-1-1 0,1 0 0,0 1 0,0-1 0,-1 0 0,1 0 0,0 0 0,0-1 0,0 1 0,0 0 0,0-1 0,1 1 0,-1-1 0,0 0 0,0 0 0,0 0 0,0 0 0,0 0 0,0 0 0,0 0 0,0-1 0,1 1 0,-1-1 0,0 0 0,0 1 0,0-1 0,-1 0 0,1 0 0,0 0 0,0 0 0,0-1 0,-1 1 0,1 0 0,-1-1 0,1 1 0,1-3 0,4-4 0,-1 0 0,0 0 0,0-1 0,-1 0 0,0 0 0,6-18 0,0-4 0,-2-1 0,-1 0 0,-2 0 0,4-55 0,-7 17 0,-7-79 0,-3 117 0,7 32 0,0-1 0,0 1 0,-1-1 0,1 1 0,0-1 0,0 1 0,0 0 0,-1-1 0,1 1 0,0-1 0,0 1 0,-1 0 0,1-1 0,0 1 0,-1 0 0,1-1 0,-1 1 0,1 0 0,0-1 0,-1 1 0,1 0 0,-1 0 0,1 0 0,-1-1 0,1 1 0,0 0 0,-1 0 0,1 0 0,-1 0 0,1 0 0,-1 0 0,1 0 0,-1 0 0,1 0 0,-1 0 0,1 0 0,-1 0 0,1 0 0,-1 0 0,1 1 0,-1-1 0,1 0 0,0 0 0,-1 0 0,1 1 0,-1-1 0,1 0 0,0 1 0,-1-1 0,1 0 0,0 1 0,-1-1 0,1 0 0,0 1 0,0-1 0,-1 1 0,1-1 0,0 0 0,0 1 0,-1 0 0,-4 7-170,0 1-1,0 0 0,1 0 1,1 0-1,-1 0 0,1 1 1,-3 15-1,1-2-6655</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38:21.385"/>
    </inkml:context>
    <inkml:brush xml:id="br0">
      <inkml:brushProperty name="width" value="0.05" units="cm"/>
      <inkml:brushProperty name="height" value="0.05" units="cm"/>
    </inkml:brush>
  </inkml:definitions>
  <inkml:trace contextRef="#ctx0" brushRef="#br0">81 88 24575,'-29'-28'0,"17"16"0,0 1 0,-13-19 0,23 24 0,11 11 0,12 14 0,-3 4 0,-1-1 0,-1 2 0,-1 0 0,15 34 0,-22-42 0,-2 0 0,0 0 0,-1 0 0,-1 1 0,0 0 0,-1 0 0,-1 0 0,0 25 0,-2-37 0,0 0 0,-1 0 0,1 0 0,-1 0 0,0 0 0,0 0 0,0 0 0,-1 0 0,0-1 0,0 1 0,-4 6 0,6-11 0,0 0 0,0 1 0,0-1 0,0 0 0,0 0 0,0 0 0,0 1 0,0-1 0,0 0 0,0 0 0,-1 0 0,1 1 0,0-1 0,0 0 0,0 0 0,0 0 0,0 0 0,-1 1 0,1-1 0,0 0 0,0 0 0,0 0 0,-1 0 0,1 0 0,0 0 0,0 0 0,0 1 0,-1-1 0,1 0 0,0 0 0,0 0 0,-1 0 0,1 0 0,0 0 0,0 0 0,0 0 0,-1 0 0,1 0 0,0 0 0,0 0 0,-1-1 0,1 1 0,0 0 0,0 0 0,0 0 0,-1 0 0,1 0 0,0 0 0,0 0 0,0-1 0,-1 1 0,1 0 0,0 0 0,0 0 0,0 0 0,0-1 0,0 1 0,-1 0 0,0-16 0,5 0 0,1 0 0,0 0 0,1 0 0,12-21 0,37-58 0,-51 89 0,68-100 0,-64 96 0,0 0 0,0 1 0,1 0 0,1 1 0,-1 0 0,1 1 0,1 0 0,12-7 0,-21 13 0,0 0 0,0 0 0,0 0 0,0 0 0,1 0 0,-1 1 0,0-1 0,1 1 0,-1 0 0,0-1 0,0 1 0,1 0 0,-1 1 0,0-1 0,1 0 0,-1 1 0,0-1 0,1 1 0,-1-1 0,3 2 0,-3 0 0,0 0 0,0-1 0,0 1 0,0 0 0,-1 0 0,1 0 0,0 0 0,-1 0 0,1 0 0,-1 1 0,0-1 0,0 0 0,0 1 0,0-1 0,0 1 0,0-1 0,0 5 0,3 14 0,-2 1 0,0-1 0,-2 0 0,-3 40 0,-20 84 0,14-101-1365,0-9-5461</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38:21.902"/>
    </inkml:context>
    <inkml:brush xml:id="br0">
      <inkml:brushProperty name="width" value="0.05" units="cm"/>
      <inkml:brushProperty name="height" value="0.05" units="cm"/>
    </inkml:brush>
  </inkml:definitions>
  <inkml:trace contextRef="#ctx0" brushRef="#br0">281 759 24575,'0'-4'0,"-1"-1"0,0 0 0,0 1 0,0-1 0,-1 0 0,0 1 0,0 0 0,0-1 0,0 1 0,0 0 0,-1 0 0,-4-5 0,-8-8 0,-20-20 0,23 25 0,2 1 0,-1-1 0,0 2 0,-19-16 0,28 24 0,0 0 0,0 1 0,0 0 0,-1-1 0,1 1 0,0 0 0,-1 0 0,1 0 0,-1 0 0,1 0 0,-1 1 0,1-1 0,-1 1 0,0 0 0,1-1 0,-1 1 0,1 0 0,-1 1 0,0-1 0,1 0 0,-1 1 0,-2 0 0,2 1 0,1 0 0,-1 0 0,1-1 0,0 2 0,-1-1 0,1 0 0,0 0 0,0 1 0,0-1 0,1 1 0,-1-1 0,1 1 0,-1 0 0,1-1 0,-1 5 0,-13 48 0,13-46 0,-6 29 0,2 0 0,-2 53 0,7-70 0,2-1 0,0 1 0,1-1 0,1 1 0,1-1 0,8 23 0,-11-38 0,1-1 0,0 1 0,0-1 0,0 0 0,0 1 0,1-1 0,0 0 0,0-1 0,0 1 0,0 0 0,1-1 0,-1 0 0,1 0 0,0 0 0,0 0 0,6 3 0,-6-4 0,0-1 0,0 0 0,-1 0 0,1 0 0,0-1 0,0 1 0,0-1 0,0 0 0,0 0 0,0 0 0,0-1 0,-1 1 0,1-1 0,0 0 0,0 0 0,0 0 0,-1-1 0,1 1 0,-1-1 0,7-4 0,0-1 0,0 0 0,-1-1 0,0 0 0,0-1 0,-1 0 0,0 0 0,-1 0 0,0-1 0,7-13 0,0-2 0,-2-2 0,17-46 0,-17 33 0,-2-1 0,-1 0 0,4-77 0,-9 39 0,-9-88 0,-14 5 0,15 139 0,-2 0 0,0 0 0,-1 1 0,-20-40 0,26 58 0,-1 1 0,0 1 0,0-1 0,0 0 0,0 0 0,-1 1 0,-3-4 0,5 5 0,1 1 0,-1 0 0,1-1 0,-1 1 0,1 0 0,-1-1 0,1 1 0,-1 0 0,0 0 0,1 0 0,-1 0 0,1-1 0,-1 1 0,0 0 0,1 0 0,-1 0 0,1 0 0,-1 0 0,0 0 0,1 0 0,-1 1 0,0-1 0,1 0 0,-1 0 0,1 0 0,-1 1 0,1-1 0,-1 0 0,0 1 0,1-1 0,-1 0 0,1 1 0,-1-1 0,1 1 0,0-1 0,-1 0 0,1 1 0,-1-1 0,1 1 0,0 0 0,0-1 0,-1 1 0,1-1 0,0 1 0,0-1 0,-1 1 0,1 1 0,-3 5 0,1 1 0,0-1 0,1 1 0,-1 0 0,1-1 0,1 1 0,0 0 0,1 14 0,12 70 0,-9-67 0,68 345 330,-12-70-2025,-48-236-5131</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38:24.114"/>
    </inkml:context>
    <inkml:brush xml:id="br0">
      <inkml:brushProperty name="width" value="0.05" units="cm"/>
      <inkml:brushProperty name="height" value="0.05" units="cm"/>
    </inkml:brush>
  </inkml:definitions>
  <inkml:trace contextRef="#ctx0" brushRef="#br0">52 120 24575,'-1'-32'0,"0"19"0,1 0 0,0 0 0,1-1 0,3-14 0,-1 21 0,0 12 0,0 15 0,-4 46 0,-3 0 0,-15 79 0,4-39 0,-9 181 0,23-243 0,3-1 0,1 0 0,2 0 0,17 69 0,-19-100 38,1-1 0,0 0 0,1 0 0,0 0 0,0-1 0,1 1 0,1-1 0,14 16 0,-18-22-107,0-1 1,0 0 0,1 0 0,0 0-1,0 0 1,0 0 0,0-1-1,0 0 1,0 0 0,1 0 0,-1 0-1,0-1 1,1 0 0,0 0 0,-1 0-1,1 0 1,0-1 0,-1 1 0,1-1-1,0-1 1,0 1 0,-1-1-1,1 1 1,6-3 0,20-8-6758</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38:24.614"/>
    </inkml:context>
    <inkml:brush xml:id="br0">
      <inkml:brushProperty name="width" value="0.05" units="cm"/>
      <inkml:brushProperty name="height" value="0.05" units="cm"/>
    </inkml:brush>
  </inkml:definitions>
  <inkml:trace contextRef="#ctx0" brushRef="#br0">68 153 24575,'-5'0'0,"0"1"0,0-1 0,0 1 0,0 0 0,0 0 0,1 1 0,-1-1 0,0 1 0,1 0 0,-1 0 0,-7 6 0,11-8 0,1 0 0,0 0 0,0 0 0,0 0 0,0 1 0,-1-1 0,1 0 0,0 0 0,0 0 0,0 0 0,0 1 0,0-1 0,0 0 0,-1 0 0,1 0 0,0 1 0,0-1 0,0 0 0,0 0 0,0 1 0,0-1 0,0 0 0,0 0 0,0 0 0,0 1 0,0-1 0,0 0 0,0 0 0,0 1 0,0-1 0,0 0 0,0 0 0,1 0 0,-1 1 0,0-1 0,0 0 0,0 0 0,0 0 0,0 1 0,0-1 0,1 0 0,-1 0 0,0 0 0,0 0 0,0 0 0,1 1 0,-1-1 0,0 0 0,0 0 0,0 0 0,1 0 0,-1 0 0,0 0 0,0 0 0,0 0 0,1 0 0,-1 0 0,0 0 0,0 0 0,1 0 0,-1 0 0,0 0 0,0 0 0,0 0 0,1 0 0,-1 0 0,0 0 0,1 0 0,19 1 0,202-30 0,-162 18 0,162-30 0,-165 28 0,102-38 0,-158 50 0,27-12 0,-27 13 0,0-1 0,0 1 0,0-1 0,0 1 0,0 0 0,-1-1 0,1 0 0,0 1 0,0-1 0,0 1 0,-1-1 0,1 0 0,0 1 0,-1-1 0,1 0 0,-1 0 0,1 0 0,-1 0 0,1 1 0,-1-1 0,0 0 0,1 0 0,-1 0 0,0 0 0,1-2 0,-2 3 0,1-1 0,-1 1 0,1-1 0,-1 1 0,1 0 0,-1-1 0,0 1 0,1 0 0,-1 0 0,0-1 0,1 1 0,-1 0 0,1 0 0,-1 0 0,0 0 0,1 0 0,-1 0 0,0 0 0,1 0 0,-1 0 0,0 0 0,1 0 0,-1 0 0,0 0 0,1 1 0,-2-1 0,-17 7 0,14-6 0,0 2 0,1-1 0,-1 0 0,1 1 0,0 0 0,0 0 0,0 0 0,0 1 0,0-1 0,1 1 0,-1 0 0,1 0 0,0 0 0,0 0 0,1 1 0,-1-1 0,-3 10 0,4-8 0,1 0 0,0 0 0,0 0 0,0 0 0,1 0 0,0 1 0,0-1 0,0 0 0,1 0 0,0 0 0,0 0 0,1 0 0,0 0 0,4 10 0,1-1 0,0-1 0,1 0 0,1 0 0,0-1 0,1 0 0,0-1 0,1 0 0,1-1 0,-1 0 0,19 12 0,-23-18 0,0 0 0,1-1 0,-1 0 0,1 0 0,0-1 0,0 0 0,1-1 0,-1 0 0,11 1 0,-13-2 0,0-1 0,1 0 0,-1 0 0,0-1 0,1 1 0,-1-2 0,0 1 0,1-1 0,-1 0 0,0 0 0,0 0 0,-1-1 0,9-5 0,-9 5 0,0 0 0,-1-1 0,1 0 0,-1 1 0,0-2 0,0 1 0,0 0 0,-1-1 0,0 0 0,0 1 0,0-1 0,0-1 0,-1 1 0,1 0 0,-2 0 0,1-1 0,0 0 0,-1 1 0,0-1 0,0 0 0,-1 1 0,0-1 0,0 0 0,0 0 0,-1 1 0,1-1 0,-3-8 0,1 6 0,0 1 0,-1-1 0,0 0 0,0 1 0,-1-1 0,1 1 0,-2 0 0,1 0 0,-1 1 0,0-1 0,0 1 0,-1 0 0,0 0 0,0 1 0,0 0 0,-1 0 0,1 0 0,-15-6 0,13 8 29,-1 0-1,1 0 1,-1 1-1,0 0 0,0 1 1,0 0-1,0 0 1,0 1-1,0 0 1,0 0-1,-10 3 1,7-1-243,-1 1 1,1 0 0,0 1-1,1 1 1,-1 0 0,1 0-1,-16 10 1,0 4-6613</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38:25.360"/>
    </inkml:context>
    <inkml:brush xml:id="br0">
      <inkml:brushProperty name="width" value="0.05" units="cm"/>
      <inkml:brushProperty name="height" value="0.05" units="cm"/>
    </inkml:brush>
  </inkml:definitions>
  <inkml:trace contextRef="#ctx0" brushRef="#br0">122 201 24575,'-44'-114'0,"18"52"0,25 60 0,-7-17 0,3 16 0,2 10 0,0 27 0,2 0 0,2 35 0,1 7 0,-19 220 0,1 104 0,16-393 0,0-3 0,0 0 0,0 0 0,0-1 0,1 1 0,-1 0 0,1 0 0,0-1 0,3 8 0,-4-11 0,0 0 0,0 0 0,0 0 0,0 0 0,0 1 0,1-1 0,-1 0 0,0 0 0,0 0 0,0 0 0,0 0 0,1 0 0,-1 0 0,0 0 0,0 1 0,0-1 0,0 0 0,1 0 0,-1 0 0,0 0 0,0 0 0,0 0 0,1 0 0,-1 0 0,0 0 0,0 0 0,0 0 0,0 0 0,1 0 0,-1 0 0,0 0 0,0 0 0,0-1 0,1 1 0,-1 0 0,0 0 0,0 0 0,0 0 0,0 0 0,0 0 0,1 0 0,-1-1 0,0 1 0,0 0 0,9-12 0,4-13 0,28-87 0,18-44 0,-48 134 0,0 0 0,1 1 0,2 0 0,27-34 0,-35 48 0,1 1 0,0-1 0,0 1 0,0 0 0,1 1 0,0 0 0,0 0 0,0 0 0,0 1 0,1 0 0,10-2 0,-14 4 0,0 1 0,0 1 0,-1-1 0,1 0 0,0 1 0,0 0 0,0 0 0,0 1 0,0-1 0,0 1 0,0 0 0,0 1 0,0-1 0,-1 1 0,1 0 0,0 0 0,-1 0 0,0 1 0,1-1 0,-1 1 0,0 0 0,5 5 0,-1 1 0,0 1 0,0 0 0,0 0 0,-2 1 0,1-1 0,-1 2 0,-1-1 0,0 0 0,5 17 0,2 17 0,9 55 0,-9-37 0,-5-30-1365,-1-5-5461</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36:52.478"/>
    </inkml:context>
    <inkml:brush xml:id="br0">
      <inkml:brushProperty name="width" value="0.05" units="cm"/>
      <inkml:brushProperty name="height" value="0.05" units="cm"/>
    </inkml:brush>
  </inkml:definitions>
  <inkml:trace contextRef="#ctx0" brushRef="#br0">127 28 24575,'-7'-12'0,"0"-2"0,6 14 0,1 0 0,0-1 0,0 1 0,-1 0 0,1 0 0,0 0 0,0 0 0,-1 0 0,1 0 0,0 0 0,0 0 0,-1 0 0,1 0 0,0 0 0,-1 0 0,1 0 0,0 0 0,0 0 0,-1 0 0,1 0 0,0 0 0,0 0 0,-1 0 0,1 0 0,0 1 0,0-1 0,-1 0 0,1 0 0,0 0 0,0 0 0,0 1 0,-1-1 0,1 0 0,0 0 0,0 0 0,0 1 0,0-1 0,0 0 0,-1 0 0,1 1 0,0-1 0,0 0 0,0 0 0,0 1 0,0-1 0,0 0 0,0 0 0,0 1 0,-6 14 0,1-1 0,0 1 0,1 1 0,0-1 0,2 1 0,-2 16 0,0 4 0,-6 29 129,2-2-876,-34 121 0,34-161-6079</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38:25.813"/>
    </inkml:context>
    <inkml:brush xml:id="br0">
      <inkml:brushProperty name="width" value="0.05" units="cm"/>
      <inkml:brushProperty name="height" value="0.05" units="cm"/>
    </inkml:brush>
  </inkml:definitions>
  <inkml:trace contextRef="#ctx0" brushRef="#br0">301 289 24575,'-1'-15'0,"0"0"0,-2 1 0,0-1 0,0 0 0,-1 1 0,-1 0 0,-1 0 0,0 0 0,0 0 0,-2 1 0,1 0 0,-2 1 0,0 0 0,0 0 0,-1 1 0,0 0 0,-1 0 0,0 2 0,-1-1 0,-13-7 0,22 15 0,1 0 0,-1 1 0,0-1 0,0 1 0,0 0 0,0 0 0,0 0 0,0 0 0,0 1 0,0-1 0,0 1 0,-1 0 0,1 0 0,0 0 0,0 0 0,0 0 0,0 1 0,0-1 0,0 1 0,0 0 0,0 0 0,0 0 0,0 0 0,0 1 0,0-1 0,0 1 0,1 0 0,-1 0 0,1 0 0,-1 0 0,1 0 0,0 0 0,0 0 0,0 1 0,0-1 0,0 1 0,1 0 0,-1 0 0,-1 5 0,-3 4 0,1 2 0,0-1 0,1 0 0,1 1 0,0 0 0,-1 25 0,2-12 0,2 1 0,5 42 0,-3-56 0,0 0 0,1 0 0,1 0 0,0 0 0,13 25 0,-15-33 0,1-1 0,0 0 0,1 1 0,-1-1 0,1-1 0,0 1 0,0 0 0,1-1 0,-1 0 0,1 0 0,0 0 0,0-1 0,0 0 0,1 0 0,-1 0 0,9 3 0,-12-5 0,1-1 0,-1 1 0,1-1 0,-1 0 0,0 1 0,1-1 0,-1 0 0,0-1 0,1 1 0,-1 0 0,1-1 0,-1 1 0,0-1 0,1 0 0,-1 1 0,0-1 0,3-2 0,-1 0 0,0 1 0,0-1 0,-1 0 0,0 0 0,1-1 0,-1 1 0,0-1 0,3-6 0,2-2 0,-2 0 0,0-1 0,-1 1 0,0-1 0,3-15 0,-4 7 0,-1 1 0,0-1 0,-2-22 0,0 20 0,5-38 0,-6 61 0,0-1 0,0 1 0,0 0 0,0 0 0,0 0 0,0 0 0,0 0 0,0 0 0,0-1 0,0 1 0,0 0 0,0 0 0,0 0 0,0 0 0,0 0 0,0 0 0,0-1 0,0 1 0,0 0 0,0 0 0,0 0 0,0 0 0,0 0 0,0 0 0,0-1 0,0 1 0,0 0 0,0 0 0,0 0 0,0 0 0,0 0 0,1 0 0,-1 0 0,0 0 0,0 0 0,0-1 0,0 1 0,0 0 0,0 0 0,0 0 0,0 0 0,1 0 0,-1 0 0,0 0 0,0 0 0,0 0 0,0 0 0,0 0 0,0 0 0,1 0 0,-1 0 0,0 0 0,0 0 0,0 0 0,0 0 0,0 0 0,0 0 0,1 0 0,-1 0 0,0 0 0,0 0 0,0 0 0,0 1 0,6 10 0,2 21 0,6 36 193,-10-40-504,2-1-1,0 0 0,2 0 1,21 46-1,-17-52-6514</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38:26.637"/>
    </inkml:context>
    <inkml:brush xml:id="br0">
      <inkml:brushProperty name="width" value="0.05" units="cm"/>
      <inkml:brushProperty name="height" value="0.05" units="cm"/>
    </inkml:brush>
  </inkml:definitions>
  <inkml:trace contextRef="#ctx0" brushRef="#br0">107 107 24575,'-12'-14'0,"11"12"0,-1 0 0,1-1 0,-1 1 0,0 1 0,0-1 0,1 0 0,-1 0 0,-1 1 0,1-1 0,-4-2 0,5 4 0,1 0 0,0 0 0,-1 0 0,1 0 0,-1 0 0,1 0 0,0 0 0,-1 0 0,1 0 0,-1 0 0,1 0 0,0 0 0,-1 0 0,1 0 0,-1 1 0,1-1 0,0 0 0,-1 0 0,1 0 0,0 1 0,-1-1 0,1 0 0,0 0 0,-1 1 0,1-1 0,0 0 0,0 1 0,-1-1 0,1 0 0,0 1 0,0-1 0,0 0 0,-1 1 0,1-1 0,0 0 0,0 1 0,0-1 0,0 1 0,0-1 0,0 0 0,0 1 0,0-1 0,0 1 0,0 0 0,0 20 0,30 142 0,-10-63 0,17 226 0,-6-36 0,-23-257 0,-6-30 0,-4-22 0,-19-93 0,-45-140 0,37 155 0,4-1 0,-15-124 0,38 203 0,1 0 0,0 0 0,2 0 0,0 0 0,4-24 0,-4 38 0,1 1 0,-1-1 0,1 0 0,0 1 0,0-1 0,0 1 0,1 0 0,-1-1 0,1 1 0,7-7 0,-8 9 0,1-1 0,0 1 0,0 0 0,1 0 0,-1 0 0,0 1 0,1-1 0,-1 1 0,1 0 0,-1 0 0,1 0 0,-1 0 0,1 0 0,0 1 0,-1 0 0,6 0 0,0 0 0,-1 1 0,1 0 0,-1 1 0,1 0 0,-1 0 0,0 1 0,0 0 0,0 0 0,0 1 0,-1 0 0,1 0 0,-1 1 0,0 0 0,0 0 0,-1 1 0,0 0 0,11 12 0,-13-13 0,0 1 0,0 0 0,0 0 0,0 0 0,-1 0 0,0 0 0,0 1 0,-1 0 0,0-1 0,0 1 0,-1 0 0,1 0 0,-1 0 0,-1 0 0,0 0 0,0 0 0,0 0 0,-1 0 0,1 0 0,-2 0 0,1 0 0,-3 6 0,-3 3 0,0-1 0,-1-1 0,0 1 0,-1-1 0,-1-1 0,-17 19 0,12-15 0,-2-1 0,0-1 0,-1 0 0,-21 13 0,7-10-1365,4-7-5461</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38:27.106"/>
    </inkml:context>
    <inkml:brush xml:id="br0">
      <inkml:brushProperty name="width" value="0.05" units="cm"/>
      <inkml:brushProperty name="height" value="0.05" units="cm"/>
    </inkml:brush>
  </inkml:definitions>
  <inkml:trace contextRef="#ctx0" brushRef="#br0">1 235 24575,'0'0'0,"0"0"0,0 0 0,0 0 0,1-1 0,-1 1 0,0 0 0,0 0 0,0 0 0,0 0 0,0-1 0,0 1 0,0 0 0,0 0 0,0 0 0,0 0 0,1 0 0,-1 0 0,0-1 0,0 1 0,0 0 0,0 0 0,0 0 0,0 0 0,1 0 0,-1 0 0,0 0 0,0 0 0,0 0 0,0 0 0,1 0 0,-1 0 0,0 0 0,0-1 0,0 1 0,0 0 0,1 1 0,-1-1 0,0 0 0,0 0 0,0 0 0,0 0 0,1 0 0,-1 0 0,0 0 0,0 0 0,0 0 0,0 0 0,0 0 0,1 0 0,-1 0 0,0 0 0,0 1 0,0-1 0,0 0 0,0 0 0,0 0 0,1 0 0,-1 0 0,0 1 0,0-1 0,0 0 0,0 0 0,0 0 0,0 0 0,0 1 0,0-1 0,10 11 0,0 10 0,-1-1 0,-1 1 0,-1 0 0,7 35 0,10 91 0,-22-131 0,6 46 0,2 3 0,-3 0 0,-2 74 0,-6-129 0,-2-12 0,-3-18 0,-91-556 0,93 548 0,-7-84 0,10 103 0,2-1 0,-1 0 0,1 0 0,0 0 0,1 1 0,0-1 0,1 1 0,7-18 0,-8 23 0,0 1 0,0 0 0,1 0 0,-1 0 0,1 0 0,0 0 0,-1 1 0,1-1 0,0 1 0,1 0 0,-1 0 0,0 0 0,1 0 0,-1 0 0,1 1 0,-1 0 0,1-1 0,0 1 0,-1 1 0,1-1 0,0 0 0,0 1 0,0 0 0,-1 0 0,1 0 0,0 0 0,0 1 0,7 1 0,-4 0 0,-1-1 0,1 1 0,-1 1 0,1-1 0,-1 1 0,0 0 0,0 0 0,0 1 0,0 0 0,-1 0 0,1 0 0,-1 0 0,0 1 0,0 0 0,5 8 0,-6-7 0,-1 0 0,0 0 0,0 0 0,0 1 0,-1-1 0,0 0 0,0 1 0,-1 0 0,0-1 0,0 1 0,-1 0 0,0 11 0,-1-9 0,0 1 0,-1 0 0,0 0 0,-1-1 0,0 1 0,0-1 0,-10 18 0,3-11 0,0 1 0,-2-2 0,0 1 0,0-2 0,-1 0 0,-1 0 0,-1-1 0,-20 15 0,10-13-1365,4-5-5461</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38:27.495"/>
    </inkml:context>
    <inkml:brush xml:id="br0">
      <inkml:brushProperty name="width" value="0.05" units="cm"/>
      <inkml:brushProperty name="height" value="0.05" units="cm"/>
    </inkml:brush>
  </inkml:definitions>
  <inkml:trace contextRef="#ctx0" brushRef="#br0">50 224 24575,'0'1'0,"-1"0"0,1-1 0,-1 1 0,1 0 0,-1 0 0,0 0 0,1-1 0,-1 1 0,0 0 0,1 0 0,-1-1 0,0 1 0,0-1 0,0 1 0,0-1 0,0 1 0,0-1 0,0 0 0,0 1 0,0-1 0,0 0 0,0 0 0,0 0 0,0 0 0,-1 0 0,-3 2 0,49 0 0,-27-2 0,-1-1 0,1-1 0,0-1 0,-1 0 0,1-1 0,21-9 0,-31 11 0,-1-1 0,1 0 0,-1-1 0,0 0 0,-1 0 0,1 0 0,-1-1 0,5-4 0,-7 5 0,0 1 0,0 0 0,-1-1 0,0 0 0,0 1 0,0-1 0,0 0 0,-1 0 0,1 0 0,-1 0 0,0 0 0,0-1 0,-1 1 0,1-5 0,-1 4 0,0 1 0,-1-1 0,1 0 0,-1 1 0,0-1 0,0 1 0,-1 0 0,1-1 0,-1 1 0,0 0 0,0 0 0,-1 0 0,1 0 0,-1 0 0,0 1 0,0-1 0,0 1 0,0-1 0,-1 1 0,1 0 0,-1 1 0,-6-4 0,6 3 0,-1 0 0,0 1 0,0-1 0,1 1 0,-1 1 0,0-1 0,-1 1 0,1 0 0,0 0 0,0 0 0,-1 1 0,1 0 0,0 0 0,0 0 0,-1 0 0,1 1 0,0 0 0,0 0 0,-7 3 0,5-1 0,-1 2 0,1-1 0,0 1 0,0 0 0,1 1 0,-1-1 0,1 1 0,0 1 0,1-1 0,0 1 0,0 0 0,0 0 0,1 0 0,0 1 0,0-1 0,-3 12 0,1-3 0,1 1 0,0-1 0,2 1 0,0 0 0,1 0 0,0 0 0,2 21 0,0-26 38,2-1 0,-1 0 0,2 1 0,-1-1 0,1 0 0,1-1 0,0 1 0,10 17 0,-10-21-160,0 0 0,0-1 0,1 1 0,0-1 0,1 0 0,-1-1 0,1 1 0,0-1 0,0 0 1,1-1-1,-1 0 0,1 0 0,9 4 0,16 4-6704</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38:27.870"/>
    </inkml:context>
    <inkml:brush xml:id="br0">
      <inkml:brushProperty name="width" value="0.05" units="cm"/>
      <inkml:brushProperty name="height" value="0.05" units="cm"/>
    </inkml:brush>
  </inkml:definitions>
  <inkml:trace contextRef="#ctx0" brushRef="#br0">1 180 24575,'-1'-25'0,"2"-37"0,0 59 0,-1-1 0,1 0 0,0 0 0,0 0 0,0 0 0,0 1 0,1-1 0,-1 1 0,1-1 0,0 1 0,0-1 0,4-3 0,-5 6 0,0 0 0,0 0 0,0 0 0,0 0 0,0 0 0,0 1 0,0-1 0,1 1 0,-1-1 0,0 1 0,0-1 0,1 1 0,-1 0 0,0-1 0,1 1 0,-1 0 0,0 0 0,1 0 0,-1 0 0,0 0 0,1 0 0,-1 1 0,0-1 0,1 0 0,-1 1 0,0-1 0,1 1 0,-1-1 0,0 1 0,0-1 0,0 1 0,0 0 0,0 0 0,0 0 0,0 0 0,0-1 0,0 1 0,1 2 0,5 4 0,-1 0 0,0 1 0,10 16 0,-7-7 0,0 0 0,-2 1 0,0 0 0,-1 0 0,0 1 0,-2-1 0,0 1 0,-1 1 0,-1-1 0,-1 0 0,-2 29 0,0-42 0,1 0 0,-1-1 0,-1 1 0,1-1 0,-1 0 0,-4 9 0,6-13 0,0 0 0,0 0 0,-1 0 0,1 0 0,-1-1 0,1 1 0,-1 0 0,1 0 0,-1 0 0,0 0 0,1-1 0,-1 1 0,0 0 0,0-1 0,0 1 0,1 0 0,-1-1 0,0 1 0,0-1 0,0 1 0,0-1 0,0 0 0,0 1 0,0-1 0,0 0 0,0 0 0,0 0 0,0 1 0,0-1 0,0 0 0,0 0 0,0-1 0,0 1 0,0 0 0,0 0 0,0 0 0,0-1 0,0 1 0,0 0 0,0-1 0,0 1 0,0-1 0,-1 0 0,1-1 0,-1 0 0,1 1 0,-1-1 0,1 0 0,-1 0 0,1 0 0,0 0 0,0 0 0,0 0 0,0-1 0,1 1 0,-1 0 0,0 0 0,1-1 0,0 1 0,-1 0 0,1-1 0,0 1 0,1-4 0,4-47 0,-5 52 0,5-24 0,1 1 0,1 0 0,1 1 0,1-1 0,1 1 0,1 1 0,1 0 0,1 1 0,26-33 0,-36 51 0,0-1 0,0 1 0,0 0 0,1 0 0,-1 0 0,1 0 0,0 1 0,0 0 0,0-1 0,0 1 0,0 1 0,0-1 0,0 1 0,6-2 0,-7 3 0,0 0 0,-1 0 0,1 0 0,-1 0 0,1 1 0,-1-1 0,0 1 0,1 0 0,-1-1 0,1 1 0,-1 0 0,0 1 0,0-1 0,1 0 0,-1 1 0,0-1 0,0 1 0,-1-1 0,1 1 0,0 0 0,0 0 0,-1 0 0,1 0 0,-1 0 0,0 0 0,1 0 0,0 3 0,3 7 32,0-1 1,0 1-1,-1 0 0,-1 1 0,0-1 1,-1 1-1,0-1 0,-1 1 0,0 13 1,-2 20-409,-9 53 1,5-55-562,2-14-5889</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38:28.495"/>
    </inkml:context>
    <inkml:brush xml:id="br0">
      <inkml:brushProperty name="width" value="0.05" units="cm"/>
      <inkml:brushProperty name="height" value="0.05" units="cm"/>
    </inkml:brush>
  </inkml:definitions>
  <inkml:trace contextRef="#ctx0" brushRef="#br0">322 593 24575,'-8'-9'0,"0"0"0,0 0 0,1-1 0,0 0 0,0-1 0,1 1 0,1-1 0,0 0 0,0-1 0,1 1 0,1-1 0,0 0 0,-2-15 0,3 18 0,1-1 0,-1-1 0,0 1 0,0 0 0,-1 0 0,-7-13 0,10 21 0,-1 1 0,0 0 0,0 0 0,0-1 0,1 1 0,-1 0 0,0 0 0,-1 0 0,1 0 0,0 0 0,0 0 0,0 1 0,0-1 0,-1 0 0,1 0 0,0 1 0,-1-1 0,-2 0 0,2 1 0,0 0 0,0 0 0,0 1 0,0-1 0,0 0 0,0 1 0,0 0 0,0-1 0,0 1 0,0 0 0,0 0 0,0 0 0,0 0 0,1 0 0,-1 1 0,0-1 0,-1 2 0,-9 9 0,0 0 0,0 1 0,1 0 0,1 1 0,1 0 0,-1 0 0,-6 18 0,0 2 0,1 2 0,-11 40 0,23-67 0,1-1 0,0 1 0,1 0 0,0 1 0,0-1 0,1 0 0,0 0 0,1 0 0,0 0 0,0 0 0,3 11 0,-2-16 0,-1 0 0,1 0 0,0 0 0,0 0 0,0 0 0,0 0 0,0-1 0,1 1 0,0-1 0,0 0 0,0 0 0,0 0 0,0 0 0,1 0 0,-1-1 0,1 0 0,0 1 0,-1-1 0,1 0 0,0-1 0,0 1 0,1-1 0,-1 0 0,0 0 0,7 1 0,-2-1 0,-1-1 0,1 0 0,0 0 0,-1 0 0,1-1 0,-1-1 0,1 1 0,-1-1 0,1-1 0,-1 0 0,0 0 0,0 0 0,0-1 0,-1 0 0,1-1 0,-1 0 0,0 0 0,0 0 0,-1-1 0,1 0 0,-1 0 0,-1-1 0,7-8 0,0-3 0,0-1 0,-1 0 0,-1 0 0,-1-1 0,-1-1 0,-1 1 0,0-1 0,3-24 0,-2 2 0,-2-1 0,-2 0 0,-2 0 0,-2 0 0,-2 0 0,-2 0 0,-1 1 0,-14-51 0,18 90 0,-11-35 0,11 37 0,0 0 0,0 0 0,0 0 0,0 0 0,0 0 0,0 1 0,-1-1 0,1 0 0,0 1 0,-1-1 0,1 1 0,-1-1 0,0 1 0,1 0 0,-4-2 0,4 3 0,0 0 0,0 0 0,0-1 0,1 1 0,-1 0 0,0 0 0,0 1 0,0-1 0,0 0 0,1 0 0,-1 0 0,0 0 0,0 1 0,0-1 0,1 0 0,-1 1 0,0-1 0,0 1 0,1-1 0,-1 1 0,0-1 0,1 1 0,-1-1 0,0 1 0,1 0 0,-1-1 0,1 1 0,-1 0 0,1 0 0,-1 1 0,-12 26 0,12-26 0,-7 23 0,1-1 0,1 1 0,2 1 0,0-1 0,2 1 0,0 33 0,4-9 0,2-1 0,15 66 0,-13-86 0,2 0 0,1 0 0,14 30 0,-15-42 0,1 0 0,0-1 0,1 0 0,1 0 0,1-1 0,13 14 0,-22-26 0,0 0 0,0-1 0,0 1 0,0-1 0,0 0 0,1 0 0,-1 0 0,1-1 0,0 1 0,-1-1 0,1 0 0,0 0 0,0 0 0,0 0 0,0 0 0,-1-1 0,7 0 0,-7 0 0,-1-1 0,0 1 0,1-1 0,-1 1 0,0-1 0,1 0 0,-1 0 0,0 0 0,0 0 0,0 0 0,0-1 0,0 1 0,0-1 0,0 1 0,0-1 0,-1 0 0,1 1 0,-1-1 0,1 0 0,-1 0 0,0 0 0,1 0 0,-1-1 0,0 1 0,0 0 0,-1 0 0,1-1 0,0 1 0,0-4 0,0-11-1365,-3 1-5461</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38:36.625"/>
    </inkml:context>
    <inkml:brush xml:id="br0">
      <inkml:brushProperty name="width" value="0.05" units="cm"/>
      <inkml:brushProperty name="height" value="0.05" units="cm"/>
    </inkml:brush>
  </inkml:definitions>
  <inkml:trace contextRef="#ctx0" brushRef="#br0">10 866 24575,'-2'-4'0,"0"0"0,1 0 0,0 0 0,0 0 0,0 0 0,0 0 0,1 0 0,0 0 0,-1 0 0,2 0 0,-1 0 0,0 0 0,2-7 0,0 3 0,1 0 0,0 1 0,0-1 0,0 0 0,1 1 0,6-10 0,4-1 0,0 0 0,1 1 0,1 0 0,18-14 0,7-2-64,2 2 1,0 1-1,77-37 0,152-50-410,-47 38-229,3 9 1,3 11-1,3 10 1,241-18-1,-151 42-395,1 14 0,461 43 1,-408 12 1311,-2 17 0,-3 16 0,698 242 0,-820-213 4581,-246-104-4644,-1 0-7,-1-1-1,0 1 1,1 0-1,-1 0 0,0 0 1,0 1-1,0-1 1,5 6-1,-8-8-136,0 0-1,0 0 1,0 0-1,0 0 0,1 1 1,-1-1-1,0 0 0,0 0 1,0 0-1,0 1 1,0-1-1,0 0 0,0 0 1,0 0-1,0 1 1,0-1-1,0 0 0,0 0 1,0 0-1,0 1 0,0-1 1,0 0-1,0 0 1,0 1-1,0-1 0,0 0 1,0 0-1,0 0 0,0 1 1,0-1-1,0 0 1,-1 0-1,1 0 0,0 0 1,0 1-1,0-1 1,0 0-1,0 0 0,-1 0 1,1 0-1,0 0 0,0 1 1,0-1-1,-1 0 1,-13 3 248,-14-5-1721,8-2-5360</inkml:trace>
</inkml:ink>
</file>

<file path=ppt/ink/ink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38:36.973"/>
    </inkml:context>
    <inkml:brush xml:id="br0">
      <inkml:brushProperty name="width" value="0.05" units="cm"/>
      <inkml:brushProperty name="height" value="0.05" units="cm"/>
    </inkml:brush>
  </inkml:definitions>
  <inkml:trace contextRef="#ctx0" brushRef="#br0">106 75 24575,'0'-2'0,"-1"-1"0,1 0 0,-1 1 0,0-1 0,0 0 0,0 1 0,0-1 0,0 1 0,-1 0 0,1-1 0,-3-1 0,3 2 0,0 0 0,-1 0 0,1 0 0,0 0 0,0 0 0,0 0 0,0 0 0,0 0 0,1-1 0,-1 1 0,1 0 0,-1 0 0,1-1 0,0-2 0,0 4 0,0 1 0,0 0 0,0-1 0,0 1 0,0 0 0,0 0 0,0-1 0,0 1 0,0 0 0,0 0 0,0-1 0,1 1 0,-1 0 0,0 0 0,0-1 0,0 1 0,0 0 0,1 0 0,-1 0 0,0-1 0,0 1 0,1 0 0,-1 0 0,0 0 0,0 0 0,1-1 0,-1 1 0,0 0 0,0 0 0,1 0 0,-1 0 0,0 0 0,0 0 0,1 0 0,12 4 0,9 12 0,-15-8 0,1 1 0,-1-1 0,-1 1 0,0 1 0,0-1 0,8 19 0,21 64 0,-30-77 0,-1 0 0,-1 1 0,0-1 0,0 1 0,-2 0 0,0 24 0,-1-34 0,-1 0 0,0-1 0,0 1 0,0-1 0,-1 1 0,1-1 0,-2 1 0,1-1 0,0 0 0,-1 0 0,0 0 0,0 0 0,0-1 0,-1 1 0,0-1 0,0 0 0,0 0 0,0 0 0,0-1 0,-1 1 0,-7 3 0,-4 1-273,0-1 0,-1 0 0,1-2 0,-24 6 0,-18 1-6553</inkml:trace>
</inkml:ink>
</file>

<file path=ppt/ink/ink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38:37.533"/>
    </inkml:context>
    <inkml:brush xml:id="br0">
      <inkml:brushProperty name="width" value="0.05" units="cm"/>
      <inkml:brushProperty name="height" value="0.05" units="cm"/>
    </inkml:brush>
  </inkml:definitions>
  <inkml:trace contextRef="#ctx0" brushRef="#br0">16 624 24575,'-1'0'0,"1"0"0,-1 0 0,0 0 0,1 0 0,-1 0 0,0 0 0,0 0 0,1 0 0,-1 0 0,0 0 0,1 0 0,-1-1 0,0 1 0,1 0 0,-1 0 0,0-1 0,1 1 0,-1 0 0,0-1 0,1 1 0,-1-1 0,1 0 0,0 1 0,0-1 0,0 1 0,0-1 0,0 1 0,1-1 0,-1 1 0,0-1 0,0 1 0,1-1 0,-1 1 0,0-1 0,1 1 0,-1 0 0,1-1 0,-1 1 0,0 0 0,1-1 0,-1 1 0,1 0 0,0-1 0,34-17 0,68-18 0,126-26 0,-182 51 0,1798-347-4332,-1276 292 2166,735 7 0,-169 131 1410,-865-33 321,-2 11 0,302 100 0,-167 0 1144,-328-115-518,-1 3 0,-3 3-1,78 58 1,-117-74 1092,43 42 1,-64-55-810,0 0 1,-1 1-1,0 0 1,-1 1 0,0 0-1,8 19 1,-15-29-314,0 0 1,-1 0 0,0 1-1,0-1 1,0 0 0,0 1 0,-1-1-1,1 0 1,-1 1 0,0-1-1,-1 1 1,1-1 0,-1 0 0,0 1-1,0-1 1,-3 8 0,3-9-193,-1 0-1,0 0 1,1-1 0,-1 1 0,0-1-1,0 1 1,-1-1 0,1 0 0,0 1-1,-1-1 1,1-1 0,-1 1 0,0 0-1,0-1 1,0 1 0,0-1 0,0 0-1,0 0 1,0 0 0,0 0 0,0 0-1,0-1 1,-5 1 0,-9-1-6795</inkml:trace>
</inkml:ink>
</file>

<file path=ppt/ink/ink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38:37.871"/>
    </inkml:context>
    <inkml:brush xml:id="br0">
      <inkml:brushProperty name="width" value="0.05" units="cm"/>
      <inkml:brushProperty name="height" value="0.05" units="cm"/>
    </inkml:brush>
  </inkml:definitions>
  <inkml:trace contextRef="#ctx0" brushRef="#br0">242 72 24575,'0'-14'0,"-1"-18"0,1 31 0,0-1 0,0 0 0,1 1 0,-1-1 0,0 1 0,1-1 0,-1 1 0,1-1 0,-1 1 0,1-1 0,0 1 0,-1-1 0,1 1 0,2-2 0,-3 3 0,0 0 0,1-1 0,-1 1 0,0 0 0,1 0 0,-1 0 0,1 0 0,-1 0 0,0 0 0,1 0 0,-1 0 0,1 0 0,-1 0 0,0 0 0,1 0 0,-1 0 0,0 0 0,1 0 0,-1 1 0,0-1 0,1 0 0,-1 0 0,1 0 0,-1 1 0,0-1 0,0 0 0,1 0 0,-1 1 0,0-1 0,1 0 0,-1 0 0,0 1 0,0-1 0,0 0 0,1 1 0,-1-1 0,0 0 0,0 1 0,0 0 0,10 17 0,-10-16 0,8 16 0,-2-1 0,0 1 0,-2 1 0,0-1 0,0 1 0,-2-1 0,0 1 0,-2 0 0,-2 29 0,1-35 0,-1 1 0,0-1 0,-2-1 0,1 1 0,-1 0 0,-1-1 0,-1 0 0,1 0 0,-2 0 0,0-1 0,0 0 0,-1 0 0,0-1 0,-14 14 0,4-9-273,-1 0 0,0-2 0,0 0 0,-42 19 0,-17 3-6553</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36:52.803"/>
    </inkml:context>
    <inkml:brush xml:id="br0">
      <inkml:brushProperty name="width" value="0.05" units="cm"/>
      <inkml:brushProperty name="height" value="0.05" units="cm"/>
    </inkml:brush>
  </inkml:definitions>
  <inkml:trace contextRef="#ctx0" brushRef="#br0">0 280 24575,'1'-19'0,"0"-1"0,1 1 0,1 0 0,1 0 0,1 1 0,0-1 0,1 1 0,1 0 0,18-33 0,-22 47 0,0-1 0,0 1 0,0-1 0,1 1 0,-1 0 0,1 1 0,0-1 0,1 1 0,-1-1 0,0 1 0,1 0 0,0 1 0,-1-1 0,7-1 0,-8 3 0,1 0 0,0 0 0,0 1 0,0-1 0,0 1 0,0 0 0,0 0 0,0 0 0,0 1 0,0-1 0,0 1 0,-1 0 0,1 0 0,0 0 0,0 1 0,-1-1 0,1 1 0,-1 0 0,6 4 0,4 4 27,-1 0-1,-1 1 0,0 0 0,0 1 1,-1 0-1,-1 1 0,0 0 0,-1 1 1,0-1-1,-1 2 0,-1-1 0,6 17 1,5 24-869,20 106 1,-37-160 817,9 47-6802</inkml:trace>
</inkml:ink>
</file>

<file path=ppt/ink/ink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38:47.924"/>
    </inkml:context>
    <inkml:brush xml:id="br0">
      <inkml:brushProperty name="width" value="0.05" units="cm"/>
      <inkml:brushProperty name="height" value="0.05" units="cm"/>
    </inkml:brush>
  </inkml:definitions>
  <inkml:trace contextRef="#ctx0" brushRef="#br0">10 69 24575,'-1'-1'0,"0"0"0,0 0 0,1 0 0,-1 0 0,0 0 0,1 0 0,-1 0 0,0 0 0,1 0 0,-1-1 0,1 1 0,0 0 0,-1 0 0,1 0 0,0-1 0,0 1 0,0 0 0,0 0 0,0-1 0,0 1 0,0 0 0,0 0 0,0-1 0,1 1 0,-1 0 0,0 0 0,1 0 0,-1-1 0,1 1 0,-1 0 0,1 0 0,0 0 0,0 0 0,-1 0 0,1 0 0,0 0 0,0 0 0,0 1 0,2-3 0,-1 1 0,1 0 0,0-1 0,0 1 0,0 0 0,0 0 0,0 1 0,1-1 0,-1 1 0,1-1 0,-1 1 0,1 0 0,5-1 0,-6 3 0,0-1 0,1 0 0,-1 1 0,0 0 0,0 0 0,0 0 0,0 0 0,0 1 0,0-1 0,0 1 0,0-1 0,0 1 0,-1 0 0,1 0 0,-1 1 0,4 2 0,4 7 0,0-1 0,10 16 0,-14-19 0,1 1 0,0 0 0,0-1 0,1 0 0,0-1 0,0 1 0,1-2 0,0 1 0,0-1 0,1-1 0,-1 1 0,15 4 0,-9-5 0,0 0 0,0-2 0,1 1 0,0-2 0,-1 0 0,1-1 0,17-1 0,14-4 0,-1-3 0,-1-1 0,1-2 0,59-22 0,57-23 0,-159 54 0,0 0 0,0 1 0,0-1 0,0 1 0,0 0 0,1 0 0,-1 0 0,0 0 0,0 0 0,0 1 0,0-1 0,0 1 0,0 0 0,0 0 0,0 0 0,0 1 0,0-1 0,-1 0 0,1 1 0,-1 0 0,4 2 0,4 5 0,0 0 0,-1 1 0,15 19 0,-10-11 0,38 50 0,59 102 0,4 8 0,-111-173 0,1 1 0,-1-1 0,1 0 0,-1 0 0,1 0 0,1-1 0,-1 0 0,1 0 0,0 0 0,9 5 0,-9-7 0,0 0 0,0-1 0,0 0 0,0 0 0,0 0 0,0 0 0,0-1 0,1 0 0,-1 0 0,0-1 0,0 0 0,7-2 0,29-6 0,-13 2 0,44-5 0,-62 12 0,1-1 0,0 2 0,0-1 0,-1 2 0,1-1 0,-1 2 0,14 3 0,3 4 0,-1 1 0,0 1 0,44 28 0,67 59 0,-129-92 0,1 0 0,-1 0 0,1-1 0,0 0 0,0-1 0,12 4 0,-19-8 0,1 0 0,0 0 0,0 0 0,-1-1 0,1 1 0,0-1 0,0 0 0,-1 0 0,1-1 0,0 1 0,0-1 0,-1 0 0,1 0 0,0 0 0,-1 0 0,1-1 0,-1 1 0,0-1 0,1 0 0,-1 0 0,0 0 0,3-3 0,9-7 0,0 0 0,1 2 0,0 0 0,25-11 0,-31 17 0,-1 0 0,1 1 0,0 0 0,0 1 0,1 0 0,-1 1 0,0 0 0,1 0 0,18 2 0,-26 0 0,1 0 0,0 0 0,0 0 0,-1 0 0,1 1 0,-1-1 0,0 1 0,1 0 0,-1 0 0,0 0 0,0 1 0,0-1 0,0 1 0,0 0 0,-1-1 0,1 1 0,-1 0 0,0 0 0,0 1 0,3 5 0,3 7 0,-1 2 0,0-1 0,4 21 0,0-3 0,26 65 0,75 143 0,-109-236 0,1 0 0,0 0 0,1 0 0,0-1 0,5 6 0,-9-11 0,1 1 0,-1-1 0,1 0 0,-1 0 0,1 0 0,-1 0 0,1 0 0,0 0 0,-1-1 0,1 1 0,0 0 0,0-1 0,0 1 0,-1-1 0,1 0 0,0 0 0,0 0 0,0 0 0,0 0 0,-1 0 0,1 0 0,0 0 0,0-1 0,0 1 0,0-1 0,-1 1 0,3-2 0,27-15 0,-24 13 0,-1 1 0,1-1 0,0 1 0,13-4 0,-18 7 0,1-1 0,0 1 0,0 0 0,0 0 0,-1 0 0,1 0 0,0 0 0,0 0 0,0 1 0,-1 0 0,1-1 0,0 1 0,-1 0 0,1 0 0,-1 0 0,6 4 0,1 1 0,0 1 0,0 0 0,0 1 0,-1 0 0,13 16 0,31 52 0,-23-33 0,35 44 0,34 51 0,-36-28 0,-61-108 0,0-1 0,-1 1 0,1 0 0,-1 0 0,1 0 0,-1 0 0,0 0 0,1 0 0,-1 0 0,0 0 0,0 0 0,-1 2 0,1-3 0,0-1 0,0 1 0,-1 0 0,1-1 0,0 1 0,0-1 0,-1 1 0,1 0 0,0-1 0,-1 1 0,1-1 0,0 1 0,-1-1 0,1 0 0,-1 1 0,1-1 0,-1 1 0,1-1 0,-1 0 0,1 1 0,-1-1 0,0 0 0,1 0 0,-1 1 0,1-1 0,-1 0 0,0 0 0,1 0 0,-1 0 0,1 0 0,-1 0 0,0 0 0,1 0 0,-1 0 0,0 0 0,1 0 0,-1 0 0,0 0 0,1 0 0,-1-1 0,0 1 0,-1-1 17,1 1 0,0-1 0,0 0 1,0 1-1,0-1 0,0 0 0,0 0 0,0 0 0,0 1 0,0-1 0,0 0 0,1 0 0,-1 0 0,0 0 0,1-1 0,-1 1 0,0 0 0,1 0 1,-1-2-1,-5-23-1724,5 11-5119</inkml:trace>
</inkml:ink>
</file>

<file path=ppt/ink/ink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38:48.456"/>
    </inkml:context>
    <inkml:brush xml:id="br0">
      <inkml:brushProperty name="width" value="0.05" units="cm"/>
      <inkml:brushProperty name="height" value="0.05" units="cm"/>
    </inkml:brush>
  </inkml:definitions>
  <inkml:trace contextRef="#ctx0" brushRef="#br0">425 79 24575,'7'-40'0,"-1"17"0,-6 22 0,0 1 0,0-1 0,0 0 0,0 1 0,0-1 0,0 0 0,0 1 0,0-1 0,1 0 0,-1 1 0,0-1 0,0 0 0,1 1 0,-1-1 0,0 1 0,1-1 0,-1 1 0,1-1 0,-1 1 0,1-1 0,-1 1 0,1-1 0,-1 1 0,1 0 0,-1-1 0,2 0 0,-1 1 0,0 1 0,-1-1 0,1 0 0,0 0 0,0 0 0,0 1 0,0-1 0,-1 1 0,1-1 0,0 0 0,0 1 0,0-1 0,-1 1 0,1 0 0,0-1 0,-1 1 0,1 0 0,29 41 0,-25-35 0,11 19 0,-1 1 0,-1 1 0,-1 1 0,-1 0 0,-2 0 0,8 36 0,-10-21 0,-1 1 0,-2-1 0,-1 75 0,-4-95 0,0-14 0,1-1 0,-2 0 0,1 0 0,-1 1 0,-3 12 0,3-20 0,0 0 0,0 0 0,0 0 0,0 0 0,0 0 0,0 0 0,0 0 0,0 0 0,-1-1 0,1 1 0,-1 0 0,0-1 0,1 1 0,-1-1 0,0 0 0,0 1 0,0-1 0,0 0 0,0 0 0,0 0 0,0-1 0,0 1 0,0 0 0,0-1 0,0 1 0,-1-1 0,-2 0 0,-176 1 0,84-3 0,38 1 0,0 3 0,-71 12 0,92-4-1365</inkml:trace>
</inkml:ink>
</file>

<file path=ppt/ink/ink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38:52.358"/>
    </inkml:context>
    <inkml:brush xml:id="br0">
      <inkml:brushProperty name="width" value="0.05" units="cm"/>
      <inkml:brushProperty name="height" value="0.05" units="cm"/>
    </inkml:brush>
  </inkml:definitions>
  <inkml:trace contextRef="#ctx0" brushRef="#br0">880 146 24575,'1'-2'0,"1"1"0,0-1 0,-1 1 0,0-1 0,1 0 0,-1 0 0,0 0 0,0 0 0,0 0 0,0 0 0,0 0 0,0 0 0,-1 0 0,1 0 0,-1 0 0,0 0 0,1-1 0,-1 1 0,0 0 0,0-4 0,-1 4 0,0 0 0,1 0 0,-1 0 0,0 1 0,0-1 0,0 0 0,0 1 0,0-1 0,0 0 0,0 1 0,0 0 0,-1-1 0,1 1 0,-1 0 0,1 0 0,-1-1 0,1 1 0,-1 0 0,0 1 0,1-1 0,-1 0 0,0 0 0,0 1 0,-3-1 0,-2-1 0,0 2 0,-1-1 0,1 1 0,0 0 0,0 0 0,0 1 0,0 0 0,0 1 0,0-1 0,0 1 0,0 0 0,-9 5 0,-11 6 0,-40 25 0,63-35 0,-59 38 0,2 2 0,2 4 0,2 2 0,2 2 0,2 2 0,3 3 0,2 2 0,-68 110 0,100-142 0,2 1 0,1 1 0,1 0 0,1 0 0,1 1 0,-8 46 0,15-57 0,1 0 0,1 0 0,0 1 0,2-1 0,0 0 0,1 0 0,0 0 0,2 0 0,0-1 0,1 1 0,1-1 0,10 21 0,-7-20 0,0-1 0,2 0 0,0-1 0,1 0 0,1-1 0,0 0 0,1-1 0,26 20 0,-18-18 0,1-1 0,0-1 0,1-1 0,1-1 0,44 15 0,-22-13 0,0-3 0,0-2 0,1-2 0,0-2 0,1-2 0,86-6 0,-85-1 0,0-3 0,-1-2 0,0-2 0,-1-2 0,-1-2 0,0-2 0,-1-2 0,0-3 0,56-35 0,-67 34 0,-2-1 0,-1-2 0,-1-1 0,-1-1 0,-1-2 0,-2-1 0,-1-1 0,-1-1 0,-2-1 0,-2-1 0,30-66 0,-35 64 0,-3-1 0,-1-1 0,-2 0 0,-1 0 0,-2 0 0,-2-1 0,-2 0 0,-2-57 0,-3 72 0,-1 0 0,-1 1 0,-1-1 0,-1 1 0,-1 0 0,-13-29 0,12 36 0,-1 0 0,-1 1 0,0 0 0,-1 0 0,-1 1 0,0 1 0,-1 0 0,-28-24 0,19 22 0,-1 2 0,0 0 0,-1 1 0,-1 1 0,0 1 0,0 1 0,-1 2 0,0 0 0,-52-7 0,40 10 0,-1 2 0,1 2 0,-1 1 0,1 2 0,-1 1 0,-52 13 0,62-9-341,2 1 0,-1 2-1,-30 15 1,7 2-6485</inkml:trace>
</inkml:ink>
</file>

<file path=ppt/ink/ink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38:52.814"/>
    </inkml:context>
    <inkml:brush xml:id="br0">
      <inkml:brushProperty name="width" value="0.05" units="cm"/>
      <inkml:brushProperty name="height" value="0.05" units="cm"/>
    </inkml:brush>
  </inkml:definitions>
  <inkml:trace contextRef="#ctx0" brushRef="#br0">0 280 24575,'1'-8'0,"0"1"0,0-1 0,1 0 0,0 1 0,1 0 0,0-1 0,0 1 0,0 0 0,1 1 0,0-1 0,0 0 0,1 1 0,-1 0 0,1 0 0,1 1 0,-1-1 0,10-6 0,5-4 0,0 1 0,1 2 0,1 0 0,25-12 0,-15 11 0,1 2 0,0 1 0,0 2 0,1 1 0,1 2 0,-1 1 0,1 2 0,-1 1 0,60 5 0,-82-2 0,1 0 0,-1 1 0,0 1 0,-1 0 0,1 0 0,0 1 0,-1 1 0,16 8 0,-22-10 0,0 1 0,0-1 0,-1 1 0,1 0 0,-1 0 0,0 1 0,0 0 0,0-1 0,-1 1 0,1 0 0,-1 1 0,-1-1 0,1 0 0,-1 1 0,1 0 0,-2-1 0,1 1 0,1 10 0,1 42-1365,-5-35-5461</inkml:trace>
</inkml:ink>
</file>

<file path=ppt/ink/ink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38:53.307"/>
    </inkml:context>
    <inkml:brush xml:id="br0">
      <inkml:brushProperty name="width" value="0.05" units="cm"/>
      <inkml:brushProperty name="height" value="0.05" units="cm"/>
    </inkml:brush>
  </inkml:definitions>
  <inkml:trace contextRef="#ctx0" brushRef="#br0">84 84 24575,'0'-2'0,"0"1"0,0-1 0,1 1 0,-1-1 0,1 0 0,-1 1 0,1-1 0,-1 1 0,1 0 0,0-1 0,0 1 0,0-1 0,0 1 0,0 0 0,0 0 0,0 0 0,0-1 0,0 1 0,1 0 0,-1 0 0,0 1 0,1-1 0,-1 0 0,0 0 0,1 1 0,2-2 0,-3 2 0,0 0 0,0-1 0,0 1 0,1 0 0,-1-1 0,0 1 0,0 0 0,1 0 0,-1 0 0,0 0 0,1 0 0,-1 1 0,0-1 0,0 0 0,1 1 0,-1-1 0,0 0 0,0 1 0,0-1 0,0 1 0,0 0 0,0-1 0,0 1 0,0 0 0,0 0 0,0 0 0,0 0 0,0 0 0,0 0 0,0 0 0,-1 0 0,1 0 0,0 1 0,1 4 0,0-1 0,-1 0 0,0 1 0,0-1 0,-1 1 0,1-1 0,-1 1 0,0-1 0,-1 1 0,1-1 0,-1 1 0,0-1 0,-1 1 0,1-1 0,-1 0 0,0 0 0,0 0 0,-1 0 0,-3 6 0,4-7 0,0-1 0,0 0 0,0 0 0,0 0 0,-1 0 0,1-1 0,-1 1 0,0 0 0,0-1 0,1 0 0,-2 0 0,1 0 0,0 0 0,0 0 0,-1-1 0,1 1 0,-1-1 0,1 0 0,-1 0 0,1 0 0,-1-1 0,0 1 0,1-1 0,-1 0 0,0 0 0,0 0 0,1 0 0,-1-1 0,-5-1 0,7 2 0,0-1 0,0 0 0,0 0 0,0 0 0,1 0 0,-1 0 0,0 0 0,1 0 0,-1 0 0,1-1 0,-1 1 0,1 0 0,0-1 0,-1 1 0,1-1 0,0 0 0,0 1 0,-1-3 0,1 0 0,0 1 0,0-1 0,0 0 0,0 1 0,1-1 0,0 0 0,-1 1 0,1-1 0,1-4 0,0-3 0,1 0 0,1 0 0,0 0 0,0 0 0,9-16 0,-9 20 43,1 1 0,-1 0-1,2 0 1,-1 0 0,1 0-1,0 1 1,9-9 0,-12 12-112,0 0 1,0 1 0,0-1 0,1 1-1,-1-1 1,0 1 0,1 0-1,-1 0 1,0 0 0,1 0 0,-1 0-1,1 1 1,0-1 0,-1 1 0,1-1-1,0 1 1,-1 0 0,1 0 0,0 1-1,-1-1 1,1 0 0,-1 1-1,1-1 1,3 2 0,5 5-6758</inkml:trace>
</inkml:ink>
</file>

<file path=ppt/ink/ink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38:53.682"/>
    </inkml:context>
    <inkml:brush xml:id="br0">
      <inkml:brushProperty name="width" value="0.05" units="cm"/>
      <inkml:brushProperty name="height" value="0.05" units="cm"/>
    </inkml:brush>
  </inkml:definitions>
  <inkml:trace contextRef="#ctx0" brushRef="#br0">37 0 24575,'6'1'0,"0"0"0,0 0 0,-1 0 0,1 1 0,0 0 0,0 0 0,-1 1 0,0 0 0,1 0 0,-1 0 0,0 0 0,0 1 0,-1 0 0,1 0 0,-1 0 0,0 0 0,0 1 0,0-1 0,0 1 0,-1 0 0,0 1 0,0-1 0,0 0 0,-1 1 0,0 0 0,0-1 0,0 1 0,1 12 0,-2-15 0,-1-1 0,0 1 0,0-1 0,0 1 0,-1 0 0,1-1 0,0 1 0,-1 0 0,0-1 0,0 1 0,0-1 0,0 0 0,0 1 0,0-1 0,0 0 0,-1 1 0,1-1 0,-1 0 0,0 0 0,0 0 0,1 0 0,-5 2 0,3-2 0,0 0 0,-1 0 0,1-1 0,-1 1 0,1-1 0,-1 0 0,1 0 0,-1 0 0,0-1 0,1 1 0,-1-1 0,0 0 0,0 0 0,-5-1 0,5 1 0,-1-1 0,1 0 0,0 0 0,0 0 0,0 0 0,0-1 0,1 0 0,-1 1 0,0-1 0,1-1 0,-1 1 0,1-1 0,-5-3 0,6 4 0,0-1 0,0 1 0,1 0 0,-1-1 0,1 1 0,-1-1 0,1 0 0,0 1 0,0-1 0,0 0 0,0 0 0,0 0 0,1 1 0,-1-1 0,1 0 0,0 0 0,0 0 0,0 0 0,0 0 0,1-5 0,1 3-49,-1 0 1,1 0-1,-1 1 0,1-1 0,1 1 1,-1 0-1,0-1 0,1 1 0,0 0 1,0 0-1,0 1 0,1-1 0,-1 1 1,1 0-1,0-1 0,0 2 0,0-1 1,0 0-1,1 1 0,-1 0 0,1 0 1,-1 0-1,1 0 0,0 1 0,-1 0 0,1 0 1,6-1-1,5 1-6777</inkml:trace>
</inkml:ink>
</file>

<file path=ppt/ink/ink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39:03.032"/>
    </inkml:context>
    <inkml:brush xml:id="br0">
      <inkml:brushProperty name="width" value="0.05" units="cm"/>
      <inkml:brushProperty name="height" value="0.05" units="cm"/>
    </inkml:brush>
  </inkml:definitions>
  <inkml:trace contextRef="#ctx0" brushRef="#br0">222 124 24575,'2'-3'0,"0"0"0,0-1 0,-1 1 0,1 0 0,-1-1 0,1 1 0,-1-1 0,0 1 0,-1-1 0,1 1 0,0-1 0,-1 0 0,0 1 0,0-1 0,0 0 0,-1-5 0,1 6 0,-1 0 0,1-1 0,-1 1 0,0 0 0,1 0 0,-1 0 0,0 0 0,-1 0 0,1 1 0,-1-1 0,1 0 0,-1 0 0,0 1 0,0-1 0,0 1 0,0 0 0,0-1 0,-1 1 0,-2-2 0,5 4 0,0 0 0,-1 0 0,1 0 0,-1-1 0,1 1 0,-1 0 0,1 0 0,-1 0 0,1 0 0,-1 0 0,1 0 0,0 0 0,-1 0 0,1 0 0,-1 0 0,1 0 0,-1 0 0,1 0 0,-1 1 0,1-1 0,-1 0 0,1 0 0,0 0 0,-1 1 0,1-1 0,-1 0 0,1 0 0,0 1 0,-1-1 0,1 0 0,0 1 0,-1-1 0,1 1 0,0-1 0,0 0 0,-1 1 0,1-1 0,0 1 0,0-1 0,0 1 0,0-1 0,-1 0 0,1 2 0,-4 24 0,3-21 0,-32 286 0,-71 467 0,88-679 0,-14 76 0,29-150 0,1 0 0,-1 1 0,1-1 0,0 0 0,0 1 0,1-1 0,1 6 0,-2-9 0,1-1 0,-1 0 0,1 0 0,-1 1 0,1-1 0,0 0 0,-1 0 0,1 0 0,0 1 0,0-1 0,0 0 0,0 0 0,0-1 0,0 1 0,0 0 0,0 0 0,1 0 0,-1-1 0,0 1 0,0 0 0,1-1 0,-1 1 0,0-1 0,1 0 0,-1 1 0,0-1 0,1 0 0,-1 0 0,0 0 0,1 0 0,1 0 0,14-2 0,0-1 0,-1-1 0,0-1 0,0 0 0,0-1 0,18-9 0,3-1 0,52-17-341,0 3 0,2 4-1,123-19 1,-178 40-6485</inkml:trace>
</inkml:ink>
</file>

<file path=ppt/ink/ink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39:03.478"/>
    </inkml:context>
    <inkml:brush xml:id="br0">
      <inkml:brushProperty name="width" value="0.05" units="cm"/>
      <inkml:brushProperty name="height" value="0.05" units="cm"/>
    </inkml:brush>
  </inkml:definitions>
  <inkml:trace contextRef="#ctx0" brushRef="#br0">122 54 24575,'0'-3'0,"0"0"0,-1 0 0,1 1 0,0-1 0,-1 0 0,0 0 0,1 1 0,-1-1 0,0 0 0,-1 1 0,1-1 0,-2-3 0,2 6 0,0-1 0,0 0 0,0 0 0,1 0 0,-1 1 0,0-1 0,0 1 0,0-1 0,0 0 0,0 1 0,0 0 0,0-1 0,-1 1 0,1 0 0,0-1 0,0 1 0,0 0 0,0 0 0,0 0 0,0 0 0,-1 0 0,1 0 0,0 0 0,0 0 0,0 1 0,0-1 0,0 0 0,0 1 0,0-1 0,0 1 0,0-1 0,0 1 0,-2 0 0,-1 2 0,0 1 0,0-1 0,0 0 0,0 1 0,1 0 0,-1 0 0,1 0 0,0 0 0,0 1 0,0-1 0,1 1 0,0 0 0,0 0 0,-2 7 0,-2 6 0,1 1 0,-3 29 0,5-25 0,1 1 0,1 0 0,1 0 0,2 0 0,5 34 0,-5-47 0,1 1 0,0-1 0,0 1 0,1-1 0,1 0 0,0 0 0,0-1 0,1 1 0,0-1 0,1-1 0,0 1 0,16 15 0,-20-23 0,0 1 0,0-1 0,0 1 0,0-1 0,0 0 0,1 0 0,-1-1 0,1 1 0,-1-1 0,1 0 0,0 1 0,-1-2 0,1 1 0,0 0 0,0-1 0,0 0 0,6 0 0,-4-1 0,-1 0 0,0 0 0,0-1 0,0 0 0,0 0 0,0 0 0,0-1 0,0 1 0,-1-1 0,1 0 0,5-6 0,2-2 0,-1 0 0,-1-1 0,0-1 0,0 0 0,-1 0 0,-1 0 0,11-25 0,-13 25 0,-1 0 0,-1 0 0,0-1 0,-1 0 0,0 0 0,-1 0 0,0 0 0,-1 0 0,-1 0 0,0 0 0,-3-16 0,1 21 0,0 0 0,0 0 0,-1 0 0,0 1 0,0-1 0,-1 1 0,0 0 0,-1 0 0,0 0 0,0 1 0,-1-1 0,0 1 0,0 0 0,0 1 0,-1 0 0,0 0 0,0 0 0,-9-4 0,7 4 43,-1 1 0,0 0-1,0 1 1,0 1 0,0-1-1,0 2 1,-20-4 0,23 5-175,1 1 1,-1-1 0,0 1-1,0 1 1,0-1 0,0 1 0,0 0-1,0 1 1,0 0 0,1 0 0,-1 0-1,-11 7 1,2 2-6695</inkml:trace>
</inkml:ink>
</file>

<file path=ppt/ink/ink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39:03.931"/>
    </inkml:context>
    <inkml:brush xml:id="br0">
      <inkml:brushProperty name="width" value="0.05" units="cm"/>
      <inkml:brushProperty name="height" value="0.05" units="cm"/>
    </inkml:brush>
  </inkml:definitions>
  <inkml:trace contextRef="#ctx0" brushRef="#br0">331 83 24575,'-2'-1'0,"-1"0"0,1-1 0,-1 1 0,1-1 0,0 1 0,0-1 0,-1 0 0,1 0 0,0 0 0,0 0 0,-1-2 0,-9-8 0,5 6 0,-1 0 0,-1 1 0,1 0 0,-1 1 0,1-1 0,-1 2 0,-1-1 0,1 1 0,-18-3 0,20 5 0,0 1 0,0 0 0,0 0 0,0 0 0,0 1 0,1 0 0,-1 0 0,0 1 0,1 0 0,-1 0 0,1 1 0,-1-1 0,1 1 0,-10 7 0,8-5 0,1 0 0,1 1 0,-1-1 0,1 1 0,0 0 0,0 1 0,1-1 0,0 1 0,-6 10 0,10-14 0,-1 0 0,1 0 0,0 0 0,0 0 0,0 0 0,0 0 0,0 0 0,1 0 0,-1 0 0,1 0 0,0 1 0,0-1 0,0 0 0,1 0 0,-1 0 0,1 1 0,-1-1 0,1 0 0,0 0 0,0 0 0,1 0 0,-1 0 0,1-1 0,-1 1 0,1 0 0,0 0 0,4 4 0,2 1 0,1-1 0,-1 1 0,1-1 0,1 0 0,13 7 0,57 24 0,-41-21 0,-2 0 0,-22-11 0,1 1 0,-1 0 0,0 1 0,0 1 0,-1 0 0,16 15 0,-28-22 0,0 0 0,0 0 0,0 0 0,0 0 0,0 0 0,-1 1 0,1-1 0,-1 1 0,0-1 0,1 1 0,-1 0 0,0 0 0,-1-1 0,1 1 0,0 0 0,-1 0 0,0 0 0,1 0 0,-2 5 0,1-5 0,-1 1 0,-1 0 0,1-1 0,0 1 0,-1-1 0,0 1 0,1-1 0,-2 0 0,1 0 0,0 0 0,0 0 0,-1 0 0,-3 3 0,-3 2 0,0-1 0,-1-1 0,0 1 0,0-1 0,0-1 0,0 0 0,-1 0 0,-21 5 0,14-6 0,0-1 0,0 0 0,-35 0 0,46-3 0,1 0 0,-1-1 0,1 0 0,-1 0 0,1 0 0,-1-1 0,1 0 0,0 0 0,0 0 0,0-1 0,0 0 0,0 0 0,1-1 0,-8-5 0,11 7-91,0-1 0,0 1 0,0 0 0,0-1 0,1 1 0,-1-1 0,1 0 0,-1 0 0,1 1 0,0-1 0,0 0 0,0 0 0,1 0 0,-1-5 0,0-16-6735</inkml:trace>
</inkml:ink>
</file>

<file path=ppt/ink/ink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39:04.333"/>
    </inkml:context>
    <inkml:brush xml:id="br0">
      <inkml:brushProperty name="width" value="0.05" units="cm"/>
      <inkml:brushProperty name="height" value="0.05" units="cm"/>
    </inkml:brush>
  </inkml:definitions>
  <inkml:trace contextRef="#ctx0" brushRef="#br0">92 174 24575,'0'0'0,"1"1"0,-1 0 0,0-1 0,0 1 0,1-1 0,-1 1 0,0-1 0,1 1 0,-1-1 0,0 1 0,1-1 0,-1 1 0,1-1 0,-1 1 0,1-1 0,-1 1 0,1-1 0,-1 0 0,1 1 0,0-1 0,-1 0 0,1 0 0,-1 1 0,1-1 0,0 0 0,-1 0 0,2 0 0,20 4 0,-20-4 0,13 1 0,0 1 0,0-2 0,0 0 0,1-1 0,22-5 0,-35 6 0,1-1 0,-1 0 0,0 0 0,0 0 0,-1 0 0,1 0 0,0-1 0,0 0 0,-1 1 0,1-1 0,-1 0 0,1 0 0,-1 0 0,0 0 0,1-1 0,-1 1 0,-1-1 0,1 1 0,0-1 0,-1 1 0,1-1 0,-1 0 0,0 0 0,0 0 0,0 0 0,0 0 0,0 0 0,-1 0 0,1 0 0,-1 0 0,0-1 0,0 1 0,0-5 0,-1 4 0,1 0 0,-1 0 0,0 0 0,0 0 0,0 0 0,-1 0 0,1 0 0,-1 0 0,0 1 0,0-1 0,0 1 0,0-1 0,-1 1 0,1 0 0,-1 0 0,-5-4 0,3 2 0,0 1 0,-1 1 0,0-1 0,0 1 0,0 0 0,0 1 0,0-1 0,-1 1 0,-11-2 0,10 2 0,0 1 0,0 0 0,0 0 0,0 1 0,-1 0 0,1 1 0,0 0 0,0 0 0,0 0 0,0 1 0,0 0 0,0 1 0,1 0 0,-1 0 0,1 1 0,-1 0 0,-7 6 0,10-5 0,0 0 0,0 1 0,1-1 0,0 1 0,0 0 0,1 0 0,0 1 0,0-1 0,0 1 0,1 0 0,0 0 0,0-1 0,0 1 0,1 0 0,0 1 0,1 13 0,0-7 0,0 1 0,1-1 0,1 0 0,1 1 0,0-1 0,1 0 0,7 19 0,-4-18 57,0 0 0,1-1 0,0 0 0,1 0 0,13 14 0,-17-22-200,1 0 1,0 0 0,0 0 0,0-1-1,1 0 1,0-1 0,0 1 0,0-1 0,1-1-1,-1 1 1,16 4 0,5-2-6684</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36:53.144"/>
    </inkml:context>
    <inkml:brush xml:id="br0">
      <inkml:brushProperty name="width" value="0.05" units="cm"/>
      <inkml:brushProperty name="height" value="0.05" units="cm"/>
    </inkml:brush>
  </inkml:definitions>
  <inkml:trace contextRef="#ctx0" brushRef="#br0">1 350 24575,'0'-3'0,"0"-3"0,3-5 0,4-2 0,6-3 0,8-1 0,0 2-8191</inkml:trace>
  <inkml:trace contextRef="#ctx0" brushRef="#br0" timeOffset="1">540 38 24575,'3'-29'0,"3"21"0,-5 8 0,0 0 0,-1 0 0,1 0 0,-1 0 0,1 0 0,-1 1 0,1-1 0,-1 0 0,1 0 0,0 1 0,-1-1 0,0 0 0,1 1 0,-1-1 0,1 0 0,-1 1 0,1-1 0,-1 1 0,0-1 0,1 1 0,-1-1 0,0 1 0,1 0 0,3 5 0,0 1 0,0 0 0,-1 0 0,0 0 0,0 0 0,0 1 0,1 10 0,8 56 0,-11-66 0,4 33-341,-2 1 0,-2-1-1,-8 79 1,3-93-6485</inkml:trace>
</inkml:ink>
</file>

<file path=ppt/ink/ink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39:04.722"/>
    </inkml:context>
    <inkml:brush xml:id="br0">
      <inkml:brushProperty name="width" value="0.05" units="cm"/>
      <inkml:brushProperty name="height" value="0.05" units="cm"/>
    </inkml:brush>
  </inkml:definitions>
  <inkml:trace contextRef="#ctx0" brushRef="#br0">467 137 24575,'0'-6'0,"0"0"0,0-1 0,-1 1 0,0 0 0,0 0 0,-1 0 0,0 0 0,0 0 0,0 0 0,-1 1 0,0-1 0,0 1 0,0-1 0,0 1 0,-1 0 0,0 0 0,-6-5 0,6 7 0,0 0 0,0 0 0,0 0 0,-1 1 0,1-1 0,-1 1 0,1 0 0,-1 1 0,0-1 0,0 1 0,0 0 0,0 0 0,0 0 0,0 1 0,0 0 0,0 0 0,0 0 0,0 0 0,0 1 0,0 0 0,-8 2 0,-1 2 0,-1 0 0,1 1 0,1 1 0,-1 0 0,1 1 0,0 0 0,0 1 0,-11 11 0,3 0 0,0 1 0,1 0 0,-22 32 0,32-40 0,1 1 0,1 0 0,1 0 0,-1 1 0,2 0 0,0 1 0,1-1 0,1 1 0,0 0 0,-2 27 0,5-33 0,1 0 0,0 1 0,1-1 0,0 1 0,1-1 0,0 0 0,0 0 0,1 0 0,0 0 0,1 0 0,0-1 0,1 1 0,0-1 0,0 0 0,1 0 0,0-1 0,13 14 0,-8-12-85,1 0 0,0 0-1,1-1 1,0-1 0,0 0-1,1-1 1,0 0 0,0-1-1,1 0 1,0-2 0,0 1-1,0-2 1,0 0 0,0-1-1,20 0 1,16-1-6741</inkml:trace>
</inkml:ink>
</file>

<file path=ppt/ink/ink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39:05.077"/>
    </inkml:context>
    <inkml:brush xml:id="br0">
      <inkml:brushProperty name="width" value="0.05" units="cm"/>
      <inkml:brushProperty name="height" value="0.05" units="cm"/>
    </inkml:brush>
  </inkml:definitions>
  <inkml:trace contextRef="#ctx0" brushRef="#br0">205 2 24575,'-30'0'0,"16"-1"0,0 1 0,0 0 0,1 1 0,-20 4 0,29-4 0,0 0 0,1 0 0,-1 1 0,0-1 0,0 1 0,1 0 0,-1 0 0,1 0 0,0 1 0,0-1 0,0 1 0,0 0 0,0 0 0,0 0 0,1 0 0,-1 0 0,1 1 0,0-1 0,-2 6 0,-1 1 0,1 0 0,1 1 0,0 0 0,1-1 0,0 1 0,0 0 0,1 0 0,0 0 0,1 0 0,1 1 0,0-1 0,0 0 0,4 16 0,-3-21 0,-1 0 0,1-1 0,0 1 0,1 0 0,-1-1 0,1 0 0,0 0 0,0 0 0,1 0 0,-1 0 0,1-1 0,0 1 0,1-1 0,-1 0 0,1 0 0,-1-1 0,1 1 0,0-1 0,1 0 0,-1 0 0,0-1 0,1 0 0,-1 0 0,1 0 0,0-1 0,8 2 0,-7-2 0,0-1 0,0 0 0,0-1 0,0 0 0,0 0 0,0 0 0,0-1 0,-1 0 0,1 0 0,0 0 0,-1-1 0,0 0 0,0-1 0,0 1 0,0-1 0,0 0 0,-1 0 0,1-1 0,-1 0 0,0 0 0,-1 0 0,1-1 0,-1 1 0,0-1 0,5-11 0,-5 11 0,-1 0 0,0-1 0,0 0 0,-1 0 0,0 0 0,0 0 0,-1 0 0,1 0 0,-2 0 0,1 0 0,-1-1 0,0 1 0,0 0 0,-1 0 0,0-1 0,0 1 0,-1 0 0,0 0 0,0 0 0,-1 1 0,1-1 0,-2 0 0,1 1 0,-8-11 0,8 13 27,-1 0-1,0 0 0,0 1 0,0-1 1,0 1-1,-1 0 0,1 0 0,-1 0 1,1 1-1,-1 0 0,0 0 0,-7-2 1,3 1-312,-1 1 1,0 1-1,0-1 1,0 2-1,-16 0 1,9 1-6542</inkml:trace>
</inkml:ink>
</file>

<file path=ppt/ink/ink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39:05.472"/>
    </inkml:context>
    <inkml:brush xml:id="br0">
      <inkml:brushProperty name="width" value="0.05" units="cm"/>
      <inkml:brushProperty name="height" value="0.05" units="cm"/>
    </inkml:brush>
  </inkml:definitions>
  <inkml:trace contextRef="#ctx0" brushRef="#br0">71 47 24575,'-4'-1'0,"-1"1"0,1 0 0,-1 1 0,1-1 0,0 1 0,-1 0 0,1 0 0,0 0 0,-7 3 0,9-3 0,1 1 0,-1-1 0,1 0 0,-1 1 0,1 0 0,-1-1 0,1 1 0,0 0 0,0-1 0,0 1 0,0 0 0,0 0 0,0 0 0,1 0 0,-1 0 0,1 0 0,-1 0 0,1 0 0,0 0 0,0 0 0,0 0 0,0 0 0,0 3 0,1 10 0,0 0 0,1 0 0,1 1 0,1-1 0,0-1 0,0 1 0,2-1 0,0 1 0,0-1 0,1-1 0,1 0 0,1 0 0,16 21 0,-21-30 0,0 0 0,0-1 0,0 1 0,1-1 0,0 0 0,-1 0 0,1 0 0,0-1 0,0 1 0,0-1 0,0 0 0,1-1 0,-1 1 0,1-1 0,-1 0 0,1-1 0,-1 1 0,1-1 0,-1 0 0,1 0 0,-1-1 0,1 0 0,-1 0 0,1 0 0,-1-1 0,0 1 0,1-1 0,8-5 0,-6 3 0,-1 0 0,0-1 0,0 1 0,0-2 0,-1 1 0,0-1 0,0 0 0,0 0 0,0 0 0,-1-1 0,0 0 0,-1 0 0,1 0 0,-1-1 0,-1 1 0,0-1 0,0 0 0,3-12 0,-4 6 57,0 0 0,-1 0 0,0 0 0,-1 0 0,-4-22 0,3 27-228,-1 0 0,0 0 1,0 1-1,-1-1 0,0 1 1,-1-1-1,0 1 0,0 0 1,-10-12-1,2 6-6655</inkml:trace>
</inkml:ink>
</file>

<file path=ppt/ink/ink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39:05.966"/>
    </inkml:context>
    <inkml:brush xml:id="br0">
      <inkml:brushProperty name="width" value="0.05" units="cm"/>
      <inkml:brushProperty name="height" value="0.05" units="cm"/>
    </inkml:brush>
  </inkml:definitions>
  <inkml:trace contextRef="#ctx0" brushRef="#br0">51 123 24575,'-21'15'0,"19"-15"0,0 1 0,1 0 0,-1 0 0,0 0 0,1 0 0,-1 0 0,1 0 0,-1 0 0,1 1 0,0-1 0,-1 0 0,1 1 0,0-1 0,0 1 0,0-1 0,0 1 0,0 0 0,0 0 0,1-1 0,-1 1 0,0 0 0,1 0 0,0 0 0,-1 3 0,1 9 0,1 0 0,0 0 0,1 0 0,1 0 0,0 0 0,8 22 0,3 14 0,-1 22 0,-3 0 0,-3 1 0,-4 117 0,-7-247 0,-16-82 0,1 19 0,11 63 0,-8-96 0,15 136 0,1 0 0,1 0 0,1 0 0,0 0 0,1 1 0,9-30 0,-10 41 0,0 0 0,0 0 0,1 0 0,-1 0 0,1 1 0,0-1 0,1 1 0,-1 0 0,1 0 0,0 0 0,0 0 0,0 1 0,0-1 0,0 1 0,9-5 0,-9 7 0,0-1 0,0 1 0,0 0 0,0 0 0,0 0 0,0 1 0,0-1 0,0 1 0,0 0 0,0 0 0,0 1 0,0-1 0,0 1 0,0 0 0,0 0 0,0 0 0,0 0 0,0 1 0,-1 0 0,1-1 0,4 4 0,-1 0 0,-1-1 0,1 1 0,-1 1 0,0-1 0,-1 1 0,1 0 0,-1 0 0,-1 0 0,1 1 0,-1 0 0,0 0 0,0 0 0,-1 0 0,0 1 0,3 12 0,-4-14 0,-1-1 0,0 1 0,-1-1 0,1 1 0,-1-1 0,0 1 0,-1 0 0,1-1 0,-1 1 0,0-1 0,0 1 0,-1-1 0,0 1 0,0-1 0,0 0 0,0 0 0,-1 0 0,0 0 0,0 0 0,0-1 0,-1 1 0,-6 6 0,2-4 43,0-1 0,0 1-1,-1-2 1,0 1 0,0-1-1,0-1 1,-12 5 0,17-7-121,0-1 0,1 0 1,-1 0-1,0 0 1,0 0-1,0-1 1,0 1-1,0-1 0,0 0 1,0 0-1,0 0 1,1-1-1,-1 1 1,0-1-1,0 0 0,0 0 1,0-1-1,1 1 1,-1-1-1,1 0 1,-5-2-1,-4-7-6748</inkml:trace>
</inkml:ink>
</file>

<file path=ppt/ink/ink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39:06.292"/>
    </inkml:context>
    <inkml:brush xml:id="br0">
      <inkml:brushProperty name="width" value="0.05" units="cm"/>
      <inkml:brushProperty name="height" value="0.05" units="cm"/>
    </inkml:brush>
  </inkml:definitions>
  <inkml:trace contextRef="#ctx0" brushRef="#br0">33 56 24575,'-5'-7'0,"0"-1"0,0 0 0,-5-11 0,3 6 0,13 37 0,16 56 0,-3 1 0,-4 0 0,-3 2 0,1 107 0,-14-113-1365,1-50-5461</inkml:trace>
</inkml:ink>
</file>

<file path=ppt/ink/ink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39:06.617"/>
    </inkml:context>
    <inkml:brush xml:id="br0">
      <inkml:brushProperty name="width" value="0.05" units="cm"/>
      <inkml:brushProperty name="height" value="0.05" units="cm"/>
    </inkml:brush>
  </inkml:definitions>
  <inkml:trace contextRef="#ctx0" brushRef="#br0">0 0 24575,'0'3'0,"0"4"0,3 0 0,1 3 0,0 5 0,2 3 0,0 5 0,-1 0 0,2 4 0,-1-1 0,-1 1 0,-1-1 0,-2-1 0,-1-6-8191</inkml:trace>
</inkml:ink>
</file>

<file path=ppt/ink/ink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39:06.973"/>
    </inkml:context>
    <inkml:brush xml:id="br0">
      <inkml:brushProperty name="width" value="0.05" units="cm"/>
      <inkml:brushProperty name="height" value="0.05" units="cm"/>
    </inkml:brush>
  </inkml:definitions>
  <inkml:trace contextRef="#ctx0" brushRef="#br0">71 1 24575,'-3'0'0,"-4"0"0,-1 3 0,-2 1 0,1 3 0,-1 2 0,1 4 0,2 2 0,2 2 0,2-3-8191</inkml:trace>
</inkml:ink>
</file>

<file path=ppt/ink/ink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39:07.303"/>
    </inkml:context>
    <inkml:brush xml:id="br0">
      <inkml:brushProperty name="width" value="0.05" units="cm"/>
      <inkml:brushProperty name="height" value="0.05" units="cm"/>
    </inkml:brush>
  </inkml:definitions>
  <inkml:trace contextRef="#ctx0" brushRef="#br0">0 71 24575,'3'1'0,"-1"-1"0,1 1 0,-1 0 0,0 0 0,1 0 0,-1 1 0,0-1 0,0 0 0,0 1 0,0-1 0,0 1 0,0 0 0,0 0 0,0 0 0,-1 0 0,1 0 0,2 4 0,27 49 0,-25-44 0,0-1 0,-2 0 0,1 1 0,-2-1 0,1 1 0,-1 0 0,2 15 0,18-77 0,-13 27 0,1 1 0,1 0 0,21-31 0,-28 48 0,0-1 0,0 1 0,0 0 0,0 0 0,1 1 0,0-1 0,0 1 0,1 1 0,0-1 0,-1 1 0,1 0 0,1 1 0,-1-1 0,0 1 0,12-2 0,-16 4 0,-1 1 0,0 0 0,0-1 0,0 1 0,0 0 0,0 1 0,1-1 0,-1 0 0,0 1 0,0-1 0,0 1 0,0-1 0,0 1 0,0 0 0,0 0 0,0 0 0,0 0 0,2 2 0,-1 0 0,-1-1 0,0 1 0,1-1 0,-1 1 0,0 0 0,0 0 0,-1 0 0,1 1 0,0-1 0,0 4 0,2 6 0,-1 1 0,0-1 0,-1 1 0,0 22 0,1 67-1365,0-76-5461</inkml:trace>
</inkml:ink>
</file>

<file path=ppt/ink/ink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39:07.693"/>
    </inkml:context>
    <inkml:brush xml:id="br0">
      <inkml:brushProperty name="width" value="0.05" units="cm"/>
      <inkml:brushProperty name="height" value="0.05" units="cm"/>
    </inkml:brush>
  </inkml:definitions>
  <inkml:trace contextRef="#ctx0" brushRef="#br0">300 121 24575,'0'-5'0,"-1"1"0,0 0 0,0 0 0,0 0 0,-1-1 0,1 1 0,-1 0 0,0 1 0,0-1 0,0 0 0,-1 0 0,1 1 0,-1 0 0,0-1 0,0 1 0,-5-4 0,0 1 0,1 0 0,-1 0 0,0 1 0,0 0 0,-1 0 0,-11-4 0,14 7 0,1 0 0,0 1 0,-1-1 0,1 1 0,-1 1 0,0-1 0,1 1 0,-1 0 0,1 0 0,-1 0 0,0 1 0,1 0 0,-1 0 0,1 1 0,0-1 0,-1 1 0,1 0 0,0 1 0,0-1 0,0 1 0,1 0 0,-1 0 0,0 1 0,1-1 0,-8 9 0,7-6 0,0 1 0,0-1 0,0 1 0,1 0 0,0 1 0,0-1 0,1 1 0,0 0 0,0-1 0,0 1 0,1 1 0,1-1 0,0 0 0,0 0 0,0 1 0,1-1 0,1 9 0,-1-14 0,0-1 0,0 1 0,0 0 0,1 0 0,0-1 0,-1 1 0,1 0 0,0-1 0,0 1 0,1-1 0,-1 1 0,0-1 0,1 0 0,0 1 0,-1-1 0,1 0 0,0 0 0,0 0 0,0 0 0,0 0 0,0-1 0,1 1 0,-1-1 0,1 1 0,-1-1 0,1 0 0,-1 0 0,1 0 0,-1 0 0,1-1 0,0 1 0,0-1 0,-1 1 0,4-1 0,1 0 0,-1 0 0,1-1 0,-1 0 0,1 0 0,-1 0 0,0-1 0,1 0 0,-1 0 0,0-1 0,0 0 0,-1 0 0,1 0 0,8-7 0,-3 1 0,-1-2 0,0 1 0,-1-1 0,0-1 0,-1 1 0,0-2 0,-1 1 0,-1-1 0,1 0 0,-2 0 0,7-22 0,-2 11 0,-4 21 0,-3 16 0,4 112 0,-4-39 0,4 24 0,6-1 0,39 161 0,-40-227 0,25 118 0,-33-140 0,-2 0 0,0 0 0,-2 0 0,0 0 0,-5 36 0,3-51 0,1 1 0,-1-1 0,0 0 0,0 0 0,-1 0 0,0 0 0,0 0 0,0 0 0,-6 6 0,8-11 0,0 1 0,-1 0 0,1-1 0,-1 1 0,1-1 0,-1 1 0,0-1 0,0 0 0,0 0 0,0 0 0,0 0 0,0 0 0,0 0 0,0 0 0,0-1 0,0 1 0,0-1 0,0 0 0,0 1 0,-1-1 0,1 0 0,0 0 0,0 0 0,0-1 0,0 1 0,-1 0 0,1-1 0,0 0 0,0 1 0,-4-3 0,-1-1 0,0 0 0,0-1 0,1 0 0,-1 0 0,1-1 0,0 0 0,1 0 0,-1 0 0,1-1 0,0 0 0,-5-11 0,-1-2 0,1-1 0,-14-41 0,11 20 0,2 0 0,1 0 0,3-1 0,1 0 0,2 0 0,3-1 0,6-81 0,-3 110 0,1 0 0,0 0 0,1 1 0,1-1 0,0 1 0,1 0 0,0 1 0,1-1 0,9-12 0,-12 21 0,-1 0 0,1 1 0,1-1 0,-1 1 0,0 0 0,1 0 0,0 0 0,0 1 0,0 0 0,0 0 0,1 0 0,-1 0 0,1 1 0,0 0 0,-1 0 0,1 1 0,0-1 0,0 1 0,0 1 0,0-1 0,0 1 0,1 0 0,-1 0 0,10 2 0,1 3-1365,-5 1-5461</inkml:trace>
</inkml:ink>
</file>

<file path=ppt/ink/ink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39:09.266"/>
    </inkml:context>
    <inkml:brush xml:id="br0">
      <inkml:brushProperty name="width" value="0.05" units="cm"/>
      <inkml:brushProperty name="height" value="0.05" units="cm"/>
    </inkml:brush>
  </inkml:definitions>
  <inkml:trace contextRef="#ctx0" brushRef="#br0">157 104 24575,'-1'-4'0,"1"0"0,-1 1 0,0-1 0,0 0 0,0 0 0,-1 1 0,1-1 0,-1 0 0,-3-4 0,-22-30 0,26 36 0,-1 1 0,1-1 0,-1 0 0,1 1 0,-1-1 0,1 1 0,-1-1 0,0 1 0,0 0 0,0 0 0,0-1 0,0 2 0,0-1 0,0 0 0,0 0 0,0 0 0,0 1 0,0 0 0,-1-1 0,1 1 0,0 0 0,0 0 0,-3 0 0,2 1 0,1 0 0,-1 0 0,1 0 0,0 0 0,-1 0 0,1 1 0,0-1 0,0 1 0,0-1 0,0 1 0,0 0 0,0 0 0,1 0 0,-1 0 0,0 0 0,1 0 0,0 0 0,-1 0 0,1 1 0,-1 2 0,-3 8 0,0 1 0,1 0 0,0 1 0,1-1 0,1 1 0,-1 20 0,5 92 0,-1-105 0,14 181 0,3 87 0,-19-275 0,1-11 0,-1 0 0,1 0 0,0 0 0,0 0 0,0 0 0,0 0 0,1-1 0,0 1 0,0 0 0,0 0 0,0 0 0,0-1 0,1 1 0,2 4 0,-3-8 0,-1 0 0,1 1 0,-1-1 0,1 0 0,0 1 0,-1-1 0,1 0 0,0 0 0,-1 0 0,1 1 0,0-1 0,-1 0 0,1 0 0,0 0 0,0 0 0,-1 0 0,1 0 0,0 0 0,-1-1 0,1 1 0,0 0 0,-1 0 0,1 0 0,0-1 0,-1 1 0,1 0 0,0-1 0,19-13 0,-16 11 0,25-20 0,61-36 0,-74 51 0,0 1 0,0 0 0,1 1 0,0 0 0,0 2 0,22-4 0,11 4-333,1 1 0,55 5 0,-96-1-33,13 0-6460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36:53.488"/>
    </inkml:context>
    <inkml:brush xml:id="br0">
      <inkml:brushProperty name="width" value="0.05" units="cm"/>
      <inkml:brushProperty name="height" value="0.05" units="cm"/>
    </inkml:brush>
  </inkml:definitions>
  <inkml:trace contextRef="#ctx0" brushRef="#br0">1 419 24575,'0'-45'0,"3"-108"0,-1 133 0,1 0 0,0 0 0,2 0 0,0 1 0,12-28 0,-16 42 0,1 1 0,0 0 0,1-1 0,-1 1 0,1 0 0,0 0 0,0 0 0,0 0 0,1 1 0,-1-1 0,1 1 0,0 0 0,0 0 0,0 0 0,0 1 0,0 0 0,0-1 0,1 1 0,-1 1 0,1-1 0,0 1 0,0-1 0,-1 1 0,1 1 0,0-1 0,0 1 0,0 0 0,0 0 0,0 0 0,0 1 0,-1-1 0,1 1 0,0 0 0,0 1 0,-1-1 0,6 3 0,0 0 0,0 1 0,1 0 0,-2 0 0,1 1 0,-1 1 0,0-1 0,0 2 0,0-1 0,10 13 0,-9-7 0,0-1 0,-1 2 0,-1-1 0,0 1 0,11 30 0,-6-4 0,-2 1 0,-1 1 0,-3 0 0,3 45 0,-6-54-273,-2-1 0,0 1 0,-3-1 0,-4 37 0,1-48-6553</inkml:trace>
</inkml:ink>
</file>

<file path=ppt/ink/ink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39:09.701"/>
    </inkml:context>
    <inkml:brush xml:id="br0">
      <inkml:brushProperty name="width" value="0.05" units="cm"/>
      <inkml:brushProperty name="height" value="0.05" units="cm"/>
    </inkml:brush>
  </inkml:definitions>
  <inkml:trace contextRef="#ctx0" brushRef="#br0">226 228 24575,'0'-22'0,"0"-1"0,-2 1 0,-7-38 0,8 55 0,-1-1 0,1 1 0,-1-1 0,0 1 0,-1 0 0,1 0 0,-1 0 0,0 0 0,0 0 0,0 1 0,-1-1 0,0 1 0,0 0 0,0 0 0,0 0 0,-1 1 0,1-1 0,-1 1 0,0 0 0,-5-2 0,7 4 0,1 0 0,-1 0 0,1 0 0,-1 1 0,0-1 0,0 1 0,1 0 0,-1-1 0,0 1 0,0 0 0,1 1 0,-1-1 0,0 0 0,0 1 0,1 0 0,-1 0 0,0 0 0,-2 1 0,0 1 0,1-1 0,0 1 0,0 0 0,0 0 0,0 1 0,1-1 0,0 1 0,-1 0 0,-3 7 0,0-1 0,1 1 0,0 1 0,1-1 0,1 1 0,-1 0 0,2 0 0,-3 17 0,4-18 0,2-1 0,-1 1 0,1-1 0,1 1 0,0-1 0,0 1 0,1-1 0,0 1 0,1-1 0,1 0 0,-1 0 0,9 15 0,-10-21 0,0 0 0,1 0 0,0 0 0,0 0 0,0 0 0,0-1 0,1 1 0,-1-1 0,1 0 0,0 0 0,0 0 0,0 0 0,0-1 0,0 0 0,1 0 0,-1 0 0,1 0 0,-1-1 0,1 1 0,0-1 0,0-1 0,-1 1 0,1-1 0,0 1 0,0-1 0,0-1 0,0 1 0,-1-1 0,7-1 0,-6 1 0,0 0 0,-1-1 0,1 0 0,-1 0 0,1 0 0,-1 0 0,0-1 0,0 1 0,0-1 0,0 0 0,0 0 0,0-1 0,-1 1 0,0-1 0,0 0 0,0 0 0,0 0 0,0 0 0,2-6 0,1-6 0,1 0 0,-2-1 0,7-34 0,-6 24 0,-5 24 0,-1 1 0,1-1 0,0 1 0,0-1 0,0 1 0,0 0 0,0-1 0,0 1 0,1 0 0,-1 0 0,1 0 0,-1 0 0,1 0 0,3-3 0,-4 5 0,0-1 0,-1 1 0,1 0 0,0-1 0,-1 1 0,1 0 0,0 0 0,0 0 0,-1 0 0,1-1 0,0 1 0,0 0 0,-1 0 0,1 0 0,0 1 0,0-1 0,-1 0 0,1 0 0,0 0 0,0 1 0,1 0 0,0 0 0,0 0 0,-1 0 0,1 0 0,-1 1 0,1-1 0,-1 1 0,0-1 0,1 1 0,1 2 0,17 30 169,27 58-1,-33-60-735,2-1-1,33 50 1,-30-57-6259</inkml:trace>
</inkml:ink>
</file>

<file path=ppt/ink/ink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39:10.056"/>
    </inkml:context>
    <inkml:brush xml:id="br0">
      <inkml:brushProperty name="width" value="0.05" units="cm"/>
      <inkml:brushProperty name="height" value="0.05" units="cm"/>
    </inkml:brush>
  </inkml:definitions>
  <inkml:trace contextRef="#ctx0" brushRef="#br0">116 159 24575,'-7'-1'0,"-1"0"0,1-1 0,0 1 0,1-1 0,-1-1 0,0 1 0,1-1 0,-1-1 0,1 1 0,0-1 0,0 0 0,0 0 0,0-1 0,1 1 0,-8-10 0,12 13 0,1 0 0,-1 0 0,0 0 0,1 0 0,-1 0 0,1 0 0,0 0 0,-1-1 0,1 1 0,0 0 0,0 0 0,-1 0 0,1 0 0,0-1 0,0 1 0,1 0 0,-1 0 0,0 0 0,0 0 0,0-1 0,1 1 0,-1 0 0,1 0 0,0-2 0,1 0 0,0 1 0,0-1 0,0 1 0,0-1 0,1 1 0,-1 0 0,1 0 0,-1 0 0,4-1 0,6-4 0,1 1 0,-1 1 0,18-6 0,-13 6 0,1 1 0,26-4 0,-36 8 0,-1-1 0,1 1 0,-1 0 0,1 1 0,0-1 0,-1 2 0,1-1 0,10 4 0,-16-4 0,1 0 0,-1 0 0,0 0 0,0 1 0,1-1 0,-1 1 0,0-1 0,0 1 0,0 0 0,-1-1 0,1 1 0,0 0 0,-1 0 0,1 0 0,-1 1 0,1-1 0,0 4 0,0-2 0,-1 0 0,0 0 0,0 0 0,-1 1 0,1-1 0,-1 0 0,0 1 0,0-1 0,-1 7 0,-2 4 0,-1-1 0,0 1 0,0-1 0,-13 26 0,-17 21 0,-6 13 0,36-65 0,0 0 0,1 1 0,0-1 0,0 1 0,1 0 0,-1 10 0,3-18 11,0 0 0,-1 1 0,1-1 0,1 1 0,-1-1 0,0 0 0,0 1 0,1-1 0,-1 0 0,1 1 0,0-1 0,0 0 0,0 0 0,0 0 0,0 0 0,0 1 0,1-2 0,-1 1 0,1 0 0,-1 0 0,1 0 1,0-1-1,-1 1 0,1-1 0,0 1 0,0-1 0,0 0 0,0 0 0,1 0 0,3 2 0,2-1-201,-1 0 0,1-1 1,-1 0-1,1 0 0,-1-1 1,1 0-1,0 0 1,9-2-1,9-2-6636</inkml:trace>
</inkml:ink>
</file>

<file path=ppt/ink/ink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39:10.820"/>
    </inkml:context>
    <inkml:brush xml:id="br0">
      <inkml:brushProperty name="width" value="0.05" units="cm"/>
      <inkml:brushProperty name="height" value="0.05" units="cm"/>
    </inkml:brush>
  </inkml:definitions>
  <inkml:trace contextRef="#ctx0" brushRef="#br0">61 248 24575,'-7'0'0,"0"-1"0,1 0 0,-1 0 0,0 0 0,1-1 0,-12-5 0,18 7 0,-1 0 0,1 0 0,0 0 0,0 0 0,0 0 0,0 0 0,0 0 0,0 0 0,0-1 0,0 1 0,0 0 0,-1 0 0,1 0 0,0 0 0,0 0 0,0 0 0,0 0 0,0 0 0,0 0 0,0 0 0,0-1 0,0 1 0,0 0 0,0 0 0,0 0 0,0 0 0,0 0 0,0 0 0,0 0 0,0-1 0,0 1 0,0 0 0,0 0 0,0 0 0,0 0 0,0 0 0,0 0 0,0 0 0,0 0 0,0-1 0,0 1 0,0 0 0,0 0 0,0 0 0,0 0 0,0 0 0,0 0 0,1 0 0,-1 0 0,0 0 0,0-1 0,0 1 0,9-4 0,10-2 0,59-10 0,-45 11 0,-1-2 0,0-1 0,-1-1 0,39-18 0,-66 26 0,-1-1 0,0 0 0,0 0 0,0 0 0,0 0 0,0-1 0,0 1 0,-1-1 0,1 1 0,-1-1 0,1 0 0,-1 0 0,0 0 0,0 0 0,-1-1 0,3-4 0,-2-1 0,0-1 0,0 1 0,-1 0 0,0-1 0,-1-9 0,0 8 0,0 10 0,0 0 0,0 0 0,0 0 0,0 0 0,0-1 0,0 1 0,0 0 0,0 0 0,1 0 0,-1 0 0,0 0 0,1 0 0,-1 0 0,0 0 0,1 0 0,-1 0 0,1 0 0,0 0 0,-1 0 0,2-1 0,-1 2 0,-1 1 0,1-1 0,0 0 0,-1 0 0,1 0 0,0 0 0,-1 1 0,1-1 0,-1 0 0,1 1 0,0-1 0,-1 0 0,1 1 0,-1-1 0,1 1 0,-1-1 0,1 1 0,-1-1 0,0 1 0,1-1 0,-1 1 0,1 0 0,23 43 0,-3 7 0,-13-29 0,0-1 0,2 0 0,1 0 0,0-1 0,1-1 0,17 20 0,-26-35 0,0-1 0,1 0 0,-1 0 0,1 0 0,0 0 0,0-1 0,0 1 0,0-1 0,0 0 0,1 0 0,-1-1 0,0 1 0,1-1 0,0 0 0,-1 0 0,1 0 0,0-1 0,-1 0 0,1 0 0,0 0 0,-1 0 0,1-1 0,0 0 0,-1 0 0,1 0 0,-1 0 0,1-1 0,-1 0 0,7-3 0,-4 1 0,-1 0 0,1 0 0,-1 0 0,0-1 0,-1 0 0,1 0 0,-1 0 0,0-1 0,-1 0 0,1 0 0,-1 0 0,0-1 0,0 1 0,-1-1 0,0 0 0,0 0 0,-1 0 0,2-8 0,-2 6 0,0-1 0,-1 0 0,0 0 0,0 0 0,-1 0 0,-1 0 0,0 0 0,0 0 0,-1 0 0,0 1 0,0-1 0,-1 1 0,-7-16 0,-1 13 0,10 12 0,1 0 0,0 0 0,-1 0 0,1 0 0,-1 0 0,1 0 0,0 0 0,-1 0 0,1 0 0,0 0 0,-1 0 0,1 0 0,-1 0 0,1 0 0,0 0 0,-1 0 0,1 0 0,0 1 0,-1-1 0,1 0 0,0 0 0,-1 0 0,1 1 0,0-1 0,-1 1 0,0 0 0,0 1 0,-1 0 0,1-1 0,0 1 0,1 0 0,-1 0 0,0 0 0,0 0 0,1 0 0,-1 0 0,1 0 0,-1 4 0,1 16 0,1-1 0,1 1 0,0 0 0,2-1 0,8 29 0,-4-17 0,51 199 0,2 10 0,-47-173 0,8 107 0,-21-158 0,0 0 0,-2 0 0,0 0 0,-1 0 0,-5 22 0,5-35 0,1 0 0,-1 0 0,0-1 0,0 1 0,0-1 0,-1 1 0,0-1 0,1 0 0,-1 0 0,-5 5 0,5-7 0,1 0 0,-1 0 0,1 0 0,-1-1 0,1 1 0,-1-1 0,0 0 0,0 0 0,0 0 0,0 0 0,0 0 0,0-1 0,0 1 0,0-1 0,0 0 0,0 0 0,0 0 0,-5 0 0,1-2 0,0 0 0,-1 0 0,1-1 0,0 0 0,1 0 0,-1 0 0,0-1 0,1 0 0,0 0 0,0-1 0,0 0 0,1 0 0,-1 0 0,-8-12 0,0 0 0,1-2 0,0 0 0,-16-34 0,17 27 0,2-1 0,0-1 0,2 0 0,1 0 0,2 0 0,0-1 0,2 0 0,1 1 0,2-1 0,0 0 0,2 0 0,1 0 0,14-53 0,-15 74 0,0 0 0,1 0 0,1 1 0,-1-1 0,1 1 0,1 0 0,-1 0 0,1 1 0,6-8 0,-7 11 0,0-1 0,-1 1 0,1 0 0,1 0 0,-1 1 0,0-1 0,1 1 0,-1 0 0,1 0 0,0 0 0,-1 1 0,1 0 0,0 0 0,0 0 0,0 0 0,5 1 0,35 2-1365,-26-1-5461</inkml:trace>
</inkml:ink>
</file>

<file path=ppt/ink/ink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39:11.320"/>
    </inkml:context>
    <inkml:brush xml:id="br0">
      <inkml:brushProperty name="width" value="0.05" units="cm"/>
      <inkml:brushProperty name="height" value="0.05" units="cm"/>
    </inkml:brush>
  </inkml:definitions>
  <inkml:trace contextRef="#ctx0" brushRef="#br0">99 869 24575,'-7'0'0,"-3"0"0,0 0 0,0 1 0,0 0 0,-14 3 0,23-4 0,0 1 0,0-1 0,-1 0 0,1 1 0,0-1 0,-1 1 0,1-1 0,0 1 0,0-1 0,0 1 0,0 0 0,0 0 0,0 0 0,0-1 0,0 1 0,0 0 0,0 0 0,0 0 0,0 0 0,1 1 0,-1-1 0,0 0 0,1 0 0,-1 0 0,1 1 0,-1-1 0,1 0 0,0 0 0,-1 1 0,1-1 0,0 0 0,0 1 0,0-1 0,0 0 0,0 1 0,0-1 0,0 0 0,1 1 0,-1-1 0,0 0 0,1 1 0,0 0 0,1 2 0,0 0 0,0 0 0,1 0 0,0-1 0,-1 1 0,1-1 0,0 1 0,1-1 0,-1 0 0,1 0 0,-1-1 0,1 1 0,0-1 0,0 1 0,0-1 0,0-1 0,6 3 0,-4-2 0,0 0 0,0 0 0,0-1 0,0 0 0,0 0 0,1 0 0,-1-1 0,0 0 0,0 0 0,1 0 0,11-3 0,-10 0 0,-1-1 0,1 1 0,-1-1 0,1 0 0,-1-1 0,0 0 0,-1 0 0,1 0 0,-1-1 0,0 0 0,-1 0 0,1-1 0,-1 1 0,0-1 0,6-12 0,-2 1 0,0 0 0,-2 0 0,0-1 0,-1 0 0,6-31 0,-9 21 0,0 0 0,-2 0 0,-1 0 0,-1 0 0,-1 0 0,-2 0 0,-1 0 0,-9-29 0,-15-35 0,-41-91 0,62 163 0,-6-13 0,0 0 0,-30-48 0,36 76 0,7 14 0,4 18 0,67 281 0,-12-57 0,-45-182 0,12 50 0,-20-98 0,1-1 0,1 0 0,17 33 0,-22-48-136,1 1-1,0 0 1,1-1-1,-1 1 1,1-1-1,-1 0 1,1-1-1,0 1 0,8 5 1,8 1-6690</inkml:trace>
</inkml:ink>
</file>

<file path=ppt/ink/ink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39:12.119"/>
    </inkml:context>
    <inkml:brush xml:id="br0">
      <inkml:brushProperty name="width" value="0.05" units="cm"/>
      <inkml:brushProperty name="height" value="0.05" units="cm"/>
    </inkml:brush>
  </inkml:definitions>
  <inkml:trace contextRef="#ctx0" brushRef="#br0">80 156 24575,'-1'-1'0,"1"0"0,0 0 0,-1 0 0,1 1 0,0-1 0,-1 0 0,1 0 0,-1 1 0,0-1 0,1 0 0,-1 1 0,1-1 0,-1 1 0,0-1 0,1 1 0,-1-1 0,0 1 0,0-1 0,1 1 0,-1 0 0,0-1 0,0 1 0,0 0 0,0 0 0,1-1 0,-1 1 0,0 0 0,0 0 0,0 0 0,-1 0 0,-26 1 0,26-1 0,1 1 0,-1-1 0,1 1 0,-1-1 0,1 1 0,0-1 0,-1 1 0,1 0 0,0 0 0,-1 0 0,1 0 0,0 0 0,0 0 0,0 0 0,0 0 0,0 1 0,0-1 0,0 0 0,0 0 0,1 1 0,-1-1 0,0 1 0,0 1 0,1 0 0,-1 0 0,1 0 0,0 1 0,0-1 0,0 0 0,0 0 0,0 1 0,1-1 0,-1 0 0,3 5 0,1 4 0,0-1 0,1 0 0,1-1 0,0 1 0,8 10 0,-7-13 0,-1 0 0,1-1 0,0 0 0,0-1 0,1 0 0,0 0 0,0 0 0,0-1 0,1 0 0,0-1 0,13 5 0,-18-8 0,-1 1 0,1-1 0,-1-1 0,1 1 0,-1 0 0,1-1 0,-1 0 0,1 0 0,-1 0 0,1 0 0,0 0 0,-1-1 0,1 0 0,-1 1 0,1-1 0,-1-1 0,0 1 0,1 0 0,-1-1 0,0 0 0,0 0 0,0 0 0,0 0 0,0 0 0,-1 0 0,1-1 0,0 1 0,-1-1 0,0 0 0,0 0 0,0 0 0,0 0 0,0 0 0,1-4 0,-1 3 0,-1 1 0,1-1 0,-1 1 0,0-1 0,0 0 0,-1 0 0,1 1 0,-1-1 0,0 0 0,0 0 0,0 0 0,0 0 0,-1 1 0,1-1 0,-2-4 0,0 2 0,-1 0 0,1 0 0,-1 0 0,-1 0 0,1 1 0,-1-1 0,1 1 0,-7-7 0,0 2 0,-1 0 0,0 0 0,-1 1 0,1 1 0,-2 0 0,1 1 0,-19-9 0,-4 5 0,22 7 0,33 8 0,18 2 0,1-1 0,0-2 0,-1-2 0,63-6 0,153-37 0,-241 40 0,35-10 0,-45 11 0,-1 0 0,1 0 0,0 0 0,0 0 0,-1-1 0,1 1 0,-1-1 0,1 0 0,-1 0 0,0 0 0,0 0 0,4-4 0,-6 6 0,0 0 0,0-1 0,0 1 0,1 0 0,-1-1 0,0 1 0,0 0 0,0-1 0,0 1 0,0-1 0,0 1 0,0 0 0,0-1 0,0 1 0,0-1 0,0 1 0,0 0 0,0-1 0,0 1 0,0 0 0,0-1 0,0 1 0,-1-1 0,1 1 0,0 0 0,0-1 0,0 1 0,-1 0 0,1 0 0,0-1 0,-1 0 0,-14-8 0,-17 0 0,23 8 0,1 0 0,-1 0 0,0 0 0,0 1 0,0 0 0,1 1 0,-1 0 0,0 0 0,1 1 0,-1 0 0,1 1 0,-15 6 0,17-6 0,0 1 0,0-1 0,0 1 0,1 1 0,-1-1 0,1 1 0,0 0 0,0 0 0,1 0 0,0 1 0,0 0 0,0 0 0,1 0 0,-1 0 0,1 0 0,-3 12 0,3-8 0,1 0 0,0 0 0,1 0 0,-1 0 0,2 0 0,0 0 0,0 0 0,1 0 0,0 0 0,1 0 0,4 15 0,-5-20 0,1 0 0,0 1 0,0-1 0,0 0 0,1 0 0,0-1 0,0 1 0,0-1 0,0 1 0,1-1 0,0 0 0,0 0 0,0 0 0,0-1 0,0 0 0,1 0 0,0 0 0,-1 0 0,1 0 0,0-1 0,0 0 0,10 2 0,-11-3 0,0-1 0,0 0 0,0 0 0,0-1 0,0 1 0,0-1 0,0 0 0,-1 0 0,1 0 0,0-1 0,0 1 0,-1-1 0,1 0 0,-1 0 0,1 0 0,-1-1 0,0 1 0,0-1 0,0 0 0,0 1 0,3-5 0,5-5 0,-1-1 0,-1 1 0,0-2 0,8-15 0,-10 14 0,0-1 0,8-32 0,-2 4 0,-12 42 0,0 0 0,-1 0 0,1 0 0,0 1 0,0-1 0,0 0 0,0 0 0,1 1 0,1-3 0,4 3 0,0 12 0,15 58 212,6 19-186,-24-79-226,-1-1-1,2 0 1,-1 0 0,1 0-1,0-1 1,1 0-1,10 11 1,1-3-6626</inkml:trace>
</inkml:ink>
</file>

<file path=ppt/ink/ink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39:12.634"/>
    </inkml:context>
    <inkml:brush xml:id="br0">
      <inkml:brushProperty name="width" value="0.05" units="cm"/>
      <inkml:brushProperty name="height" value="0.05" units="cm"/>
    </inkml:brush>
  </inkml:definitions>
  <inkml:trace contextRef="#ctx0" brushRef="#br0">261 421 24575,'0'-2'0,"0"1"0,-1 0 0,1 0 0,-1-1 0,0 1 0,1 0 0,-1 0 0,0 0 0,0 0 0,0 0 0,0-1 0,0 2 0,0-1 0,0 0 0,-2-1 0,-17-12 0,3 4 0,-34-14 0,45 21 0,0 0 0,-1 1 0,0 0 0,1 1 0,-1 0 0,0 0 0,0 0 0,-12 1 0,15 1 0,0 0 0,0 0 0,1 1 0,-1-1 0,0 1 0,1 0 0,0 0 0,-1 0 0,1 1 0,0-1 0,0 1 0,0 0 0,1-1 0,-1 1 0,1 1 0,-1-1 0,1 0 0,0 1 0,0-1 0,1 1 0,-1-1 0,-1 6 0,-1 3 0,0 0 0,1 0 0,0 0 0,1 0 0,-1 25 0,3-26 0,0 0 0,1 0 0,1 0 0,0 0 0,0 0 0,1 0 0,1-1 0,8 20 0,-10-27 0,0 1 0,1 0 0,-1-1 0,1 0 0,-1 1 0,1-1 0,0 0 0,0-1 0,0 1 0,1 0 0,5 3 0,-6-5 0,0 0 0,0 0 0,0 0 0,0 0 0,0-1 0,0 1 0,0-1 0,0 0 0,0 1 0,0-1 0,0-1 0,0 1 0,0 0 0,0-1 0,0 0 0,0 0 0,5-2 0,1-1 0,0 0 0,0 0 0,0-1 0,0-1 0,-1 0 0,0 0 0,0 0 0,-1-1 0,0 0 0,0-1 0,6-8 0,-5 4 0,0 0 0,-1-1 0,0 1 0,-2-2 0,1 1 0,-1 0 0,3-18 0,-3 6 0,-2 0 0,0 0 0,-1-1 0,-2 1 0,0-1 0,-2 1 0,-1 0 0,-9-37 0,9 49 0,-3-14 0,-1 0 0,-2 0 0,-22-49 0,30 74 0,0 1 0,0-1 0,0 0 0,0 0 0,-1 1 0,1-1 0,-1 0 0,1 1 0,-1-1 0,1 1 0,-1 0 0,0 0 0,0 0 0,-3-2 0,5 3 0,-1 0 0,1 0 0,-1 0 0,1 0 0,-1 0 0,1 0 0,-1 0 0,1 0 0,-1 0 0,1 0 0,-1 0 0,1 0 0,-1 0 0,1 0 0,0 1 0,-1-1 0,1 0 0,-1 0 0,1 0 0,-1 1 0,1-1 0,0 0 0,-1 1 0,0 0 0,0 1 0,0-1 0,0 0 0,1 0 0,-1 1 0,1-1 0,-1 1 0,1-1 0,-1 0 0,1 1 0,-1 2 0,0 7 0,1 0 0,0 1 0,0-1 0,1 0 0,1 1 0,3 13 0,23 71 0,-18-68 0,7 27 0,34 101 0,-38-122 0,2 0 0,26 43 0,-27-58-1365,-3-7-5461</inkml:trace>
</inkml:ink>
</file>

<file path=ppt/ink/ink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39:12.977"/>
    </inkml:context>
    <inkml:brush xml:id="br0">
      <inkml:brushProperty name="width" value="0.05" units="cm"/>
      <inkml:brushProperty name="height" value="0.05" units="cm"/>
    </inkml:brush>
  </inkml:definitions>
  <inkml:trace contextRef="#ctx0" brushRef="#br0">18 5 24575,'0'-3'0,"-3"2"0,-1 4 0,0 5 0,1 3 0,1 4 0,1 1 0,3 5 0,2 1 0,3 0 0,0 2 0,2 0 0,-1-1 0,2-2 0,-1-1 0,0-4 0,3-5 0,-2-4-8191</inkml:trace>
</inkml:ink>
</file>

<file path=ppt/ink/ink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39:13.308"/>
    </inkml:context>
    <inkml:brush xml:id="br0">
      <inkml:brushProperty name="width" value="0.05" units="cm"/>
      <inkml:brushProperty name="height" value="0.05" units="cm"/>
    </inkml:brush>
  </inkml:definitions>
  <inkml:trace contextRef="#ctx0" brushRef="#br0">71 180 24575,'0'-9'0,"-3"-9"0,-1-7 0,-2-2 0,-1-3 0,-2 1 0,-2 5 0,0 11 0,3 9 0,2 9 0,3 6 0,1 8 0,1 0-8191</inkml:trace>
</inkml:ink>
</file>

<file path=ppt/ink/ink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39:13.649"/>
    </inkml:context>
    <inkml:brush xml:id="br0">
      <inkml:brushProperty name="width" value="0.05" units="cm"/>
      <inkml:brushProperty name="height" value="0.05" units="cm"/>
    </inkml:brush>
  </inkml:definitions>
  <inkml:trace contextRef="#ctx0" brushRef="#br0">23 154 24575,'-1'-1'0,"1"-1"0,-1 1 0,1 0 0,-1 0 0,1 0 0,-1 0 0,0 0 0,0-1 0,1 1 0,-1 1 0,0-1 0,0 0 0,-1-1 0,1 1 0,0 1 0,0-1 0,0 1 0,1-1 0,-1 0 0,0 1 0,1-1 0,-1 0 0,0 0 0,1 1 0,-1-1 0,1 0 0,-1 0 0,1 0 0,0 0 0,-1 0 0,1 1 0,0-1 0,0 0 0,-1 0 0,1 0 0,0 0 0,0 0 0,0-2 0,3 5 0,-1 0 0,0 0 0,0-1 0,0 1 0,0 0 0,0 1 0,3 3 0,9 14 0,-1 1 0,-1 0 0,0 2 0,-2-1 0,-1 1 0,0 0 0,5 31 0,-12-45 0,5 13 0,-7-22 0,0 1 0,0-1 0,0 0 0,0 0 0,0 0 0,0 0 0,0 0 0,0 0 0,0 0 0,0 0 0,0 0 0,0 0 0,0 0 0,0 0 0,0 1 0,0-1 0,0 0 0,0 0 0,0 0 0,0 0 0,0 0 0,0 0 0,0 0 0,0 0 0,0 0 0,0 0 0,0 0 0,0 0 0,0 0 0,1 0 0,-1 0 0,0 0 0,0 0 0,0 0 0,0 0 0,0 0 0,0 0 0,0 0 0,0 0 0,0 0 0,0 0 0,0 0 0,1 0 0,-1 0 0,0 0 0,0 0 0,0 0 0,0 0 0,0 0 0,0 0 0,0 0 0,0 0 0,0 0 0,0 0 0,0 0 0,0 0 0,0 0 0,0 0 0,1 0 0,-1 0 0,0 0 0,0 0 0,3-14 0,0-6 0,1 0 0,1 0 0,0 1 0,2 0 0,13-28 0,-3 14 0,2 0 0,24-32 0,-36 55 0,1 0 0,0 1 0,0 0 0,1 0 0,1 1 0,12-10 0,-20 17 0,0 0 0,-1-1 0,1 1 0,0 0 0,0 0 0,0 0 0,0 0 0,0 1 0,0-1 0,0 0 0,1 1 0,-1-1 0,0 1 0,0 0 0,0 0 0,0 0 0,1 0 0,-1 0 0,0 1 0,0-1 0,0 0 0,0 1 0,0 0 0,1-1 0,-1 1 0,0 0 0,-1 0 0,1 0 0,0 1 0,0-1 0,0 0 0,-1 1 0,1-1 0,0 1 0,-1-1 0,0 1 0,1 0 0,-1-1 0,0 1 0,0 0 0,0 0 0,0 0 0,1 3 0,4 12 0,-1-1 0,-1 1 0,0 0 0,-1 1 0,-1-1 0,0 31 0,1-4 0,-3-43 0,1 14-195,0 0 0,1 1 0,0-1 0,2 0 0,0 0 0,10 25 0,-3-20-6631</inkml:trace>
</inkml:ink>
</file>

<file path=ppt/ink/ink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39:14.084"/>
    </inkml:context>
    <inkml:brush xml:id="br0">
      <inkml:brushProperty name="width" value="0.05" units="cm"/>
      <inkml:brushProperty name="height" value="0.05" units="cm"/>
    </inkml:brush>
  </inkml:definitions>
  <inkml:trace contextRef="#ctx0" brushRef="#br0">267 119 24575,'1'-1'0,"0"0"0,0 0 0,0 0 0,0 0 0,0-1 0,0 1 0,0 0 0,-1 0 0,1 0 0,-1-1 0,1 1 0,-1 0 0,1-1 0,-1 1 0,1-1 0,-1 1 0,0 0 0,0-1 0,0 1 0,0-1 0,0 1 0,0-1 0,-1-1 0,0 0 0,0 1 0,0-1 0,0 1 0,-1 0 0,1 0 0,-1-1 0,1 1 0,-1 0 0,0 0 0,0 0 0,-3-2 0,-4-2 0,1 0 0,-1 1 0,0 0 0,0 0 0,-15-4 0,12 4 0,-1 1 0,1 1 0,-1 0 0,1 1 0,-23-1 0,32 3 0,-1 0 0,1 0 0,0 1 0,-1-1 0,1 1 0,0 0 0,0 0 0,0 0 0,-1 0 0,1 1 0,0-1 0,1 1 0,-1 0 0,0 0 0,0 0 0,1 0 0,-1 1 0,1-1 0,0 0 0,0 1 0,0 0 0,0-1 0,0 1 0,0 0 0,1 0 0,-1 0 0,0 4 0,-3 8 0,1 1 0,1-1 0,1 1 0,0 0 0,1 0 0,0 0 0,2 0 0,0 0 0,4 24 0,-4-34 0,0-1 0,1 1 0,-1-1 0,1 0 0,0 0 0,1 0 0,-1 0 0,1 0 0,0 0 0,0 0 0,0-1 0,1 0 0,0 1 0,5 3 0,-6-6 0,-1 0 0,1 0 0,0 0 0,0-1 0,1 1 0,-1-1 0,0 0 0,0 0 0,1 0 0,-1 0 0,0-1 0,1 1 0,-1-1 0,1 0 0,-1 0 0,1 0 0,-1-1 0,0 1 0,1-1 0,-1 1 0,0-1 0,1-1 0,-1 1 0,3-2 0,4-1 0,-1-2 0,1 1 0,-1-1 0,-1-1 0,1 1 0,-1-2 0,0 1 0,-1-1 0,0 0 0,12-18 0,-3 0 0,-1-1 0,17-42 0,-28 98 0,-1 4 0,1 1 0,2-1 0,1 0 0,13 34 0,54 128 0,-56-154 0,29 70 0,-7-21 0,49 168 0,-87-249 0,0 1 0,0-1 0,-1 1 0,0-1 0,-1 1 0,0 0 0,-1-1 0,0 1 0,0 0 0,-4 13 0,4-19 0,-1 0 0,1-1 0,-1 1 0,0 0 0,0-1 0,0 1 0,-1-1 0,1 0 0,-1 0 0,0 0 0,0 0 0,0 0 0,0-1 0,0 1 0,-1-1 0,1 0 0,-1 0 0,1 0 0,-1 0 0,0-1 0,0 1 0,0-1 0,0 0 0,0 0 0,0-1 0,-7 1 0,0-1 0,0 0 0,1-1 0,-1 0 0,0-1 0,1 0 0,0 0 0,-1-1 0,1-1 0,0 0 0,0 0 0,1-1 0,-1 0 0,1-1 0,0 0 0,1 0 0,0-1 0,0 0 0,-8-9 0,2 1 0,1-1 0,0 1 0,1-2 0,1 0 0,1 0 0,1-1 0,0-1 0,-11-33 0,12 23 0,1-1 0,1 1 0,2-1 0,1 0 0,1-45 0,2 54 0,2 1 0,0 0 0,2 0 0,0 1 0,1-1 0,1 1 0,1 0 0,0 0 0,13-20 0,-14 29 38,0 1 0,0 1 0,1-1 0,1 1 0,-1 0 0,1 1 0,1 0 0,12-9 0,-17 13-113,-1 1 1,1 0 0,0-1 0,1 1 0,-1 1-1,0-1 1,0 0 0,1 1 0,-1 0 0,1 0-1,-1 1 1,1-1 0,0 1 0,-1 0 0,1 0-1,-1 0 1,1 1 0,-1 0 0,1-1 0,-1 2-1,1-1 1,4 2 0,5 6-6752</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36:53.835"/>
    </inkml:context>
    <inkml:brush xml:id="br0">
      <inkml:brushProperty name="width" value="0.05" units="cm"/>
      <inkml:brushProperty name="height" value="0.05" units="cm"/>
    </inkml:brush>
  </inkml:definitions>
  <inkml:trace contextRef="#ctx0" brushRef="#br0">8 137 24575,'-3'0'0,"-1"-3"0,3-4 0,5-4 0,5-2 0,6-3 0,7-1 0,9-1 0,7 0 0,4 0 0,-6 2-8191</inkml:trace>
</inkml:ink>
</file>

<file path=ppt/ink/ink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39:16.230"/>
    </inkml:context>
    <inkml:brush xml:id="br0">
      <inkml:brushProperty name="width" value="0.05" units="cm"/>
      <inkml:brushProperty name="height" value="0.05" units="cm"/>
    </inkml:brush>
  </inkml:definitions>
  <inkml:trace contextRef="#ctx0" brushRef="#br0">239 422 24575,'-19'-21'0,"17"17"0,-1 0 0,0 1 0,0-1 0,0 1 0,0 0 0,-1-1 0,1 2 0,-1-1 0,1 0 0,-1 1 0,0-1 0,-6-1 0,9 4 0,0 0 0,1 0 0,-1 0 0,0 0 0,1 0 0,-1 1 0,0-1 0,1 0 0,-1 0 0,0 1 0,1-1 0,-1 1 0,1-1 0,-1 0 0,1 1 0,-1-1 0,1 1 0,-1-1 0,1 1 0,-1 0 0,1-1 0,-1 1 0,1-1 0,0 1 0,0 0 0,-1-1 0,1 1 0,0 0 0,0-1 0,0 1 0,0 0 0,-1 1 0,-2 26 0,3-27 0,1 39 0,2 0 0,15 73 0,-8-58 0,30 229-441,3 352-1,-43-444 441,-9 0-1,-8-1 1,-9 0 0,-96 361 0,33-241 890,88-309-889,1-1 0,-1 0 0,1 1 0,-1-1 0,1 1 0,0-1 0,-1 1 0,1-1 0,0 0 0,0 1 0,0-1 0,0 1 0,0-1 0,1 1 0,-1-1 0,0 1 0,1-1 0,-1 0 0,1 1 0,-1-1 0,2 3 0,0-2 0,0-1 0,0 0 0,1 1 0,-1-1 0,0 0 0,0 0 0,1 0 0,-1 0 0,1-1 0,-1 1 0,1-1 0,3 1 0,48 5 0,1-1 0,65-5 0,-27 0 0,2515 65-7160,-1731-36 6001,499 13-818,-1273-39 2501,-15 1 1288,103-10 0,-190 6-1675,0 0 0,1 0 1,-1 0-1,0 0 0,0 0 0,0 0 0,0-1 1,0 1-1,0 0 0,0 0 0,0-1 1,0 1-1,0-1 0,0 1 0,0-1 1,0 0-1,0 1 0,1-2 0,-2 1-57,0 1 0,0-1-1,-1 1 1,1-1-1,0 1 1,-1-1-1,1 1 1,-1-1 0,1 1-1,0-1 1,-1 1-1,1-1 1,-1 1-1,1 0 1,-1-1 0,1 1-1,-1 0 1,0-1-1,1 1 1,-1 0-1,1 0 1,-2 0 0,-44-16 1070,1 5-1073,11 3 4,0-1 0,1-1-1,-54-26 1,79 32-73,-1 0 0,2-1 0,-1 0 0,1-1 0,-1 1 0,1-2 0,1 1 0,-1-1 0,1 0 0,1 0 0,-1 0 0,1-1 0,0 0 0,1 0 0,0 0 0,0 0 0,1-1 0,0 0 0,-2-10 0,-2-29-8,3 0 0,1-70 0,2 11 0,-23-277-162,-7-324-244,43 407 406,54-320 0,-62 597 5,13-89 276,4-208 1,-21 316-282,0 1 0,0 0 0,-1-1 0,1 1 0,-1 0 0,0-1 0,0 1 0,-1 0 0,1 0 0,-1 0 0,0 0 0,-4-6 0,4 8 0,0 0 0,-1-1 0,1 1 0,-1 0 0,1 0 0,-1 1 0,0-1 0,1 0 0,-1 1 0,0 0 0,0 0 0,0 0 0,-1 0 0,1 0 0,0 0 0,0 1 0,-6-1 0,-224 0 0,93 3 0,-587-32-1935,410 12 1010,-2175-101-3117,2378 114 4006,-626-41 1855,720 44-1223,0 0 0,1-1 0,-21-6 0,39 9-521,0-1 1,0 1-1,0 0 1,0 0-1,0-1 1,0 1-1,0 0 1,0-1-1,1 1 1,-1-1-1,0 1 1,0-1-1,0 1 1,0-1-1,1 0 1,-1 1-1,0-1 1,1 0-1,-1 1 1,1-1-1,-2-1 1,3 1-36,-1 1 0,1-1 0,-1 1 0,1-1 0,-1 1 0,1-1 0,-1 1 0,1-1 0,-1 1 0,1 0 1,0-1-1,-1 1 0,1 0 0,0-1 0,-1 1 0,1 0 0,0 0 0,-1 0 0,1-1 0,1 1 0,43-6 189,-26 5-225,-10 0-4,1 0 0,-1 1 0,1 0 0,-1 0 0,1 1 0,-1 1 0,12 2 0,-20-4 0,0 1 0,-1-1 0,1 0 0,0 1 0,-1-1 0,1 0 0,0 1 0,-1-1 0,1 1 0,-1-1 0,1 1 0,0 0 0,-1-1 0,0 1 0,1 0 0,-1-1 0,1 1 0,-1 0 0,0-1 0,1 1 0,-1 0 0,0 0 0,0-1 0,1 2 0,-1 0 0,-1 0 0,1 0 0,0-1 0,0 1 0,-1 0 0,1 0 0,-1-1 0,1 1 0,-1 0 0,-1 2 0,-3 4 0,-1 0 0,1 0 0,-9 8 0,10-11 0,-14 15 0,2 0 0,0 1 0,2 0 0,0 2 0,2-1 0,0 2 0,1-1 0,2 2 0,-7 25 0,-9 51 0,9-42 0,2 1 0,-6 81 0,19-137-105,1 0 0,0 0 0,0 0 0,0-1 0,0 1 0,1 0 0,-1 0 0,1 0 0,0 0 0,0-1 0,1 1 0,1 4 0,5 3-6721</inkml:trace>
</inkml:ink>
</file>

<file path=ppt/ink/ink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39:17.054"/>
    </inkml:context>
    <inkml:brush xml:id="br0">
      <inkml:brushProperty name="width" value="0.05" units="cm"/>
      <inkml:brushProperty name="height" value="0.05" units="cm"/>
    </inkml:brush>
  </inkml:definitions>
  <inkml:trace contextRef="#ctx0" brushRef="#br0">589 346 24575,'-1'-12'0,"1"0"0,0 0 0,1 1 0,1-1 0,0 0 0,0 0 0,1 1 0,8-22 0,-7 26 0,0-1 0,-1 0 0,0-1 0,-1 1 0,0 0 0,0-1 0,-1 1 0,0-1 0,-1 0 0,1 1 0,-2-10 0,0 13 0,0 0 0,0 0 0,-1 1 0,1-1 0,-1 1 0,0-1 0,0 1 0,0 0 0,-1-1 0,0 1 0,0 0 0,0 1 0,0-1 0,0 0 0,-1 1 0,0 0 0,1 0 0,-1 0 0,0 0 0,-1 1 0,-5-4 0,-1 2 0,-1 0 0,0 0 0,1 1 0,-1 1 0,0 0 0,0 1 0,0 0 0,-1 0 0,1 1 0,0 1 0,0 0 0,0 1 0,0 0 0,-19 7 0,-3 2 0,1 1 0,0 2 0,-53 31 0,66-34 0,2 1 0,0 0 0,0 2 0,1 0 0,1 1 0,-20 23 0,32-33 0,-1 2 0,1-1 0,0 0 0,1 1 0,-1 0 0,1-1 0,1 1 0,-1 1 0,-2 12 0,5-15 0,-1 0 0,1 0 0,0 1 0,0-1 0,1 0 0,0 0 0,0 0 0,0 0 0,0 0 0,1 0 0,0 0 0,0 0 0,0-1 0,1 1 0,4 6 0,1 0 0,0-1 0,1-1 0,0 0 0,1 0 0,0 0 0,0-1 0,17 9 0,84 41 0,-97-52 0,146 62 0,15 7 0,-137-56 0,-1 1 0,50 36 0,-81-51 0,0-1 0,-1 1 0,1 0 0,-1 1 0,0-1 0,-1 1 0,8 11 0,-11-15 0,0 1 0,1 0 0,-1-1 0,0 1 0,-1 0 0,1-1 0,0 1 0,-1 0 0,0 0 0,1 0 0,-1-1 0,0 1 0,0 0 0,-1 0 0,1 0 0,-1-1 0,1 1 0,-1 0 0,0 0 0,0-1 0,0 1 0,-3 4 0,-1 0 0,0-1 0,-1 1 0,1-1 0,-2 0 0,1-1 0,-1 1 0,0-1 0,0-1 0,0 1 0,0-1 0,-1 0 0,-10 3 0,-9 3 0,0-1 0,-38 7 0,29-9 0,0-2 0,-1-1 0,-71-3 0,86-2 0,0-1 0,0-2 0,0 0 0,1-1 0,-1-1 0,1-1 0,-37-18 0,52 21 38,0 1 0,0-1 0,0 0 0,0-1 0,1 0 0,0 0 0,0 0 0,-8-9 0,11 10-160,-1 0 0,1 0 0,0-1 0,0 1 0,0 0 0,1 0 0,-1-1 0,1 1 0,0-1 1,0 0-1,1 1 0,-1-1 0,2-9 0,3-19-6704</inkml:trace>
</inkml:ink>
</file>

<file path=ppt/ink/ink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39:17.418"/>
    </inkml:context>
    <inkml:brush xml:id="br0">
      <inkml:brushProperty name="width" value="0.05" units="cm"/>
      <inkml:brushProperty name="height" value="0.05" units="cm"/>
    </inkml:brush>
  </inkml:definitions>
  <inkml:trace contextRef="#ctx0" brushRef="#br0">16 91 24575,'36'-13'0,"-22"7"0,0 1 0,0 0 0,0 1 0,20-2 0,-34 5 0,1 1 0,-1 0 0,0 0 0,1 0 0,-1 0 0,0 0 0,1 0 0,-1 0 0,0 0 0,1 0 0,-1 0 0,0 0 0,0 1 0,1-1 0,-1 0 0,0 0 0,1 0 0,-1 0 0,0 0 0,1 1 0,-1-1 0,0 0 0,0 0 0,1 0 0,-1 1 0,0-1 0,0 0 0,0 0 0,1 1 0,-1-1 0,0 0 0,0 0 0,0 1 0,0-1 0,0 0 0,0 1 0,1-1 0,-1 1 0,-4 15 0,-17 19 0,20-33 0,-22 31 0,2 1 0,2 1 0,-25 60 0,40-82 0,0 0 0,1 0 0,0 0 0,1 0 0,1 1 0,-1 16 0,3-21 0,0 0 0,0 0 0,1 1 0,0-1 0,0 0 0,1-1 0,0 1 0,0 0 0,1-1 0,6 9 0,-5-9 0,0 0 0,1-1 0,0 0 0,0 0 0,1 0 0,0-1 0,0 0 0,1-1 0,-1 1 0,1-1 0,0-1 0,9 4 0,-5-3 0,1 0 0,0-1 0,0-1 0,0 0 0,0-1 0,0-1 0,26 0 0,-22-1 0,0-1 0,-1-1 0,1-1 0,0-1 0,-1 0 0,0-1 0,0 0 0,0-2 0,-1 0 0,0 0 0,0-2 0,-1 0 0,22-17 0,-29 20 0,-1-1 0,1 1 0,-1-1 0,-1-1 0,0 1 0,0-1 0,0 0 0,-1 0 0,0 0 0,0-1 0,-1 1 0,0-1 0,-1 0 0,2-11 0,-2 8 0,-2 0 0,0 0 0,0-1 0,-1 1 0,0 0 0,-1 0 0,-1 0 0,0 0 0,-8-20 0,4 14 0,-2 0 0,0 0 0,-1 1 0,-1 0 0,-1 1 0,0 0 0,-1 1 0,0 1 0,-2 0 0,1 1 0,-2 0 0,-32-20 0,33 25 49,0 0 0,-1 1 0,0 1-1,0 1 1,0 0 0,-34-4 0,43 8-144,-1 0 0,0 1 0,1 0 0,-1 0 1,0 0-1,1 1 0,-1 0 0,1 1 0,-1 0 0,1 0 1,0 1-1,0 0 0,0 0 0,0 0 0,0 1 1,1 0-1,-10 7 0,-5 12-6731</inkml:trace>
</inkml:ink>
</file>

<file path=ppt/ink/ink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39:18.864"/>
    </inkml:context>
    <inkml:brush xml:id="br0">
      <inkml:brushProperty name="width" value="0.05" units="cm"/>
      <inkml:brushProperty name="height" value="0.05" units="cm"/>
    </inkml:brush>
  </inkml:definitions>
  <inkml:trace contextRef="#ctx0" brushRef="#br0">2671 230 24575,'-54'-59'0,"-17"-17"0,60 67 0,0 1 0,-1 1 0,1 0 0,-2 0 0,1 1 0,-1 1 0,1 0 0,-2 1 0,-25-6 0,-11 2 0,-67-2 0,110 9 0,-606-6-516,398 9 413,118-2 103,-386 7 0,4 38 0,467-43-2,-69 15-22,74-16 39,0 2-1,0-1 0,0 1 1,1 0-1,-1 1 0,1-1 0,0 1 1,-9 8-1,13-10-4,0-1 0,1 1-1,-1-1 1,1 1 0,0 0 0,-1 0 0,1 0 0,0 0-1,0 0 1,0 0 0,1 0 0,-1 0 0,0 0 0,1 0-1,0 1 1,-1-1 0,1 0 0,0 0 0,0 1 0,0-1-1,0 0 1,0 0 0,1 0 0,-1 1 0,2 2 0,2 5 32,0-1 0,1 0 0,0 0 0,9 13 0,8 13 8,-15-18-50,-1 0 0,0 0 0,-1 1 0,5 34 0,1 77 0,-9-90 0,7 171 0,-8 1 0,-10 0 0,-9-2 0,-61 288 0,21-261 0,19-83 0,-27 207 0,65-348 0,0 0 0,0 0 0,1 0 0,1 0 0,0 0 0,1-1 0,0 1 0,6 18 0,-6-25 0,0 1 0,1-1 0,0 0 0,0 0 0,0 0 0,1 0 0,0-1 0,-1 1 0,2-1 0,-1 0 0,0 0 0,1-1 0,0 1 0,0-1 0,0 0 0,0 0 0,0-1 0,0 1 0,9 1 0,2 1 0,-1-2 0,1 0 0,0-1 0,0 0 0,23-1 0,84-10 0,-82 5 0,232-18-667,367 16 0,14 59-2527,-2 23 2550,117 12 898,4-38-1491,-698-47 1413,3 0 890,126-11 0,-199 8-843,-1-1-1,1 0 1,-1 0 0,0 0 0,1 0-1,-1-1 1,0 0 0,5-2 0,-8 3-174,0 1 1,-1-1 0,1 1-1,0-1 1,-1 1 0,1-1-1,-1 0 1,1 1-1,-1-1 1,1 0 0,-1 0-1,0 1 1,1-1 0,-1 0-1,0 0 1,1 1 0,-1-1-1,0 0 1,0-1 0,0 1-10,0-1 0,0 1 0,-1-1 1,1 1-1,-1-1 0,1 1 0,-1 0 0,1-1 1,-1 1-1,0 0 0,1-1 0,-1 1 1,0 0-1,-1-2 0,-46-47 95,33 35-98,1 0 0,-23-31 0,23 23-37,2 0 0,0-2 0,2 1 0,0-1 0,2-1 0,1 0 0,1 0 0,-5-48 0,6-2 0,8-140 0,82-463 0,-1 12 0,-83 641 0,9-279 0,-12 256 0,-1 0 0,-3 0 0,-2 1 0,-17-57 0,23 99 0,1 1 0,-2-1 0,1 1 0,-1 0 0,0 0 0,0 0 0,0 0 0,-1 0 0,0 0 0,0 1 0,0 0 0,0 0 0,-1 0 0,1 0 0,-7-3 0,-1 1 0,-1 0 0,0 0 0,0 1 0,0 1 0,-20-4 0,-269-45 0,153 30 0,-1067-134-925,1214 157 925,-274-12 302,235 12-604,1 3-1,0 1 0,1 2 0,-71 19 1,53-3-5753</inkml:trace>
</inkml:ink>
</file>

<file path=ppt/ink/ink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39:19.457"/>
    </inkml:context>
    <inkml:brush xml:id="br0">
      <inkml:brushProperty name="width" value="0.05" units="cm"/>
      <inkml:brushProperty name="height" value="0.05" units="cm"/>
    </inkml:brush>
  </inkml:definitions>
  <inkml:trace contextRef="#ctx0" brushRef="#br0">275 386 24575,'2'-1'0,"1"-1"0,0 1 0,-1-1 0,1 0 0,-1 0 0,0 0 0,1 0 0,-1 0 0,0 0 0,0-1 0,0 1 0,1-3 0,2-2 0,9-10 0,-1 0 0,-1-1 0,0-1 0,17-39 0,-25 50 0,-1 0 0,0-1 0,0 1 0,-1-1 0,0 0 0,-1 1 0,0-1 0,0 0 0,-1 0 0,0 0 0,0 0 0,-1 0 0,-1 0 0,-3-15 0,3 20 0,1-1 0,-1 1 0,0 0 0,-1 0 0,1 0 0,-1 0 0,1 0 0,-1 1 0,0-1 0,-1 1 0,1 0 0,-1 0 0,1 0 0,-1 0 0,0 0 0,-7-3 0,5 4 0,0 0 0,-1 0 0,1 0 0,-1 1 0,1 0 0,-1 0 0,1 1 0,-1 0 0,0 0 0,-10 1 0,2 2 0,1 0 0,0 1 0,0 0 0,0 1 0,0 1 0,1 0 0,0 1 0,0 0 0,-23 18 0,26-16 0,0 0 0,1 0 0,-1 1 0,2 1 0,0-1 0,0 1 0,1 1 0,0-1 0,-7 19 0,11-23 0,0 0 0,1 0 0,0 0 0,1 1 0,0-1 0,0 0 0,0 1 0,1-1 0,0 0 0,1 1 0,-1-1 0,1 0 0,1 1 0,0-1 0,0 0 0,0 0 0,1 0 0,5 11 0,1-4 0,1 0 0,0-1 0,0 0 0,1-1 0,1 0 0,0 0 0,18 11 0,104 64 0,-38-28 0,-66-39 0,-2 2 0,39 36 0,-59-51 0,-2 1 0,1-1 0,-1 1 0,0 0 0,0 0 0,-1 1 0,0 0 0,-1 0 0,0 0 0,0 0 0,-1 0 0,0 1 0,2 18 0,-4-23 0,-1-1 0,0 1 0,0 0 0,-1 0 0,1-1 0,-1 1 0,0 0 0,-1 0 0,1-1 0,-1 1 0,0-1 0,0 0 0,0 1 0,0-1 0,-5 5 0,2-3 0,0-1 0,-1 1 0,1-1 0,-1-1 0,0 1 0,0-1 0,0 0 0,-1-1 0,-8 4 0,-1 0 0,0-2 0,-1 0 0,1-1 0,-1-1 0,0 0 0,0-2 0,-34 0 0,32-2 0,0 0 0,1-2 0,-1-1 0,1 0 0,0-1 0,0-1 0,-25-11 0,37 14 0,0 0 0,0-1 0,0 1 0,1-1 0,-1 0 0,1-1 0,0 1 0,0-1 0,1 0 0,-1 0 0,1 0 0,0-1 0,1 0 0,-1 1 0,1-1 0,0 0 0,1-1 0,-1 1 0,1 0 0,1-1 0,-1 0 0,1 1 0,-1-14 0,2 7-273,1 0 0,1 0 0,0 1 0,6-20 0,3-5-6553</inkml:trace>
</inkml:ink>
</file>

<file path=ppt/ink/ink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39:19.829"/>
    </inkml:context>
    <inkml:brush xml:id="br0">
      <inkml:brushProperty name="width" value="0.05" units="cm"/>
      <inkml:brushProperty name="height" value="0.05" units="cm"/>
    </inkml:brush>
  </inkml:definitions>
  <inkml:trace contextRef="#ctx0" brushRef="#br0">127 10 24575,'9'0'0,"-1"-1"0,1 0 0,13-4 0,-11 2 0,-44 30 0,20-17 0,0 1 0,1 0 0,0 1 0,1 0 0,1 1 0,0 0 0,1 1 0,0 0 0,1 0 0,0 1 0,2 0 0,-7 18 0,9-20 0,0 0 0,1 0 0,0 0 0,1 1 0,1-1 0,0 1 0,1-1 0,0 1 0,1 0 0,1-1 0,0 0 0,0 1 0,2-1 0,-1 0 0,8 15 0,-7-20 0,0 0 0,1 0 0,0 0 0,1-1 0,0 1 0,0-1 0,0-1 0,1 1 0,0-1 0,0 0 0,1-1 0,0 0 0,0 0 0,0-1 0,0 1 0,1-2 0,-1 1 0,19 3 0,-20-5 0,0-1 0,1 0 0,-1 0 0,1-1 0,-1 0 0,1-1 0,-1 1 0,0-1 0,1-1 0,-1 1 0,0-1 0,0-1 0,0 1 0,0-1 0,0 0 0,-1-1 0,1 1 0,-1-1 0,0-1 0,0 1 0,-1-1 0,1 0 0,9-12 0,-9 8 0,0 0 0,0-1 0,-1 0 0,-1 0 0,1 0 0,-2 0 0,1-1 0,-1 0 0,-1 0 0,0 0 0,0 0 0,-1 0 0,-1-19 0,-1 16 0,0 1 0,0-1 0,-1 1 0,-1-1 0,0 1 0,-1 0 0,-1 0 0,0 1 0,0-1 0,-14-20 0,13 24 34,0 1 1,-1 0-1,0 1 0,-1 0 0,1 0 0,-1 0 0,-1 1 0,1 1 0,-13-7 1,17 9-110,-1 1 1,1 0 0,0 1 0,-1-1 0,1 1-1,-1 0 1,1 0 0,-1 0 0,0 0 0,1 1-1,-1 0 1,0 0 0,1 0 0,-1 1 0,0-1-1,1 1 1,-1 0 0,1 1 0,-1-1 0,1 1-1,0 0 1,-6 3 0,-5 7-6752</inkml:trace>
</inkml:ink>
</file>

<file path=ppt/ink/ink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39:20.170"/>
    </inkml:context>
    <inkml:brush xml:id="br0">
      <inkml:brushProperty name="width" value="0.05" units="cm"/>
      <inkml:brushProperty name="height" value="0.05" units="cm"/>
    </inkml:brush>
  </inkml:definitions>
  <inkml:trace contextRef="#ctx0" brushRef="#br0">0 0 24575,'21'24'0,"-19"-21"0,0 0 0,1 1 0,-1-1 0,1-1 0,0 1 0,0 0 0,0-1 0,0 1 0,0-1 0,1 0 0,-1 0 0,1 0 0,-1-1 0,1 1 0,0-1 0,5 2 0,8 0 0,0-1 0,0-1 0,0 0 0,24-2 0,68-13 0,-37 4 0,-15 5 179,-20 2-693,1-2-1,50-12 0,-70 11-6311</inkml:trace>
</inkml:ink>
</file>

<file path=ppt/ink/ink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39:20.515"/>
    </inkml:context>
    <inkml:brush xml:id="br0">
      <inkml:brushProperty name="width" value="0.05" units="cm"/>
      <inkml:brushProperty name="height" value="0.05" units="cm"/>
    </inkml:brush>
  </inkml:definitions>
  <inkml:trace contextRef="#ctx0" brushRef="#br0">1 26 24575,'5'-19'0,"0"13"0,-1 12 0,-2 14 0,1 1 0,-2 27 0,0 2 0,8 79 156,13 293-1677,-21-382-5305</inkml:trace>
</inkml:ink>
</file>

<file path=ppt/ink/ink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39:21.618"/>
    </inkml:context>
    <inkml:brush xml:id="br0">
      <inkml:brushProperty name="width" value="0.05" units="cm"/>
      <inkml:brushProperty name="height" value="0.05" units="cm"/>
    </inkml:brush>
  </inkml:definitions>
  <inkml:trace contextRef="#ctx0" brushRef="#br0">10 0 24575,'-5'15'0,"4"-15"0,1 1 0,-1 0 0,1 0 0,-1 0 0,1-1 0,0 1 0,-1 0 0,1 0 0,0 0 0,0 0 0,-1 0 0,1 0 0,0-1 0,0 1 0,0 0 0,0 0 0,0 0 0,1 0 0,-1 0 0,0 0 0,0 0 0,0-1 0,1 3 0,1 0 0,0 0 0,1 0 0,-1 0 0,1-1 0,-1 1 0,1 0 0,0-1 0,0 0 0,0 0 0,0 1 0,0-2 0,0 1 0,1 0 0,-1-1 0,7 3 0,7 1 0,34 5 0,-49-9 0,249 23 42,3-19-156,-187-4 12,1209-2-2404,134 2 2040,-1387-1 443,60 1 66,149 19 0,-227-19 37,-1-1 17,0 1 1,0-1-1,0 1 0,0 1 1,0-1-1,0 0 1,0 1-1,0 0 1,6 3-1,-10-4-64,0-1 0,0 0 0,0 1-1,0-1 1,1 0 0,-1 1 0,0-1 0,0 0-1,0 1 1,0-1 0,0 0 0,0 1 0,0-1-1,0 0 1,0 1 0,0-1 0,0 0 0,0 1-1,0-1 1,0 0 0,0 1 0,0-1 0,0 0-1,0 1 1,-1-1 0,1 0 0,0 1-1,0-1 1,0 0 0,-1 1 0,1-1 0,0 0-1,0 0 1,-1 1 0,1-1 0,0 0 0,0 0-1,-1 1 1,1-1 0,0 0 0,-1 0 0,1 0-1,0 0 1,-1 0 0,1 1 0,0-1 0,-1 0-1,-16 7 318,-8 0-238,19-6-113,1 0 1,0 0-1,-1 1 1,1-1-1,0 1 0,0 1 1,0-1-1,0 1 0,1-1 1,-8 6-1,12-7 1,0-1 0,0 1 0,0-1 0,0 1 0,-1-1 0,1 1 0,0-1 0,0 1 0,0-1 0,0 1 0,0-1 0,0 1 0,0-1 0,0 1 0,0-1 0,0 1 0,1-1 0,-1 1 0,0-1 0,0 1 0,0-1 0,1 1 0,-1-1 0,0 0 0,0 1 0,1-1 0,-1 1 0,1 0 0,14 15 0,-7-8 0,-4-1 0,1 1 0,-1 0 0,-1 0 0,1 0 0,-1 0 0,-1 1 0,0-1 0,2 11 0,4 73 0,-6-65 0,5 133 0,-7 1 0,-29 225 0,27-373 0,0-5 0,1-1 0,1 1 0,-1-1 0,1 0 0,1 11 0,-1-16 0,1 0 0,-1-1 0,1 1 0,0 0 0,-1 0 0,1 0 0,0-1 0,0 1 0,0 0 0,0-1 0,0 1 0,0-1 0,1 0 0,-1 1 0,0-1 0,1 0 0,-1 1 0,1-1 0,-1 0 0,1 0 0,0 0 0,-1-1 0,1 1 0,0 0 0,0-1 0,1 1 0,17 3 0,1-1 0,-1-1 0,0-1 0,35-2 0,-1 0 0,81 7 209,32 0-178,-129-6-566,-1-2 0,53-10 0,-59 5-6291</inkml:trace>
</inkml:ink>
</file>

<file path=ppt/ink/ink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39:22.555"/>
    </inkml:context>
    <inkml:brush xml:id="br0">
      <inkml:brushProperty name="width" value="0.05" units="cm"/>
      <inkml:brushProperty name="height" value="0.05" units="cm"/>
    </inkml:brush>
  </inkml:definitions>
  <inkml:trace contextRef="#ctx0" brushRef="#br0">212 1707 24575,'-1'-21'0,"-2"0"0,-1 0 0,0 1 0,-9-23 0,10 34 0,3 8 0,0-1 0,0 1 0,-1-1 0,1 1 0,-1-1 0,0 1 0,1 0 0,-1-1 0,0 1 0,0 0 0,0 0 0,0-1 0,0 1 0,0 0 0,0 0 0,0 0 0,-1-1 0,1 2 0,0 0 0,1 0 0,-1 0 0,0 0 0,0 0 0,1 0 0,-1 0 0,0 0 0,1 0 0,-1 0 0,0 0 0,1 0 0,-1 1 0,0-1 0,1 0 0,-1 1 0,1-1 0,-1 0 0,0 1 0,1-1 0,-1 0 0,1 1 0,-1-1 0,1 1 0,-1 0 0,-3 4 0,0 0 0,0 1 0,1-1 0,0 1 0,0-1 0,-3 9 0,-10 34 0,-18 90 0,6-17 0,27-118 0,0 0 0,0 0 0,0 0 0,0 0 0,-1 0 0,0 0 0,-3 4 0,5-7 0,0 1 0,-1-1 0,1 0 0,0 1 0,-1-1 0,1 0 0,-1 1 0,1-1 0,0 0 0,-1 0 0,1 1 0,-1-1 0,1 0 0,-1 0 0,1 0 0,-1 0 0,1 0 0,-1 0 0,1 0 0,-1 0 0,1 0 0,-1 0 0,0 0 0,0 0 0,1-1 0,-1 1 0,0-1 0,1 1 0,-1-1 0,0 1 0,1-1 0,-1 1 0,1-1 0,-1 0 0,1 1 0,-1-1 0,1 0 0,0 0 0,-1 1 0,1-1 0,-1-1 0,-2-9 0,0 0 0,1-1 0,0 1 0,1-1 0,0 1 0,0-1 0,2-14 0,0 2 0,4-112 0,36-208 0,-24 224 0,57-335 0,40 8 0,-112 441 0,47-128 0,-41 116 0,0 0 0,2 1 0,0 1 0,0-1 0,16-16 0,-23 30 0,0-1 0,0 1 0,0 0 0,1 0 0,-1 0 0,1 1 0,0 0 0,0-1 0,0 1 0,0 0 0,0 1 0,7-3 0,-9 4 0,0-1 0,1 1 0,-1 0 0,1 0 0,-1 0 0,1 1 0,-1-1 0,1 0 0,-1 1 0,0 0 0,1-1 0,-1 1 0,0 0 0,1 0 0,-1 1 0,0-1 0,0 0 0,0 1 0,0-1 0,0 1 0,-1-1 0,1 1 0,2 3 0,3 4 0,-1 0 0,0 1 0,0 0 0,-1 0 0,0 0 0,-1 0 0,0 1 0,2 11 0,15 92 0,-20-105 0,33 415 0,-20-190 0,42 220 342,-37-361-911,3-2 0,64 164 0,-70-219-6257</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36:54.505"/>
    </inkml:context>
    <inkml:brush xml:id="br0">
      <inkml:brushProperty name="width" value="0.05" units="cm"/>
      <inkml:brushProperty name="height" value="0.05" units="cm"/>
    </inkml:brush>
  </inkml:definitions>
  <inkml:trace contextRef="#ctx0" brushRef="#br0">110 17 24575,'-1'0'0,"0"0"0,1 0 0,-1 0 0,0 0 0,0 0 0,0 1 0,0-1 0,0 0 0,0 1 0,0-1 0,0 1 0,0-1 0,1 1 0,-1-1 0,0 1 0,0-1 0,1 1 0,-1 0 0,0 0 0,1-1 0,-1 1 0,1 0 0,-1 0 0,1-1 0,-1 1 0,1 0 0,-1 0 0,1 0 0,0 0 0,-1 0 0,1 0 0,0 0 0,0 0 0,0 0 0,0 0 0,0 0 0,0 0 0,0 0 0,0 0 0,0 0 0,1 1 0,0 8 0,1-1 0,1 0 0,4 13 0,-4-13 0,7 22 0,-1 1 0,-1-1 0,-2 2 0,-2-1 0,0 1 0,-3 65 0,-1-98 0,-3 22 0,3-21 0,0 0 0,0 0 0,0 0 0,0 0 0,0 0 0,0-1 0,-1 1 0,1 0 0,0 0 0,-1 0 0,1-1 0,0 1 0,-1 0 0,1 0 0,-1-1 0,1 1 0,-1 0 0,0-1 0,1 1 0,-2 0 0,0-2 0,1 0 0,0-1 0,0 1 0,-1-1 0,1 0 0,0 1 0,1-1 0,-1 0 0,0 1 0,0-1 0,1 0 0,-1 0 0,0-2 0,0 0 0,-41-119 0,-26-68 0,66 188 0,0-1 0,1 0 0,0 0 0,0 0 0,0-1 0,0 1 0,0 0 0,1 0 0,0-1 0,0-3 0,0 6 0,1 1 0,-1-1 0,1 1 0,0-1 0,-1 1 0,1 0 0,0-1 0,0 1 0,-1 0 0,1 0 0,0-1 0,0 1 0,1 0 0,-1 0 0,0 0 0,0 0 0,0 0 0,1 1 0,-1-1 0,0 0 0,1 1 0,-1-1 0,1 0 0,-1 1 0,1 0 0,-1-1 0,1 1 0,-1 0 0,1 0 0,1 0 0,4-1 0,0 1 0,0 0 0,0 0 0,0 0 0,-1 1 0,1 0 0,0 1 0,-1 0 0,1 0 0,-1 0 0,8 4 0,-10-7 0,-1 0 0,1 0 0,-1 0 0,1 0 0,-1-1 0,7-3 0,13-5 0,-15 8 0,1 0 0,-1 1 0,1 0 0,-1 1 0,1 0 0,0 0 0,-1 1 0,1 0 0,-1 0 0,1 1 0,-1 0 0,1 1 0,-1 0 0,12 6 0,-14-6 0,0 0 0,0 0 0,-1 1 0,1 0 0,-1 0 0,0 0 0,0 1 0,-1 0 0,1-1 0,-1 2 0,0-1 0,0 0 0,-1 1 0,0 0 0,0 0 0,0 0 0,-1 0 0,1 0 0,1 11 0,-3-14 0,-1 0 0,0 0 0,0 0 0,0 0 0,0 1 0,0-1 0,-1 0 0,1 0 0,-1 0 0,0 0 0,0 0 0,0 0 0,0 0 0,-1 0 0,1-1 0,-3 4 0,1-1 0,-1-1 0,0 0 0,0 0 0,0 0 0,0 0 0,-1-1 0,1 0 0,-8 4 0,-2 0 0,0-1 0,0 0 0,-1-1 0,0-1 0,-27 4 0,39-7 0,1-1 0,-1 0 0,1 0 0,-1 0 0,1 0 0,0 0 0,-1 0 0,1-1 0,-1 1 0,1-1 0,0 0 0,-1 0 0,1 0 0,0 0 0,-4-2 0,5 3 0,1-1 0,-1 1 0,1-1 0,-1 0 0,1 1 0,-1-1 0,1 1 0,0-1 0,-1 0 0,1 1 0,0-1 0,-1 0 0,1 1 0,0-1 0,0 0 0,0 1 0,-1-1 0,1 0 0,0 0 0,0 1 0,0-2 0,1 0 0,-1 1 0,1-1 0,-1 1 0,1-1 0,0 0 0,-1 1 0,1-1 0,0 1 0,0 0 0,0-1 0,0 1 0,0 0 0,2-2 0,2-1 0,0 0 0,1 0 0,0 0 0,-1 1 0,1-1 0,1 2 0,-1-1 0,0 1 0,1-1 0,-1 2 0,1-1 0,10 0 0,7-1 0,1 1 0,26 2 0,-28 1 0,1 1 0,33 8 0,-46-8 0,0 1 0,-1 0 0,0 1 0,1 0 0,-1 1 0,-1 0 0,14 9 0,-21-12 0,1-1 0,-1 1 0,0 0 0,0 0 0,0 0 0,0 0 0,0 0 0,-1 0 0,1 0 0,-1 1 0,1-1 0,-1 1 0,0-1 0,0 1 0,0-1 0,0 1 0,0 0 0,-1-1 0,1 1 0,-1 0 0,0-1 0,1 1 0,-1 0 0,-1 0 0,1 0 0,0-1 0,-1 1 0,1 0 0,-1-1 0,0 1 0,0 0 0,0-1 0,0 1 0,0-1 0,-2 3 0,-1 1 0,0 0 0,-1-1 0,1 1 0,-1-1 0,-1 0 0,1 0 0,0-1 0,-1 1 0,0-1 0,0-1 0,-1 1 0,-10 4 0,-1-2-136,-1-1-1,1-1 1,-1 0-1,-1-1 1,1-2-1,0 0 1,-1 0-1,1-2 0,-24-3 1,20-1-6690</inkml:trace>
</inkml:ink>
</file>

<file path=ppt/ink/ink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39:23.476"/>
    </inkml:context>
    <inkml:brush xml:id="br0">
      <inkml:brushProperty name="width" value="0.05" units="cm"/>
      <inkml:brushProperty name="height" value="0.05" units="cm"/>
    </inkml:brush>
  </inkml:definitions>
  <inkml:trace contextRef="#ctx0" brushRef="#br0">71 401 24575,'-15'1'0,"11"0"0,-1-1 0,1 0 0,0 0 0,0 0 0,0 0 0,0 0 0,0-1 0,0 0 0,0 0 0,0 0 0,-7-3 0,12 1 0,7 0 0,10 0 0,-18 3 0,135-18 0,466-84 0,-581 97 0,0 0 0,-1-2 0,0 0 0,36-20 0,-47 22 0,0 0 0,0-1 0,-1 0 0,0-1 0,0 1 0,-1-1 0,0-1 0,0 1 0,0-1 0,-1 0 0,0 0 0,6-16 0,-7 16 0,-1 0 0,-1 0 0,1-1 0,-2 1 0,1 0 0,0-14 0,-2 20 0,0 1 0,0 0 0,0-1 0,0 1 0,0-1 0,-1 1 0,1 0 0,0-1 0,-1 1 0,1 0 0,-1-1 0,0 1 0,1 0 0,-1 0 0,0 0 0,0-1 0,0 1 0,0 0 0,-1-1 0,0 1 0,1 1 0,-1-1 0,0 0 0,0 1 0,0-1 0,0 1 0,1-1 0,-1 1 0,0 0 0,0 0 0,0 0 0,0 0 0,0 0 0,0 1 0,0-1 0,0 0 0,1 1 0,-4 1 0,-5 1 0,1 1 0,0 0 0,0 1 0,0 0 0,0 0 0,1 1 0,-1 0 0,2 1 0,-13 12 0,10-8 0,0 1 0,0-1 0,2 2 0,-1-1 0,-12 28 0,18-31 0,-1 0 0,1 0 0,1 0 0,0 0 0,0 0 0,1 1 0,0-1 0,0 0 0,1 1 0,1-1 0,0 1 0,0-1 0,0 0 0,5 14 0,-2-12 0,0 0 0,1 0 0,0 0 0,1-1 0,0 0 0,1 0 0,0-1 0,1 1 0,0-2 0,0 1 0,11 8 0,31 22 0,-31-24 0,0-1 0,-1 2 0,0 1 0,19 23 0,-35-37 0,0-1 0,-1 0 0,1 0 0,-1 0 0,0 1 0,1-1 0,-1 0 0,0 1 0,-1 0 0,1-1 0,0 1 0,-1-1 0,1 1 0,-1 0 0,0-1 0,0 1 0,0 4 0,-1-5 0,0 0 0,0 0 0,0 1 0,0-1 0,0 0 0,-1 0 0,1 0 0,0-1 0,-1 1 0,0 0 0,1-1 0,-1 1 0,0 0 0,0-1 0,0 0 0,0 0 0,0 1 0,0-1 0,-4 1 0,-2 1 0,0-1 0,0 1 0,0-1 0,-1-1 0,1 0 0,0 0 0,0-1 0,-16 0 0,20-1 0,1 1 0,-1-1 0,1 0 0,-1 0 0,1 0 0,-1 0 0,1-1 0,0 1 0,0-1 0,-4-2 0,5 3 0,1-1 0,-1 1 0,1-1 0,-1 1 0,1-1 0,0 1 0,0-1 0,0 0 0,0 0 0,0 1 0,0-1 0,0 0 0,1 0 0,-1 0 0,0 0 0,1 0 0,0 0 0,0 0 0,-1-3 0,2 2 0,-1-1 0,0 1 0,1-1 0,0 1 0,0-1 0,0 1 0,0-1 0,1 1 0,-1 0 0,1 0 0,0 0 0,0 0 0,5-6 0,3-2 0,22-20 0,-25 25 0,192-150 0,15-13 0,-185 143 0,44-42 0,-66 60 0,0 0 0,0-1 0,-1 0 0,0 0 0,0 0 0,7-18 0,-13 26 0,1-1 0,-1 1 0,1 0 0,-1-1 0,1 1 0,-1-1 0,0 1 0,0 0 0,0-1 0,0 1 0,0-1 0,0 1 0,0-1 0,0 1 0,0-1 0,-1 1 0,0-2 0,1 2 0,-1 0 0,0 0 0,1 0 0,-1 1 0,0-1 0,0 0 0,1 1 0,-1-1 0,0 0 0,0 1 0,0-1 0,0 1 0,0-1 0,0 1 0,0 0 0,0-1 0,0 1 0,-1 0 0,-4-1 0,0 1 0,0 0 0,1 0 0,-1 1 0,0 0 0,0 0 0,-5 1 0,-5 3 0,-1 1 0,2 0 0,-1 1 0,1 0 0,0 2 0,-26 18 0,33-21 0,1 0 0,-1 0 0,1 1 0,0 0 0,1 1 0,-1 0 0,2 0 0,-1 0 0,1 0 0,0 1 0,1 0 0,0 0 0,-4 12 0,7-16 0,0 1 0,1 0 0,0-1 0,0 1 0,0 0 0,0 0 0,1-1 0,0 1 0,0 0 0,1-1 0,-1 1 0,1-1 0,1 0 0,-1 1 0,1-1 0,0 0 0,0-1 0,0 1 0,0 0 0,7 5 0,7 8 0,1 0 0,1-2 0,29 20 0,-32-25 0,14 10 0,28 22 0,-53-39 0,0 1 0,0 0 0,0 0 0,0 0 0,-1 1 0,0 0 0,5 9 0,-8-13 0,-1-1 0,1 0 0,-1 1 0,1-1 0,-1 1 0,0-1 0,0 1 0,0-1 0,0 1 0,0-1 0,0 1 0,0-1 0,0 1 0,-1-1 0,1 1 0,0-1 0,-1 1 0,0-1 0,1 1 0,-1-1 0,0 0 0,1 1 0,-1-1 0,0 0 0,0 0 0,0 0 0,0 0 0,0 0 0,-1 0 0,1 0 0,0 0 0,0 0 0,-1 0 0,1 0 0,0-1 0,-2 1 0,-7 4 0,1-1 0,-1 0 0,-19 4 0,25-7 0,-13 3 86,-1 0-1,1-1 0,-26 1 1,36-4-229,0 0 1,0-1 0,0 0 0,0 0-1,0 0 1,0-1 0,0 0 0,1 0 0,-1 0-1,1-1 1,-11-6 0,4-1-6684</inkml:trace>
</inkml:ink>
</file>

<file path=ppt/ink/ink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39:23.863"/>
    </inkml:context>
    <inkml:brush xml:id="br0">
      <inkml:brushProperty name="width" value="0.05" units="cm"/>
      <inkml:brushProperty name="height" value="0.05" units="cm"/>
    </inkml:brush>
  </inkml:definitions>
  <inkml:trace contextRef="#ctx0" brushRef="#br0">35 50 24575,'1'0'0,"-1"0"0,1 0 0,-1 0 0,1-1 0,-1 1 0,1 0 0,-1 0 0,1-1 0,-1 1 0,1 0 0,-1-1 0,0 1 0,1 0 0,-1-1 0,1 1 0,-1-1 0,0 1 0,1-1 0,-1 1 0,0-1 0,0 1 0,1-1 0,-1 1 0,0-1 0,0 1 0,0-1 0,0 1 0,0-1 0,0 1 0,1-1 0,-1 1 0,-1-2 0,-2-3 0,-7 13 0,6-2 0,0 1 0,0 0 0,0 0 0,1 0 0,1 0 0,-1 0 0,1 1 0,0 0 0,1-1 0,-1 1 0,2 0 0,-1-1 0,1 11 0,1-3 0,0 0 0,1 0 0,0-1 0,1 1 0,1-1 0,6 16 0,-6-20 0,1 0 0,0 0 0,1 0 0,0-1 0,0 0 0,1 0 0,1-1 0,-1 0 0,1 0 0,0-1 0,11 8 0,-16-13 0,1 1 0,0-1 0,0 0 0,0 0 0,0 0 0,0 0 0,0-1 0,0 1 0,1-1 0,-1 0 0,1 0 0,-1-1 0,0 0 0,1 1 0,-1-1 0,1-1 0,-1 1 0,1-1 0,-1 0 0,1 0 0,-1 0 0,0 0 0,0-1 0,1 0 0,-1 0 0,0 0 0,-1 0 0,1 0 0,7-6 0,-7 4 0,0 0 0,0 0 0,0 0 0,-1 0 0,1 0 0,-1-1 0,0 1 0,0-1 0,-1 0 0,1 0 0,-1 0 0,0 0 0,0 0 0,-1-1 0,2-6 0,-3 4 0,1 1 0,-1 0 0,-1-1 0,1 1 0,-1-1 0,-1 1 0,1 0 0,-1 0 0,0 0 0,-5-9 0,-1-1 0,-1 0 0,-1 1 0,-1 0 0,0 1 0,-1 0 0,0 1 0,-2 0 0,-15-13 0,-19-9 0,44 34 0,0-1 0,0 1 0,0 0 0,-1 0 0,1 0 0,-1 0 0,1 1 0,-1 0 0,0 0 0,-4-1 0,8 2-23,1 0 0,0 0 0,-1 0 0,1 0 0,0 0-1,0 0 1,-1 0 0,1 0 0,0-1 0,-1 1 0,1 0 0,0 0-1,0 0 1,-1 0 0,1 0 0,0 1 0,-1-1 0,1 0 0,0 0-1,0 0 1,-1 0 0,1 0 0,0 0 0,0 0 0,-1 1 0,1-1-1,0 0 1,0 0 0,-1 0 0,1 0 0,0 1 0,0-1 0,0 0-1,-1 0 1,1 1 0,0-1 0,0 0 0,0 0 0,0 1 0,0-1 0,-1 0-1,1 0 1,0 1 0,0-1 0,0 0 0,0 1 0,0-1 0,0 0-1,0 1 1,0-1 0,0 0 0,0 0 0,0 1 0,0-1 0,0 0-1,1 1 1,-1-1 0,0 0 0</inkml:trace>
</inkml:ink>
</file>

<file path=ppt/ink/ink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39:24.315"/>
    </inkml:context>
    <inkml:brush xml:id="br0">
      <inkml:brushProperty name="width" value="0.05" units="cm"/>
      <inkml:brushProperty name="height" value="0.05" units="cm"/>
    </inkml:brush>
  </inkml:definitions>
  <inkml:trace contextRef="#ctx0" brushRef="#br0">151 98 24575,'2'0'0,"0"-1"0,-1 1 0,1-1 0,0 0 0,-1 1 0,1-1 0,-1 0 0,1 0 0,-1 0 0,0 0 0,1 0 0,-1 0 0,0-1 0,0 1 0,1 0 0,-1-1 0,0 1 0,0-2 0,16-29 0,-16 30 0,0 0 0,-1 0 0,1 0 0,-1 0 0,0-1 0,1 1 0,-1 0 0,0 0 0,0 0 0,0-1 0,-1 1 0,1 0 0,-1-4 0,0 5 0,1 1 0,-1-1 0,1 0 0,-1 1 0,1-1 0,-1 0 0,1 1 0,-1-1 0,0 0 0,1 1 0,-1-1 0,0 1 0,1-1 0,-1 1 0,0 0 0,0-1 0,0 1 0,1 0 0,-1-1 0,0 1 0,0 0 0,0 0 0,0 0 0,1 0 0,-1 0 0,0 0 0,0 0 0,0 0 0,0 0 0,0 0 0,1 0 0,-1 1 0,0-1 0,0 0 0,0 1 0,1-1 0,-3 1 0,-5 3 0,0 1 0,0 0 0,0 0 0,0 0 0,1 1 0,0 0 0,0 1 0,0-1 0,1 1 0,0 1 0,-9 14 0,2-2 0,2 0 0,1 1 0,-13 36 0,20-48 0,0 0 0,1-1 0,0 1 0,0 0 0,1 0 0,0 1 0,1-1 0,0 0 0,1 0 0,-1 0 0,2 0 0,2 10 0,-3-14 0,1 0 0,0 0 0,1 0 0,-1 0 0,1 0 0,0 0 0,0-1 0,1 1 0,-1-1 0,1 0 0,0 0 0,0 0 0,0-1 0,1 1 0,-1-1 0,1 0 0,0 0 0,0-1 0,0 1 0,10 2 0,-5-2 0,0 0 0,1-1 0,-1 0 0,1-1 0,-1 0 0,1-1 0,-1 0 0,1-1 0,0 0 0,-1-1 0,0 0 0,1 0 0,-1-1 0,0 0 0,0-1 0,0 0 0,-1-1 0,1 0 0,-1-1 0,0 1 0,-1-2 0,0 1 0,0-1 0,0 0 0,0-1 0,-1 0 0,-1 0 0,1-1 0,-2 0 0,1 0 0,-1 0 0,0 0 0,-1-1 0,0 0 0,0 0 0,2-14 0,18-154 0,-26 231 189,1-25-577,0 0-1,2 0 1,5 36-1,-3-48-6437</inkml:trace>
</inkml:ink>
</file>

<file path=ppt/ink/ink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39:24.659"/>
    </inkml:context>
    <inkml:brush xml:id="br0">
      <inkml:brushProperty name="width" value="0.05" units="cm"/>
      <inkml:brushProperty name="height" value="0.05" units="cm"/>
    </inkml:brush>
  </inkml:definitions>
  <inkml:trace contextRef="#ctx0" brushRef="#br0">76 121 24575,'-3'-6'0,"0"-11"0,-1-5 0,-2-5 0,-3 2 0,-3 8 0,1 10 0,1 12 0,1 9 0,1 1-8191</inkml:trace>
</inkml:ink>
</file>

<file path=ppt/ink/ink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39:25.172"/>
    </inkml:context>
    <inkml:brush xml:id="br0">
      <inkml:brushProperty name="width" value="0.05" units="cm"/>
      <inkml:brushProperty name="height" value="0.05" units="cm"/>
    </inkml:brush>
  </inkml:definitions>
  <inkml:trace contextRef="#ctx0" brushRef="#br0">124 755 24575,'5'0'0,"1"0"0,0-1 0,0 1 0,0-1 0,-1 0 0,1-1 0,0 0 0,8-3 0,-13 4 0,1 0 0,-1 1 0,0-1 0,1 0 0,-1 0 0,0-1 0,0 1 0,1 0 0,-1 0 0,0 0 0,0-1 0,0 1 0,0-1 0,-1 1 0,1 0 0,0-1 0,-1 0 0,1 1 0,-1-1 0,1 1 0,-1-1 0,0 0 0,0 1 0,1-1 0,-1 1 0,0-1 0,-1 0 0,1 1 0,0-1 0,0 0 0,-1 1 0,1-1 0,-1 1 0,-1-4 0,2 3 0,-1 0 0,1 0 0,-1 1 0,0-1 0,0 0 0,0 0 0,0 1 0,0-1 0,-1 1 0,1-1 0,0 1 0,-1-1 0,1 1 0,-1 0 0,1-1 0,-1 1 0,0 0 0,1 0 0,-1 0 0,0 1 0,0-1 0,0 0 0,1 1 0,-1-1 0,0 1 0,0-1 0,0 1 0,0 0 0,0 0 0,0 0 0,0 0 0,-2 0 0,-1 1 0,1 0 0,0 1 0,-1-1 0,1 1 0,0 0 0,0 0 0,0 0 0,0 0 0,0 1 0,0-1 0,1 1 0,-1 0 0,-2 4 0,-5 6 0,0 0 0,1 0 0,1 1 0,0 1 0,1-1 0,-8 21 0,13-28 0,0 0 0,0 1 0,1-1 0,0 1 0,1 0 0,0 0 0,0 0 0,0 0 0,1 0 0,0 0 0,1 0 0,0 0 0,0-1 0,0 1 0,4 9 0,-3-13 0,-1 0 0,1-1 0,0 1 0,0-1 0,1 1 0,-1-1 0,1 0 0,-1 0 0,1 0 0,0 0 0,0 0 0,1-1 0,-1 1 0,0-1 0,1 0 0,0 0 0,-1 0 0,1-1 0,0 1 0,0-1 0,0 0 0,0 0 0,0 0 0,0-1 0,0 1 0,0-1 0,0 0 0,0 0 0,0-1 0,0 1 0,8-2 0,-4 0 0,-1 0 0,1 0 0,-1-1 0,1 0 0,-1 0 0,0-1 0,0 0 0,0 0 0,-1-1 0,0 1 0,1-1 0,-2-1 0,1 1 0,0-1 0,7-11 0,-9 9 0,1-1 0,-1 0 0,-1 1 0,0-2 0,0 1 0,-1 0 0,0 0 0,-1-1 0,0 1 0,0-1 0,-1 1 0,-1-14 0,1 23 0,0-1 0,0 0 0,0 0 0,0 1 0,0-1 0,0 0 0,0 1 0,0-1 0,0 0 0,0 1 0,0-1 0,-1 0 0,1 1 0,0-1 0,-1 0 0,1 1 0,0-1 0,-1 1 0,1-1 0,-1 0 0,1 1 0,-1-1 0,1 1 0,-1-1 0,0 1 0,0 1 0,1-1 0,-1 0 0,1 1 0,-1-1 0,1 0 0,-1 1 0,1-1 0,-1 1 0,1-1 0,-1 1 0,1 0 0,-1-1 0,1 1 0,0-1 0,-1 1 0,1 0 0,-1 0 0,-12 36 0,11-30 0,1 0 0,0 1 0,1-1 0,0 0 0,0 1 0,1-1 0,-1 1 0,2-1 0,-1 0 0,4 11 0,-4-15 0,0 0 0,0-1 0,1 1 0,-1 0 0,1-1 0,-1 1 0,1-1 0,0 0 0,0 1 0,0-1 0,0 0 0,0 0 0,0 0 0,1-1 0,-1 1 0,0 0 0,1-1 0,0 0 0,-1 1 0,1-1 0,0 0 0,0-1 0,-1 1 0,1 0 0,0-1 0,0 1 0,0-1 0,0 0 0,5-1 0,-1 1 0,-1-2 0,-1 1 0,1-1 0,0 0 0,0 0 0,-1-1 0,1 0 0,-1 0 0,0 0 0,0 0 0,0-1 0,7-7 0,6-6 0,27-34 0,-39 43 0,10-14 0,-1 0 0,-1-1 0,-1 0 0,-1-1 0,-1-1 0,-1 0 0,11-42 0,-9 16 0,-3 0 0,6-104 0,-13 118 0,-2-1 0,-2 1 0,-1-1 0,-2 1 0,-2 0 0,-17-56 0,23 90 0,0 0 0,-1-1 0,1 1 0,-1 0 0,0 0 0,0 0 0,0 0 0,0 0 0,0 1 0,-4-5 0,5 7 0,1 0 0,-1 0 0,1-1 0,0 1 0,-1 0 0,1 0 0,-1-1 0,1 1 0,-1 0 0,1 0 0,-1 0 0,1 0 0,-1 0 0,1 0 0,-1 0 0,1 0 0,-1 0 0,1 0 0,-1 0 0,1 0 0,-1 0 0,1 0 0,-1 1 0,1-1 0,0 0 0,-1 0 0,0 1 0,0 0 0,0 0 0,-1 1 0,1-1 0,0 1 0,0-1 0,0 1 0,0-1 0,1 1 0,-1-1 0,0 1 0,1 0 0,-1 2 0,-5 23 0,1 2 0,2-1 0,0 0 0,3 44 0,0-37 0,10 281 337,1-40-2039,-11-249-5124</inkml:trace>
</inkml:ink>
</file>

<file path=ppt/ink/ink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39:25.514"/>
    </inkml:context>
    <inkml:brush xml:id="br0">
      <inkml:brushProperty name="width" value="0.05" units="cm"/>
      <inkml:brushProperty name="height" value="0.05" units="cm"/>
    </inkml:brush>
  </inkml:definitions>
  <inkml:trace contextRef="#ctx0" brushRef="#br0">1 187 24575,'0'-7'0,"2"-10"0,-1 16 0,0 1 0,0-1 0,0 0 0,0 0 0,0 1 0,0-1 0,0 1 0,0-1 0,0 1 0,1-1 0,-1 1 0,0 0 0,0-1 0,0 1 0,3 0 0,69-6 0,-51 5 0,1 0 0,32-8 0,-37 5 0,-1-1 0,-1 0 0,1-2 0,25-12 0,-38 16 0,0 1 0,0-1 0,0 0 0,0 0 0,-1-1 0,1 1 0,-1-1 0,0 0 0,5-6 0,-7 7 0,0 1 0,0-1 0,1 0 0,-1 0 0,-1 0 0,1 0 0,0 0 0,-1 0 0,0 0 0,1 0 0,-1 0 0,-1 0 0,1 0 0,0 0 0,-1 0 0,-1-5 0,2 8 0,0-1 0,0 1 0,0 0 0,0 0 0,0 0 0,0 0 0,0 0 0,0 0 0,0 0 0,0 0 0,0-1 0,0 1 0,0 0 0,0 0 0,0 0 0,0 0 0,0 0 0,0 0 0,0 0 0,0 0 0,0 0 0,0-1 0,0 1 0,0 0 0,0 0 0,0 0 0,0 0 0,-1 0 0,1 0 0,0 0 0,0 0 0,0 0 0,0 0 0,0 0 0,0 0 0,0 0 0,0 0 0,0 0 0,-1 0 0,1 0 0,0 0 0,0 0 0,0 0 0,0 0 0,0 0 0,0 0 0,0 0 0,0 0 0,-1 0 0,1 0 0,0 0 0,0 0 0,0 0 0,0 0 0,-4 7 0,-2 11 0,-10 61 0,-9 121 0,25-195 10,-1 48 319,1-50-451,1 0 1,-1 0-1,1 0 0,0 1 0,-1-1 1,2 0-1,-1 0 0,0 0 1,0 0-1,1 0 0,0-1 0,0 1 1,2 3-1,7 3-6704</inkml:trace>
</inkml:ink>
</file>

<file path=ppt/ink/ink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39:25.868"/>
    </inkml:context>
    <inkml:brush xml:id="br0">
      <inkml:brushProperty name="width" value="0.05" units="cm"/>
      <inkml:brushProperty name="height" value="0.05" units="cm"/>
    </inkml:brush>
  </inkml:definitions>
  <inkml:trace contextRef="#ctx0" brushRef="#br0">58 257 24575,'0'-11'0,"0"-14"0,0-11 0,0-5 0,0-1 0,0 2 0,-3 10 0,-4 8 0,-3 12 0,-4 11 0,1 7 0,2 3-8191</inkml:trace>
</inkml:ink>
</file>

<file path=ppt/ink/ink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39:26.460"/>
    </inkml:context>
    <inkml:brush xml:id="br0">
      <inkml:brushProperty name="width" value="0.05" units="cm"/>
      <inkml:brushProperty name="height" value="0.05" units="cm"/>
    </inkml:brush>
  </inkml:definitions>
  <inkml:trace contextRef="#ctx0" brushRef="#br0">212 180 24575,'-6'-7'0,"-1"1"0,0 0 0,0 0 0,-1 0 0,0 1 0,0 1 0,0-1 0,0 1 0,-10-4 0,14 8 0,1-1 0,0 0 0,0 1 0,-1-1 0,1 1 0,0 0 0,0 0 0,-1 0 0,1 1 0,0-1 0,0 1 0,-1 0 0,1 0 0,0 0 0,0 0 0,0 0 0,0 1 0,0-1 0,0 1 0,1 0 0,-1 0 0,0 0 0,1 0 0,0 0 0,-1 1 0,1-1 0,0 1 0,-3 5 0,-1 1 0,1 0 0,1 0 0,0 1 0,0-1 0,1 1 0,0 0 0,0 0 0,1 0 0,-1 16 0,1 11 0,3 47 0,-1-72 0,1 0 0,1 0 0,0 0 0,0 0 0,1 0 0,1 0 0,0-1 0,7 15 0,-8-21 0,0 0 0,0 0 0,0 0 0,1-1 0,-1 0 0,1 1 0,0-1 0,1-1 0,-1 1 0,1-1 0,-1 1 0,1-1 0,0-1 0,0 1 0,1-1 0,-1 0 0,0 0 0,1 0 0,10 1 0,-10-2 0,0 0 0,1-1 0,-1 1 0,0-2 0,1 1 0,-1-1 0,0 0 0,0 0 0,1 0 0,-1-1 0,0 0 0,0 0 0,0-1 0,-1 0 0,1 0 0,-1 0 0,1 0 0,-1-1 0,0 0 0,0 0 0,-1 0 0,9-10 0,-8 6 0,1 0 0,-1-1 0,0 1 0,0-1 0,-1 0 0,-1-1 0,1 1 0,-2 0 0,1-1 0,-1 0 0,0 1 0,-1-1 0,-1 0 0,1-10 0,-2 3 0,-1 0 0,0 0 0,-1 0 0,-8-27 0,9 38 0,0 0 0,0 1 0,-1-1 0,0 0 0,0 1 0,0 0 0,0-1 0,-1 1 0,0 0 0,0 1 0,0-1 0,-1 1 0,1 0 0,-1 0 0,-10-6 0,13 9 0,1 0 0,0 1 0,-1-1 0,1 0 0,-1 1 0,1-1 0,-1 1 0,1-1 0,-1 1 0,1 0 0,-1 0 0,1 0 0,-1 0 0,1 0 0,-1 0 0,0 0 0,1 0 0,-1 1 0,1-1 0,-1 1 0,1-1 0,-1 1 0,1-1 0,0 1 0,-1 0 0,1 0 0,0 0 0,-1 0 0,1 0 0,0 0 0,0 0 0,0 0 0,0 0 0,0 0 0,0 1 0,0-1 0,0 0 0,1 1 0,-1-1 0,0 0 0,1 1 0,-1-1 0,1 1 0,0-1 0,-1 1 0,1-1 0,0 3 0,-1 0 0,1-1 0,-1 1 0,1 0 0,0-1 0,0 1 0,0-1 0,1 1 0,-1 0 0,1-1 0,0 1 0,0-1 0,0 1 0,0-1 0,1 0 0,-1 0 0,1 1 0,0-1 0,0 0 0,0 0 0,4 4 0,-3-5 0,0 0 0,0 0 0,0 0 0,0-1 0,1 1 0,-1-1 0,0 0 0,1 0 0,-1 0 0,1 0 0,0-1 0,-1 1 0,1-1 0,-1 0 0,1 0 0,0 0 0,-1-1 0,1 1 0,4-2 0,7-3 0,-1 0 0,0 0 0,21-13 0,-25 12 0,1 1 0,1 0 0,-1 0 0,19-4 0,-27 8 0,-1 1 0,1 0 0,-1-1 0,1 1 0,0 0 0,-1 0 0,1 1 0,-1-1 0,1 0 0,-1 1 0,0 0 0,1-1 0,-1 1 0,1 0 0,-1 0 0,0 1 0,0-1 0,0 0 0,0 1 0,0-1 0,0 1 0,0 0 0,0-1 0,2 4 0,1 2 0,-1 1 0,0-1 0,0 1 0,0 0 0,3 13 0,-3-9 0,-4-11 0,0-1 0,0 0 0,0 1 0,1-1 0,-1 0 0,0 1 0,0-1 0,0 0 0,0 1 0,0-1 0,1 0 0,-1 1 0,0-1 0,0 0 0,0 0 0,1 1 0,-1-1 0,0 0 0,1 0 0,-1 1 0,0-1 0,0 0 0,1 0 0,-1 0 0,0 0 0,1 1 0,-1-1 0,0 0 0,1 0 0,-1 0 0,0 0 0,1 0 0,-1 0 0,1 0 0,-1 0 0,0 0 0,1 0 0,-1 0 0,0 0 0,1 0 0,-1 0 0,0 0 0,1-1 0,-1 1 0,0 0 0,1 0 0,-1 0 0,0 0 0,1-1 0,-1 1 0,0 0 0,0 0 0,1-1 0,-1 1 0,0 0 0,0 0 0,1-1 0,-1 1 0,0 0 0,0-1 0,0 1 0,17-27 0,-14 21 0,40-69 0,24-37 0,-54 92 0,1 1 0,1 0 0,23-22 0,-37 40 0,0 0 0,0 0 0,1-1 0,-1 1 0,0 0 0,1 0 0,-1 0 0,1 0 0,-1 1 0,1-1 0,-1 0 0,1 1 0,0-1 0,-1 1 0,1-1 0,0 1 0,0 0 0,-1 0 0,3-1 0,-3 2 0,0 0 0,0-1 0,0 1 0,0 0 0,0-1 0,0 1 0,0 0 0,0 0 0,-1 0 0,1 0 0,0 0 0,0 0 0,-1 0 0,1 0 0,-1 0 0,1 0 0,-1 0 0,1 0 0,-1 0 0,0 1 0,0-1 0,1 0 0,-1 0 0,0 0 0,0 1 0,0-1 0,0 1 0,-1 31 0,0 0 0,-2 0 0,-2-1 0,-14 55 0,10-45 0,-10 40-1365,12-49-5461</inkml:trace>
</inkml:ink>
</file>

<file path=ppt/ink/ink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39:27.685"/>
    </inkml:context>
    <inkml:brush xml:id="br0">
      <inkml:brushProperty name="width" value="0.05" units="cm"/>
      <inkml:brushProperty name="height" value="0.05" units="cm"/>
    </inkml:brush>
  </inkml:definitions>
  <inkml:trace contextRef="#ctx0" brushRef="#br0">137 246 24575,'-10'-5'0,"-1"0"0,0 1 0,0 0 0,0 1 0,0 0 0,-1 1 0,1 0 0,-1 1 0,-15 0 0,18 3 0,11 0 0,17 4 0,43 3 0,0-3 0,70-3 0,-80-3 0,3193-98-3147,-3074 83 3687,147-9 1161,-312 24-1652,24-2 379,49-7 1,-61 5-429,0 1 0,-1-1 0,34-13 0,-40 14 0,1-1 0,0 2 0,0 0 0,0 0 0,0 1 0,0 0 0,21 2 0,20-2 0,-51 1 0,0 0 0,0 0 0,-1-1 0,1 1 0,0-1 0,-1 1 0,1-1 0,0 0 0,-1 0 0,1 0 0,-1 0 0,1 0 0,1-2 0,-2 3 0,-1 0 0,0 0 0,0-1 0,1 1 0,-1 0 0,0-1 0,0 1 0,0 0 0,0 0 0,1-1 0,-1 1 0,0 0 0,0-1 0,0 1 0,0 0 0,0-1 0,0 1 0,0 0 0,0-1 0,0 1 0,0 0 0,0-1 0,0 1 0,0 0 0,0-1 0,-1 0 0,1 1 0,-1-1 0,1 0 0,-1 1 0,0-1 0,1 1 0,-1-1 0,0 1 0,0-1 0,1 1 0,-1-1 0,0 1 0,0 0 0,0-1 0,1 1 0,-3 0 0,-39-6 0,36 6 0,0 0 0,0-1 0,0 0 0,0 0 0,0 0 0,0-1 0,-10-4 0,16 6-17,-1 0-1,1 0 1,0 0 0,0 0-1,0 0 1,0 0 0,0-1-1,-1 1 1,1 0-1,0 0 1,0 0 0,0 0-1,0 0 1,0-1-1,0 1 1,0 0 0,0 0-1,0 0 1,-1-1 0,1 1-1,0 0 1,0 0-1,0 0 1,0 0 0,0-1-1,0 1 1,0 0-1,0 0 1,0 0 0,0-1-1,0 1 1,1 0 0,-1 0-1,0 0 1,0 0-1,0-1 1,0 1 0,0 0-1,0 0 1,0 0-1,0 0 1,0-1 0,1 1-1,-1 0 1,0 0 0</inkml:trace>
</inkml:ink>
</file>

<file path=ppt/ink/ink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39:30.741"/>
    </inkml:context>
    <inkml:brush xml:id="br0">
      <inkml:brushProperty name="width" value="0.05" units="cm"/>
      <inkml:brushProperty name="height" value="0.05" units="cm"/>
    </inkml:brush>
  </inkml:definitions>
  <inkml:trace contextRef="#ctx0" brushRef="#br0">11 115 24575,'-2'-5'0,"1"1"0,-1 0 0,1-1 0,-1 0 0,1 1 0,1-1 0,-1 0 0,1 1 0,-1-1 0,2-9 0,-1 12 0,1-1 0,-1 0 0,1 0 0,-1 1 0,1-1 0,0 0 0,0 1 0,0-1 0,0 1 0,1-1 0,-1 1 0,1-1 0,0 1 0,-1 0 0,1 0 0,0 0 0,0 0 0,0 0 0,4-2 0,-5 3 0,0 1 0,0-1 0,0 1 0,0-1 0,0 1 0,0-1 0,0 1 0,0 0 0,1 0 0,-1-1 0,0 1 0,0 0 0,0 0 0,0 0 0,1 0 0,-1 0 0,0 1 0,0-1 0,0 0 0,0 0 0,0 1 0,3 0 0,-3 0 0,1 1 0,0-1 0,-1 0 0,1 1 0,0 0 0,-1-1 0,0 1 0,1 0 0,-1 0 0,0-1 0,2 4 0,0 4 0,0-1 0,0 1 0,0 0 0,2 17 0,0 20 0,-2 0 0,-3 0 0,-7 80 0,-37 134 0,17-112 0,19-97-1365,3-11-5461</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36:54.987"/>
    </inkml:context>
    <inkml:brush xml:id="br0">
      <inkml:brushProperty name="width" value="0.05" units="cm"/>
      <inkml:brushProperty name="height" value="0.05" units="cm"/>
    </inkml:brush>
  </inkml:definitions>
  <inkml:trace contextRef="#ctx0" brushRef="#br0">52 291 24575,'0'-1'0,"1"1"0,-1 0 0,0-1 0,1 1 0,-1 0 0,1 0 0,-1-1 0,1 1 0,-1 0 0,1 0 0,0 0 0,-1 0 0,1 0 0,-1 0 0,1 0 0,-1 0 0,1 0 0,-1 0 0,1 0 0,-1 0 0,1 0 0,-1 0 0,1 1 0,-1-1 0,1 0 0,-1 0 0,1 1 0,-1-1 0,1 0 0,-1 0 0,0 1 0,1-1 0,-1 0 0,1 1 0,-1-1 0,0 1 0,1-1 0,-1 1 0,0-1 0,0 1 0,1-1 0,-1 0 0,0 1 0,0 0 0,13 28 0,-11-23 0,86 232 0,-85-223 0,-11-21 0,-12-22 0,-1-3 0,3 0 0,0-1 0,2-1 0,1-1 0,2 0 0,2-1 0,1 0 0,1-1 0,2 0 0,-3-51 0,10 79 0,-1 0 0,2-1 0,-1 1 0,1 0 0,1 0 0,-1-1 0,1 1 0,6-14 0,-7 19 0,0 1 0,1-1 0,-1 1 0,1 0 0,-1-1 0,1 1 0,0 0 0,0 0 0,0 0 0,0 1 0,0-1 0,1 0 0,-1 1 0,0 0 0,1-1 0,-1 1 0,1 0 0,-1 0 0,1 0 0,0 0 0,-1 1 0,1-1 0,0 1 0,-1 0 0,1 0 0,0 0 0,0 0 0,-1 0 0,6 1 0,3 2 0,0 0 0,0 0 0,0 1 0,0 1 0,-1 0 0,0 0 0,0 1 0,0 0 0,-1 1 0,0 0 0,0 1 0,8 9 0,13 14 0,45 63 0,-49-57-227,-2 1-1,-2 0 1,-2 2-1,-1 1 1,16 52-1,-28-71-6598</inkml:trace>
</inkml:ink>
</file>

<file path=ppt/ink/ink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39:31.083"/>
    </inkml:context>
    <inkml:brush xml:id="br0">
      <inkml:brushProperty name="width" value="0.05" units="cm"/>
      <inkml:brushProperty name="height" value="0.05" units="cm"/>
    </inkml:brush>
  </inkml:definitions>
  <inkml:trace contextRef="#ctx0" brushRef="#br0">49 122 24575,'1'-15'0,"0"0"0,1 0 0,1 0 0,0 0 0,8-22 0,-6 27 0,-1 12 0,-1 20 0,-8 138 0,0-59 0,3-35 0,-33 590 0,13-497-1365,9-98-5461</inkml:trace>
</inkml:ink>
</file>

<file path=ppt/ink/ink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39:31.409"/>
    </inkml:context>
    <inkml:brush xml:id="br0">
      <inkml:brushProperty name="width" value="0.05" units="cm"/>
      <inkml:brushProperty name="height" value="0.05" units="cm"/>
    </inkml:brush>
  </inkml:definitions>
  <inkml:trace contextRef="#ctx0" brushRef="#br0">5 0 24575,'-4'0'0,"3"0"0,8 3 0,7 4 0,11 4 0,10 6 0,11 5 0,12 9 0,9 8 0,4 8 0,2 9 0,3 6 0,1 2 0,-1 2 0,-1 1 0,-2-5 0,-5-6 0,-13-14-8191</inkml:trace>
</inkml:ink>
</file>

<file path=ppt/ink/ink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39:31.754"/>
    </inkml:context>
    <inkml:brush xml:id="br0">
      <inkml:brushProperty name="width" value="0.05" units="cm"/>
      <inkml:brushProperty name="height" value="0.05" units="cm"/>
    </inkml:brush>
  </inkml:definitions>
  <inkml:trace contextRef="#ctx0" brushRef="#br0">920 13 24575,'0'-1'0,"-1"1"0,1-1 0,0 1 0,0-1 0,0 1 0,0-1 0,-1 1 0,1-1 0,0 1 0,0-1 0,-1 1 0,1-1 0,0 1 0,-1-1 0,1 1 0,-1-1 0,1 1 0,0 0 0,-1-1 0,1 1 0,-1 0 0,1-1 0,-1 1 0,1 0 0,-1 0 0,1-1 0,-1 1 0,0 0 0,1 0 0,-1 0 0,1 0 0,-1 0 0,1 0 0,-1 0 0,0 0 0,-22 3 0,-5 7 0,1 2 0,-48 29 0,-47 40 0,100-66 0,-328 253 0,201-149 0,131-104 128,12-9-294,-1-1 0,1 0 0,-1 0 0,0-1 0,0 1 1,0-2-1,0 1 0,-14 4 0,6-7-6660</inkml:trace>
</inkml:ink>
</file>

<file path=ppt/ink/ink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39:33.376"/>
    </inkml:context>
    <inkml:brush xml:id="br0">
      <inkml:brushProperty name="width" value="0.05" units="cm"/>
      <inkml:brushProperty name="height" value="0.05" units="cm"/>
    </inkml:brush>
  </inkml:definitions>
  <inkml:trace contextRef="#ctx0" brushRef="#br0">471 49 24575,'0'0'0,"0"0"0,1 0 0,-1 0 0,1 0 0,-1 0 0,0 0 0,1 0 0,-1 0 0,1 0 0,-1 0 0,1 0 0,-1 0 0,0 0 0,1-1 0,-1 1 0,1 0 0,-1 0 0,0 0 0,1-1 0,-1 1 0,0 0 0,1-1 0,-1 1 0,0 0 0,0-1 0,1 1 0,-1 0 0,0-1 0,0 1 0,1 0 0,-1-1 0,0 1 0,0-1 0,0 1 0,0 0 0,0-1 0,0 1 0,0-1 0,0 1 0,0-1 0,0 1 0,0 0 0,0-1 0,0 1 0,0-1 0,0 1 0,0-1 0,0 1 0,0 0 0,-1-1 0,1 1 0,0-1 0,0 1 0,0 0 0,-1-1 0,1 1 0,0 0 0,-1-1 0,1 1 0,0 0 0,-1-1 0,-1-1 0,1-1 0,-1 1 0,0 0 0,0 0 0,0-1 0,0 1 0,-1 1 0,-2-3 0,3 3 0,-1-1 0,0 1 0,1 0 0,-1 0 0,0 0 0,0 0 0,0 1 0,0-1 0,0 1 0,0 0 0,0 0 0,0 0 0,0 0 0,0 0 0,0 1 0,0-1 0,0 1 0,0 0 0,0 0 0,1 0 0,-1 0 0,0 0 0,0 1 0,1-1 0,-5 4 0,3-1 0,0 0 0,0 1 0,1-1 0,0 1 0,0 0 0,0 0 0,0 0 0,1 0 0,0 1 0,0-1 0,0 0 0,1 1 0,-2 5 0,-6 49 0,-1 72 0,5-45 0,-64 388 0,-34-4 0,63-295 0,-57 178 0,96-351 0,0 1 0,0-1 0,0 1 0,0 0 0,0 0 0,1-1 0,0 1 0,0 5 0,0-9 0,0 1 0,0-1 0,0 1 0,0-1 0,1 1 0,-1-1 0,0 0 0,0 1 0,0-1 0,1 1 0,-1-1 0,0 0 0,0 1 0,1-1 0,-1 0 0,0 1 0,1-1 0,-1 0 0,1 0 0,-1 1 0,0-1 0,1 0 0,-1 0 0,1 0 0,-1 0 0,1 1 0,1-1 0,0 0 0,-1 0 0,1 0 0,0-1 0,0 1 0,-1 0 0,1-1 0,0 1 0,-1-1 0,4-1 0,109-52 0,17-7 0,4 11-448,3 5 0,1 7 0,2 6 0,159-15 0,582-6-2389,-268 51 2510,-105 1-866,-365-1-401</inkml:trace>
</inkml:ink>
</file>

<file path=ppt/ink/ink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39:34.156"/>
    </inkml:context>
    <inkml:brush xml:id="br0">
      <inkml:brushProperty name="width" value="0.05" units="cm"/>
      <inkml:brushProperty name="height" value="0.05" units="cm"/>
    </inkml:brush>
  </inkml:definitions>
  <inkml:trace contextRef="#ctx0" brushRef="#br0">112 193 24575,'-27'-13'0,"18"9"0,0 0 0,0 0 0,0-1 0,0-1 0,1 1 0,0-1 0,-11-10 0,19 15 0,-1 1 0,1-1 0,-1 0 0,1 1 0,0-1 0,-1 1 0,1-1 0,0 0 0,-1 1 0,1-1 0,0 0 0,0 0 0,0 1 0,-1-1 0,1 0 0,0 1 0,0-1 0,0 0 0,0 0 0,0 1 0,1-1 0,-1 0 0,0 0 0,0 1 0,0-1 0,1 0 0,-1 1 0,0-1 0,1 0 0,-1 1 0,0-1 0,1 1 0,-1-1 0,1 0 0,-1 1 0,1-1 0,-1 1 0,1-1 0,-1 1 0,1 0 0,0-1 0,-1 1 0,1 0 0,0-1 0,-1 1 0,2 0 0,4-3 0,0 0 0,0 0 0,14-2 0,32-6 0,0 3 0,78-2 0,-82 7 0,837-27-3776,-630 24 2733,2059-13-4681,405 122 4805,-2173-65 757,-41-2 6026,-528-37-5316,0 0 0,0 2 0,1 0 0,-1 2 0,-39 8 0,53-8-403,0 0 1,-1 0-1,1 1 1,0 0-1,1 1 0,-1 0 1,1 0-1,0 1 1,0 0-1,1 0 1,0 1-1,0 0 1,0 0-1,1 0 0,0 1 1,-7 12-1,1 4-145,1 1 0,1 0 0,1 1 0,1 0 0,-7 46 0,-8 140 0,18-143 0,-14 159 0,-73 335 0,77-496 0,4-15 0,-2-1 0,-24 61 0,34-105 0,0-1 0,0 1 0,-1-1 0,0 1 0,0-1 0,0 0 0,-1-1 0,0 1 0,0-1 0,0 0 0,-1 0 0,-7 5 0,6-6 0,0-1 0,-1 0 0,1 0 0,-1 0 0,0-1 0,0 0 0,0 0 0,0-1 0,0 0 0,0-1 0,-8 0 0,-291-26 0,192 12 0,-844-71-3193,-5 30-1,-1760 26 1254,2548 34 2076</inkml:trace>
</inkml:ink>
</file>

<file path=ppt/ink/ink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39:34.700"/>
    </inkml:context>
    <inkml:brush xml:id="br0">
      <inkml:brushProperty name="width" value="0.05" units="cm"/>
      <inkml:brushProperty name="height" value="0.05" units="cm"/>
    </inkml:brush>
  </inkml:definitions>
  <inkml:trace contextRef="#ctx0" brushRef="#br0">201 248 24575,'-11'-23'0,"4"11"0,0-1 0,2 0 0,-1-1 0,-5-21 0,11 31 0,-1 0 0,1 1 0,-1-1 0,1 1 0,0-1 0,0 0 0,1 1 0,-1-1 0,1 1 0,0-1 0,0 1 0,0-1 0,0 1 0,0-1 0,1 1 0,0 0 0,-1 0 0,1 0 0,0 0 0,1 0 0,-1 0 0,0 1 0,5-4 0,1-1 0,1 1 0,0 1 0,0 0 0,0 0 0,1 1 0,0 0 0,0 0 0,0 1 0,0 1 0,0-1 0,17 0 0,12 0 0,65 3 0,-103 0 0,11 1 0,1 0 0,0 0 0,-1 1 0,1 1 0,-1 0 0,20 8 0,-29-10 0,0 0 0,-1 0 0,1 0 0,0 1 0,-1 0 0,1-1 0,-1 1 0,0 0 0,1 0 0,-1 0 0,0 0 0,0 1 0,0-1 0,-1 1 0,1-1 0,-1 1 0,1 0 0,-1-1 0,0 1 0,0 0 0,0 0 0,0 0 0,0 0 0,-1 0 0,0 0 0,1 0 0,-1 0 0,0 0 0,0 0 0,-1 0 0,1 0 0,-1 0 0,0 4 0,-2 2 0,-1-1 0,1 0 0,-1 0 0,0 0 0,-1 0 0,0-1 0,0 1 0,-1-1 0,-11 10 0,-9 8 0,-32 23 0,41-35 0,-127 95 0,63-49 0,-83 78 0,156-130 0,0 1 0,1 0 0,0 1 0,0-1 0,1 1 0,-7 14 0,12-21 0,0 0 0,0 0 0,0 0 0,1 0 0,-1 0 0,1 0 0,0 0 0,0 0 0,-1 0 0,1 0 0,0 0 0,1 1 0,-1-1 0,0 0 0,1 0 0,0 3 0,0-3 0,0 0 0,1 0 0,-1-1 0,1 1 0,-1 0 0,1 0 0,0-1 0,-1 1 0,1-1 0,0 1 0,0-1 0,0 0 0,0 0 0,0 0 0,1 0 0,-1 0 0,0 0 0,3 0 0,9 3 0,1-1 0,-1-1 0,1 0 0,0-1 0,-1 0 0,19-3 0,90-13 0,-118 14 0,152-33-1365,-88 15-5461</inkml:trace>
</inkml:ink>
</file>

<file path=ppt/ink/ink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39:35.030"/>
    </inkml:context>
    <inkml:brush xml:id="br0">
      <inkml:brushProperty name="width" value="0.05" units="cm"/>
      <inkml:brushProperty name="height" value="0.05" units="cm"/>
    </inkml:brush>
  </inkml:definitions>
  <inkml:trace contextRef="#ctx0" brushRef="#br0">226 87 24575,'-6'-3'0,"-11"-1"0,-11-3 0,-7 0 0,-4 1 0,3-1 0,4 0 0,10 2 0,12-2 0,14 1 0,11 1 0,13 2 0,11-2 0,9 0 0,7 1 0,2 1 0,-9 1-8191</inkml:trace>
</inkml:ink>
</file>

<file path=ppt/ink/ink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39:35.373"/>
    </inkml:context>
    <inkml:brush xml:id="br0">
      <inkml:brushProperty name="width" value="0.05" units="cm"/>
      <inkml:brushProperty name="height" value="0.05" units="cm"/>
    </inkml:brush>
  </inkml:definitions>
  <inkml:trace contextRef="#ctx0" brushRef="#br0">591 16 24575,'-2'-1'0,"0"-1"0,0 1 0,0 0 0,0 0 0,0 0 0,0 0 0,0 0 0,0 0 0,0 0 0,0 1 0,-1-1 0,-3 0 0,-31-1 0,24 1 0,-10 1 0,0 1 0,0 0 0,1 2 0,-1 1 0,1 0 0,0 2 0,0 0 0,1 2 0,0 0 0,0 2 0,0 0 0,2 1 0,-22 16 0,25-16 0,1 0 0,1 2 0,0 0 0,1 0 0,0 1 0,1 1 0,1 0 0,1 1 0,0 0 0,0 0 0,2 1 0,0 1 0,1-1 0,1 1 0,0 0 0,-3 23 0,8-32 0,0 0 0,0 1 0,0-1 0,2 0 0,-1 1 0,1-1 0,0 0 0,1 0 0,0 0 0,1 0 0,-1 0 0,2 0 0,6 13 0,-5-15 0,-1 0 0,1 0 0,1-1 0,-1 1 0,1-2 0,0 1 0,1-1 0,-1 1 0,1-2 0,0 1 0,0-1 0,0 0 0,1 0 0,0-1 0,11 3 0,31 6-1365,-3-5-5461</inkml:trace>
  <inkml:trace contextRef="#ctx0" brushRef="#br0" timeOffset="1">818 208 24575,'0'-1'0,"0"0"0,0 1 0,0-1 0,-1 0 0,1 1 0,0-1 0,0 1 0,0-1 0,-1 0 0,1 1 0,0-1 0,0 1 0,-1-1 0,1 0 0,-1 1 0,1-1 0,0 1 0,-1-1 0,0 0 0,1 1 0,0 0 0,-1 0 0,1 0 0,0 0 0,0 0 0,-1 0 0,1 0 0,0 0 0,-1 0 0,1 0 0,0 0 0,0 0 0,-1 0 0,1 0 0,0 0 0,0 0 0,-1 1 0,1-1 0,0 0 0,0 0 0,-1 0 0,1 0 0,0 0 0,0 1 0,0-1 0,-1 0 0,1 0 0,0 0 0,0 0 0,0 1 0,0-1 0,-1 0 0,1 0 0,0 1 0,0-1 0,0 0 0,0 0 0,0 1 0,0-1 0,0 0 0,0 0 0,0 1 0,0-1 0,0 0 0,0 0 0,0 1 0,0 0 0,-4 21 0,2 0 0,0 1 0,2-1 0,2 24 0,-1 26 0,-3-47-227,-1 0-1,-1 0 1,-2 0-1,0-1 1,-13 33-1,12-40-6598</inkml:trace>
</inkml:ink>
</file>

<file path=ppt/ink/ink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39:35.716"/>
    </inkml:context>
    <inkml:brush xml:id="br0">
      <inkml:brushProperty name="width" value="0.05" units="cm"/>
      <inkml:brushProperty name="height" value="0.05" units="cm"/>
    </inkml:brush>
  </inkml:definitions>
  <inkml:trace contextRef="#ctx0" brushRef="#br0">112 423 24575,'-9'-30'0,"1"-1"0,2 1 0,1-1 0,2 0 0,1 0 0,1 0 0,4-36 0,-3 61 0,1-1 0,0 1 0,0 0 0,1-1 0,0 1 0,0 0 0,0 0 0,1 0 0,0 0 0,0 1 0,0-1 0,1 1 0,0 0 0,0 0 0,0 0 0,1 0 0,-1 1 0,1 0 0,0-1 0,1 2 0,-1-1 0,1 1 0,-1 0 0,1 0 0,0 0 0,0 1 0,0 0 0,0 0 0,1 1 0,-1-1 0,0 1 0,1 1 0,-1-1 0,1 1 0,-1 0 0,8 2 0,2 0 0,1 1 0,-1 0 0,1 1 0,-1 1 0,0 1 0,-1 0 0,1 1 0,16 10 0,-15-7 0,-1 1 0,0 0 0,-1 2 0,0-1 0,-1 2 0,22 26 0,-30-33 0,-1 0 0,0 0 0,-1 1 0,0 0 0,0 0 0,0 0 0,-1 0 0,-1 0 0,1 0 0,-1 1 0,-1-1 0,1 1 0,-1 0 0,-1 0 0,0-1 0,0 1 0,-1 0 0,0-1 0,0 1 0,-1 0 0,0-1 0,0 0 0,-1 1 0,-1-1 0,1 0 0,-1-1 0,0 1 0,-7 8 0,-2 1 0,-1 0 0,-1-1 0,-1-1 0,0 0 0,-1-1 0,0-1 0,-33 19 0,-6-1 0,-81 31 0,96-46-682,-79 21-1,84-30-6143</inkml:trace>
</inkml:ink>
</file>

<file path=ppt/ink/ink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39:36.058"/>
    </inkml:context>
    <inkml:brush xml:id="br0">
      <inkml:brushProperty name="width" value="0.05" units="cm"/>
      <inkml:brushProperty name="height" value="0.05" units="cm"/>
    </inkml:brush>
  </inkml:definitions>
  <inkml:trace contextRef="#ctx0" brushRef="#br0">447 87 24575,'3'-3'0,"1"0"0,-1-1 0,-1 1 0,1-1 0,0 0 0,-1 0 0,4-8 0,-6 11 0,1 0 0,-1 0 0,0 0 0,0-1 0,0 1 0,0 0 0,0 0 0,0-1 0,-1 1 0,1 0 0,0 0 0,0 0 0,-1 0 0,1-1 0,-1 1 0,1 0 0,-1 0 0,0 0 0,1 0 0,-1 0 0,0 0 0,0 0 0,0 0 0,1 0 0,-1 1 0,0-1 0,0 0 0,0 0 0,0 1 0,0-1 0,-1 1 0,1-1 0,0 1 0,-2-1 0,-5-2 0,0 0 0,-1 0 0,0 1 0,1 0 0,-1 1 0,0 0 0,0 0 0,1 1 0,-1 0 0,0 1 0,0 0 0,-11 2 0,3 1 0,1 0 0,-1 1 0,1 1 0,0 1 0,-21 11 0,31-15 0,1 0 0,0 0 0,0 1 0,0 0 0,0 0 0,1 0 0,0 1 0,-1-1 0,1 1 0,1 0 0,-1 0 0,1 0 0,-4 9 0,5-10 0,1 1 0,0-1 0,0 1 0,0 0 0,1-1 0,-1 1 0,1 0 0,0-1 0,0 1 0,1 0 0,0 0 0,-1-1 0,1 1 0,1-1 0,-1 1 0,1-1 0,0 1 0,2 4 0,4 5 0,1 1 0,0-2 0,1 1 0,1-2 0,23 24 0,70 48 0,-78-65 0,0 1 0,-2 1 0,0 1 0,27 33 0,-48-51 0,0 0 0,0 0 0,-1 0 0,0 0 0,0 0 0,0 1 0,0-1 0,0 1 0,0 5 0,-1-8 0,-1 0 0,0 0 0,0 0 0,0 0 0,0 0 0,-1 0 0,1 0 0,0 0 0,-1 0 0,1 0 0,-1 0 0,0 0 0,0 0 0,0 0 0,0 0 0,0-1 0,0 1 0,0 0 0,0-1 0,-1 1 0,1 0 0,-1-1 0,-2 2 0,-4 3 0,0-1 0,-1 0 0,0-1 0,0 0 0,0 0 0,-1-1 0,1 0 0,-1 0 0,-13 1 0,-12 0 0,-45 1 0,43-4 171,-50-6 0,72 3-456,-1-1 1,1 0-1,0-1 1,0 0-1,-27-13 1,13 0-6542</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36:44.898"/>
    </inkml:context>
    <inkml:brush xml:id="br0">
      <inkml:brushProperty name="width" value="0.05" units="cm"/>
      <inkml:brushProperty name="height" value="0.05" units="cm"/>
    </inkml:brush>
  </inkml:definitions>
  <inkml:trace contextRef="#ctx0" brushRef="#br0">83 120 24575,'-5'-3'0,"0"-1"0,0 1 0,0 0 0,-8-3 0,-20-13 0,32 18 0,-1 0 0,1 0 0,0 0 0,0 0 0,0-1 0,-1 1 0,1 0 0,1 0 0,-1-1 0,0 1 0,0-1 0,0 1 0,1-1 0,-1 1 0,1-1 0,-1 1 0,1-1 0,-1-1 0,1 2 0,0 0 0,1 0 0,-1 1 0,0-1 0,0 0 0,0 1 0,0-1 0,1 1 0,-1-1 0,0 0 0,0 1 0,1-1 0,-1 1 0,1-1 0,-1 0 0,0 1 0,1-1 0,-1 1 0,1-1 0,-1 1 0,1 0 0,-1-1 0,1 1 0,0 0 0,-1-1 0,1 1 0,0 0 0,0-1 0,21-4 0,-17 4 0,301-30 0,-292 30 0,-1 0 0,1 1 0,0 1 0,-1 0 0,18 5 0,-28-6 0,0 1 0,-1 0 0,1-1 0,0 1 0,-1 0 0,1 1 0,-1-1 0,1 0 0,-1 1 0,1 0 0,-1-1 0,0 1 0,0 0 0,0 0 0,0 0 0,0 0 0,0 1 0,-1-1 0,1 0 0,-1 1 0,0-1 0,1 1 0,-1 0 0,0-1 0,-1 1 0,1 0 0,0 0 0,-1-1 0,1 1 0,-1 0 0,0 5 0,-1 3 0,-1 0 0,0 0 0,0 0 0,-1-1 0,-1 1 0,0-1 0,0 0 0,-11 19 0,-56 73 0,62-89 0,-94 113 0,53-67 0,-62 95 0,106-145 0,0 1 0,1 0 0,1 0 0,-1 1 0,-4 18 0,8-26 0,1-1 0,-1 1 0,1-1 0,0 0 0,-1 1 0,1-1 0,0 1 0,1-1 0,-1 1 0,0-1 0,1 1 0,-1-1 0,1 0 0,0 1 0,0-1 0,0 0 0,0 0 0,0 1 0,0-1 0,0 0 0,1 0 0,-1 0 0,1 0 0,0-1 0,0 1 0,-1 0 0,1-1 0,0 1 0,0-1 0,0 0 0,1 1 0,1 0 0,11 3 0,0 0 0,0 0 0,0-2 0,1 0 0,-1 0 0,1-2 0,22 0 0,113-12 0,-139 10 0,27-5-682,47-13-1,-56 11-6143</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36:55.333"/>
    </inkml:context>
    <inkml:brush xml:id="br0">
      <inkml:brushProperty name="width" value="0.05" units="cm"/>
      <inkml:brushProperty name="height" value="0.05" units="cm"/>
    </inkml:brush>
  </inkml:definitions>
  <inkml:trace contextRef="#ctx0" brushRef="#br0">31 180 24575,'-3'-6'0,"-4"-5"0,-1-3 0,1-3 0,2-1 0,4-1 0,9 1 0,8 2 0,9 2 0,4 0 0,7 2 0,4 1 0,-6 1-8191</inkml:trace>
</inkml:ink>
</file>

<file path=ppt/ink/ink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39:36.402"/>
    </inkml:context>
    <inkml:brush xml:id="br0">
      <inkml:brushProperty name="width" value="0.05" units="cm"/>
      <inkml:brushProperty name="height" value="0.05" units="cm"/>
    </inkml:brush>
  </inkml:definitions>
  <inkml:trace contextRef="#ctx0" brushRef="#br0">73 126 24575,'-15'1'0,"11"0"0,1-1 0,-1 0 0,0 1 0,1-1 0,-1 0 0,0-1 0,1 1 0,-1-1 0,0 0 0,1 1 0,-1-2 0,1 1 0,-6-3 0,9 4 0,-1 0 0,1-1 0,0 1 0,0-1 0,0 1 0,0 0 0,0-1 0,0 1 0,0 0 0,0-1 0,0 1 0,0 0 0,0-1 0,0 1 0,0-1 0,0 1 0,0 0 0,0-1 0,1 1 0,-1 0 0,0-1 0,0 1 0,0 0 0,0-1 0,1 1 0,-1 0 0,0 0 0,0-1 0,1 1 0,-1 0 0,0 0 0,1-1 0,-1 1 0,0 0 0,1 0 0,-1 0 0,0 0 0,1-1 0,0 1 0,17-9 0,-16 8 0,24-10 0,1 1 0,1 1 0,44-7 0,89-6 0,-96 15 0,131-12 0,-183 16-1365</inkml:trace>
</inkml:ink>
</file>

<file path=ppt/ink/ink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39:37.089"/>
    </inkml:context>
    <inkml:brush xml:id="br0">
      <inkml:brushProperty name="width" value="0.05" units="cm"/>
      <inkml:brushProperty name="height" value="0.05" units="cm"/>
    </inkml:brush>
  </inkml:definitions>
  <inkml:trace contextRef="#ctx0" brushRef="#br0">156 261 24575,'3'-4'0,"-1"1"0,0 0 0,0-1 0,0 1 0,0-1 0,-1 1 0,1-1 0,0-5 0,7-14 0,-9 23 0,0 0 0,1 0 0,-1 0 0,0 0 0,0 0 0,0 0 0,0 0 0,0 0 0,0 0 0,0 0 0,0 1 0,0-1 0,0 0 0,0 0 0,0 0 0,0 0 0,0 0 0,0 0 0,0 0 0,0 0 0,0 0 0,1 0 0,-1 0 0,0 0 0,0 0 0,0 0 0,0 0 0,0 0 0,0 0 0,0 0 0,0 0 0,0 0 0,0 0 0,0 0 0,0 0 0,0 0 0,1 0 0,-1 0 0,0 0 0,0 0 0,0 0 0,0 0 0,0 0 0,0 0 0,0-1 0,0 1 0,0 0 0,0 0 0,0 0 0,0 0 0,0 0 0,0 0 0,0 0 0,0 0 0,0 0 0,0 0 0,0 0 0,0 0 0,0 0 0,0-1 0,1 12 0,-4 14 0,-67 246 0,33-141 0,20-69 0,-30 76 0,38-125 0,5-20 0,5-25 0,20-84 0,5 0 0,64-176 0,-75 253 0,30-60 0,-38 88 0,1-1 0,-1 1 0,2 1 0,0 0 0,0 0 0,1 0 0,0 1 0,18-13 0,-23 20 0,0 0 0,0 0 0,0 0 0,1 1 0,-1 0 0,1 0 0,0 0 0,-1 1 0,1 0 0,0 0 0,0 0 0,0 1 0,0 0 0,0 0 0,-1 0 0,1 1 0,0 0 0,0 0 0,0 0 0,-1 1 0,1 0 0,-1 0 0,1 0 0,-1 1 0,0 0 0,7 4 0,0 2 0,0 1 0,0-1 0,-1 2 0,0 0 0,-1 0 0,0 1 0,-1 0 0,-1 0 0,9 17 0,0 5 0,-2 0 0,-2 1 0,-1 0 0,-1 1 0,-3 0 0,7 52 0,-8-15 0,-3 0 0,-7 94 0,-1-130-1365,0-7-5461</inkml:trace>
</inkml:ink>
</file>

<file path=ppt/ink/ink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39:37.416"/>
    </inkml:context>
    <inkml:brush xml:id="br0">
      <inkml:brushProperty name="width" value="0.05" units="cm"/>
      <inkml:brushProperty name="height" value="0.05" units="cm"/>
    </inkml:brush>
  </inkml:definitions>
  <inkml:trace contextRef="#ctx0" brushRef="#br0">88 141 24575,'-6'-3'0,"-5"-7"0,-3-5 0,-3-2 0,-1-2 0,2-1 0,11 4 0,8 4 0,13 4 0,9 1 0,13 1 0,8 2 0,8 2 0,11 1 0,-7 0-8191</inkml:trace>
</inkml:ink>
</file>

<file path=ppt/ink/ink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39:37.760"/>
    </inkml:context>
    <inkml:brush xml:id="br0">
      <inkml:brushProperty name="width" value="0.05" units="cm"/>
      <inkml:brushProperty name="height" value="0.05" units="cm"/>
    </inkml:brush>
  </inkml:definitions>
  <inkml:trace contextRef="#ctx0" brushRef="#br0">611 88 24575,'0'-3'0,"0"0"0,0 0 0,0 0 0,-1 1 0,1-1 0,-1 0 0,0 0 0,0 1 0,0-1 0,0 0 0,-1 1 0,1-1 0,-1 1 0,1 0 0,-1 0 0,-2-4 0,0 3 0,0 0 0,0 0 0,0 0 0,0 1 0,0-1 0,0 1 0,-1 0 0,-8-3 0,-3 1 0,0 1 0,0 0 0,0 1 0,-30 1 0,34 1 0,0 0 0,0 1 0,1 1 0,-1 0 0,0 1 0,1 0 0,-1 1 0,1 0 0,0 0 0,0 2 0,-17 10 0,21-12 0,1 2 0,-1-1 0,1 1 0,0 0 0,0 0 0,1 0 0,0 1 0,0 0 0,0 0 0,1 1 0,0-1 0,1 1 0,0 0 0,0 0 0,0 0 0,1 0 0,-2 12 0,3-7 0,0 0 0,1 0 0,0 0 0,1 0 0,1 0 0,0 0 0,1 0 0,0 0 0,1 0 0,0-1 0,1 0 0,0 0 0,1 0 0,1-1 0,-1 0 0,12 13 0,6 6 0,3 0 0,0-2 0,2-2 0,35 27 0,-56-47 0,0 1 0,-1 0 0,1 1 0,-2 0 0,1 0 0,-1 0 0,0 0 0,-1 1 0,5 11 0,-8-17 0,-1 0 0,0 1 0,0-1 0,0 0 0,0 0 0,-1 1 0,1-1 0,-1 0 0,0 1 0,0-1 0,0 1 0,0-1 0,-1 0 0,1 1 0,-1-1 0,0 0 0,0 0 0,0 1 0,0-1 0,-1 0 0,1 0 0,-1 0 0,0 0 0,0-1 0,0 1 0,0 0 0,0-1 0,0 1 0,-1-1 0,0 0 0,-3 3 0,0-2 0,0 1 0,0-1 0,-1 0 0,1-1 0,-1 1 0,0-1 0,0-1 0,1 1 0,-1-1 0,0-1 0,0 1 0,0-1 0,0 0 0,0 0 0,0-1 0,0 0 0,0-1 0,-8-2 0,-7-2 0,0-2 0,0 0 0,1-2 0,-24-13 0,-85-64 196,68 43-1757,45 33-5265</inkml:trace>
</inkml:ink>
</file>

<file path=ppt/ink/ink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39:40.544"/>
    </inkml:context>
    <inkml:brush xml:id="br0">
      <inkml:brushProperty name="width" value="0.05" units="cm"/>
      <inkml:brushProperty name="height" value="0.05" units="cm"/>
    </inkml:brush>
  </inkml:definitions>
  <inkml:trace contextRef="#ctx0" brushRef="#br0">43 88 24575,'2'-1'0,"-1"1"0,0 0 0,0-1 0,0 1 0,1-1 0,-1 0 0,0 1 0,0-1 0,0 0 0,0 0 0,0 0 0,0 1 0,0-1 0,-1 0 0,1 0 0,0 0 0,0-1 0,0 0 0,14-25 0,-11 20 0,17-24 0,-20 30 0,-1 1 0,1-1 0,-1 1 0,1-1 0,-1 1 0,1-1 0,0 1 0,-1-1 0,1 1 0,0 0 0,-1-1 0,1 1 0,0 0 0,-1 0 0,1 0 0,0-1 0,0 1 0,1 0 0,-2 0 0,1 1 0,0-1 0,-1 1 0,1-1 0,0 0 0,-1 1 0,1-1 0,-1 1 0,1-1 0,-1 1 0,1 0 0,-1-1 0,1 1 0,-1-1 0,0 1 0,1 0 0,-1-1 0,0 1 0,0 0 0,1-1 0,-1 1 0,0 0 0,0 1 0,3 10 0,-1 1 0,-1-1 0,0 1 0,0 0 0,-2 13 0,-10 66 0,7-59 0,-101 881 0,97-853-1365,3-45-5461</inkml:trace>
</inkml:ink>
</file>

<file path=ppt/ink/ink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39:40.889"/>
    </inkml:context>
    <inkml:brush xml:id="br0">
      <inkml:brushProperty name="width" value="0.05" units="cm"/>
      <inkml:brushProperty name="height" value="0.05" units="cm"/>
    </inkml:brush>
  </inkml:definitions>
  <inkml:trace contextRef="#ctx0" brushRef="#br0">99 0 24575,'-7'0'0,"0"1"0,-1-1 0,1 2 0,0-1 0,0 1 0,0 0 0,-12 5 0,17-6 0,0-1 0,1 1 0,-1 0 0,0 0 0,1 0 0,-1 0 0,1 0 0,-1 0 0,1 0 0,0 1 0,0-1 0,-1 0 0,1 1 0,0-1 0,0 1 0,0-1 0,0 1 0,1 0 0,-1-1 0,0 1 0,1 0 0,-1 0 0,1-1 0,-1 1 0,1 0 0,0 0 0,0 0 0,0-1 0,0 1 0,0 0 0,0 0 0,1 0 0,-1-1 0,0 1 0,2 3 0,1 2 0,1 0 0,0 0 0,0 0 0,0 0 0,1-1 0,0 0 0,9 9 0,48 38 0,-36-31 0,13 13 0,2-2 0,0-3 0,75 42 0,-109-68-136,1 0-1,0-1 1,0-1-1,0 1 1,0-1-1,0 0 1,0-1-1,1 0 0,9 0 1,6-3-6690</inkml:trace>
</inkml:ink>
</file>

<file path=ppt/ink/ink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39:41.231"/>
    </inkml:context>
    <inkml:brush xml:id="br0">
      <inkml:brushProperty name="width" value="0.05" units="cm"/>
      <inkml:brushProperty name="height" value="0.05" units="cm"/>
    </inkml:brush>
  </inkml:definitions>
  <inkml:trace contextRef="#ctx0" brushRef="#br0">480 102 24575,'28'-28'0,"-14"13"0,1 0 0,33-25 0,-37 37 0,-12 11 0,-13 14 0,-14 10 0,-2-1 0,-1-1 0,-1-2 0,-1-1 0,-50 30 0,1-9 0,-115 51 0,161-84-1365,8-4-5461</inkml:trace>
</inkml:ink>
</file>

<file path=ppt/ink/ink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39:42.584"/>
    </inkml:context>
    <inkml:brush xml:id="br0">
      <inkml:brushProperty name="width" value="0.05" units="cm"/>
      <inkml:brushProperty name="height" value="0.05" units="cm"/>
    </inkml:brush>
  </inkml:definitions>
  <inkml:trace contextRef="#ctx0" brushRef="#br0">481 239 24575,'-3'-9'0,"0"1"0,1 0 0,-1-1 0,2 1 0,-1-1 0,1-12 0,-3-7 0,3 22 0,-6-60 0,7 62 0,0 0 0,0 0 0,0 0 0,0 0 0,1 1 0,0-1 0,0 0 0,0 0 0,0 1 0,0-1 0,1 1 0,-1-1 0,1 1 0,3-4 0,-5 6 0,1 0 0,-1 1 0,1-1 0,0 1 0,-1-1 0,1 1 0,-1-1 0,1 1 0,0 0 0,-1-1 0,1 1 0,0 0 0,-1-1 0,1 1 0,0 0 0,0 0 0,-1 0 0,1 0 0,0 0 0,0-1 0,-1 1 0,1 1 0,0-1 0,0 0 0,0 0 0,1 1 0,0-1 0,-1 1 0,1 0 0,-1 0 0,1 0 0,-1 0 0,0 0 0,1 0 0,-1 0 0,2 3 0,2 3 0,0 0 0,-1 0 0,7 14 0,-2 2 0,0 0 0,-2 1 0,6 35 0,7 78 0,-16-109 0,12 158-128,-8 0 0,-7 0 0,-39 300 0,-165 541-384,81-579 520,-7 27-82,30 6-155,73-242 1290,26-233-1046,-1-1 0,1 1 1,0 0-1,1-1 0,-1 1 0,1-1 1,0 1-1,1-1 0,-1 1 1,4 7-1,-3-11-12,-1 0 0,0 0 0,1 0 0,-1-1 0,1 1 1,-1 0-1,1-1 0,0 0 0,0 1 0,0-1 0,0 0 0,0 0 0,0 0 0,0 0 1,0 0-1,0 0 0,0-1 0,0 1 0,1-1 0,-1 1 0,0-1 0,1 0 1,-1 0-1,0 0 0,0 0 0,1-1 0,-1 1 0,3-1 0,26-6-3,49-17 0,-12 3 0,47-6-281,206-22 0,125 22-281,800 40-1415,-3 65 2162,-1131-70-290,-52-4 24,268 11-257,-325-15 453,1 0 1,0 0-1,0 0 1,0-1-1,0 1 0,0-1 1,0 0-1,6-3 1,-10 4-96,0 0 1,1 0-1,-1 0 1,0 0 0,0-1-1,0 1 1,1 0-1,-1 0 1,0 0 0,0-1-1,0 1 1,0 0-1,0 0 1,1 0 0,-1-1-1,0 1 1,0 0-1,0 0 1,0 0 0,0-1-1,0 1 1,0 0 0,0 0-1,0-1 1,0 1-1,0 0 1,0 0 0,0-1-1,0 1 1,0 0-1,0 0 1,0-1 0,0 1-1,0 0 1,0 0-1,0 0 1,-1-1 0,1 1-1,0 0 1,0-1-1,-19-11 640,4 5-569,-19-8 113,1-2 0,-32-21 0,54 31-185,1-1 1,0-1-1,0 0 1,0 0-1,1-1 1,1 0-1,0-1 0,0 0 1,-8-17-1,6 6-19,0 0 0,2-1 0,1-1 0,1 1 0,1-1 0,-3-28 0,-2-148 0,10 171 0,50-1060-1046,89 5 0,-55 566 552,33 8 897,-108 478-39,2-1 0,1 1 0,2 1 0,1 1-1,20-30 1,-35 56-364,-8 6 0,-17 7 0,7-1 0,-5-2 0,-1-1 0,1-1 0,-37 2 0,-76-5 0,75-2 0,-554-1-528,-1003 16-1782,1060 28 1796,541-40 604,13-1 17,-1-1 0,0 1-1,1 0 1,-1 0-1,0 0 1,-6 3 0,28 1 1520,55-6-1087,-46 0-424,-1 0 0,44 6 0,-66-4-207,0-1 0,-1 1 0,1-1 0,-1 1 0,1 0 0,-1 0 0,1 0 0,-1 1 0,0-1 0,0 0 0,1 1 0,-1 0 0,0-1 0,2 4 0,6 9-6735</inkml:trace>
</inkml:ink>
</file>

<file path=ppt/ink/ink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39:43.256"/>
    </inkml:context>
    <inkml:brush xml:id="br0">
      <inkml:brushProperty name="width" value="0.05" units="cm"/>
      <inkml:brushProperty name="height" value="0.05" units="cm"/>
    </inkml:brush>
  </inkml:definitions>
  <inkml:trace contextRef="#ctx0" brushRef="#br0">155 128 24575,'1'-3'0,"0"0"0,0 0 0,0 0 0,0 0 0,0 1 0,1-1 0,-1 0 0,1 1 0,0 0 0,-1-1 0,5-3 0,5-8 0,-8 7 0,1 2 0,-1 0 0,0-1 0,0 1 0,0-1 0,-1 0 0,0 1 0,0-1 0,1-10 0,-3 15 0,0 1 0,0-1 0,0 1 0,0-1 0,0 1 0,0 0 0,0-1 0,0 1 0,0-1 0,-1 1 0,1-1 0,0 1 0,0 0 0,-1-1 0,1 1 0,0 0 0,0-1 0,-1 1 0,1 0 0,0-1 0,-1 1 0,1 0 0,-1 0 0,1-1 0,0 1 0,-1 0 0,1 0 0,-1 0 0,1 0 0,-1 0 0,1-1 0,0 1 0,-1 0 0,1 0 0,-1 0 0,1 0 0,-1 0 0,1 0 0,-1 0 0,1 0 0,0 1 0,-1-1 0,1 0 0,-1 0 0,1 0 0,0 0 0,-1 1 0,1-1 0,-1 0 0,1 0 0,0 1 0,-1-1 0,-23 13 0,8 0 0,0 0 0,1 0 0,1 2 0,0 0 0,1 0 0,1 1 0,0 1 0,1 0 0,1 1 0,1 0 0,-15 37 0,23-50 0,-1-1 0,1 0 0,0 1 0,0-1 0,1 1 0,-1 0 0,1-1 0,0 1 0,0-1 0,1 1 0,-1 0 0,1-1 0,0 1 0,2 5 0,-1-7 0,-1 0 0,1-1 0,0 1 0,0-1 0,0 0 0,0 1 0,0-1 0,0 0 0,1 0 0,-1-1 0,0 1 0,1 0 0,0-1 0,-1 1 0,1-1 0,0 0 0,0 0 0,0 0 0,0 0 0,0-1 0,0 1 0,5-1 0,3 1 0,1-1 0,-1-1 0,0 1 0,1-2 0,-1 0 0,0 0 0,0-1 0,0-1 0,-1 1 0,21-12 0,-20 10 0,0-2 0,0 1 0,-1-1 0,0-1 0,0 0 0,-1 0 0,0-1 0,0 0 0,13-19 0,-19 23 0,0 0 0,0-1 0,0 1 0,-1-1 0,1 0 0,-1 1 0,-1-1 0,1 0 0,-1 0 0,0 0 0,-1-1 0,1 1 0,-1 0 0,0 0 0,-2-8 0,1 9 0,0 1 0,-1-1 0,1 0 0,-1 0 0,-1 1 0,1 0 0,0-1 0,-1 1 0,0 0 0,0 0 0,0 0 0,-1 1 0,1-1 0,-1 1 0,0 0 0,0 0 0,0 0 0,0 0 0,-5-2 0,0 1-273,0 0 0,0 1 0,0 0 0,-13-3 0,-6 1-6553</inkml:trace>
</inkml:ink>
</file>

<file path=ppt/ink/ink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39:43.909"/>
    </inkml:context>
    <inkml:brush xml:id="br0">
      <inkml:brushProperty name="width" value="0.05" units="cm"/>
      <inkml:brushProperty name="height" value="0.05" units="cm"/>
    </inkml:brush>
  </inkml:definitions>
  <inkml:trace contextRef="#ctx0" brushRef="#br0">217 51 24575,'-12'-1'0,"1"0"0,-1-1 0,1-1 0,-15-4 0,-21-5 0,33 9 0,-1 2 0,0-1 0,-28 2 0,32 4 0,19 2 0,22 3 0,37 5-125,106 6 0,72-11-383,-175-8 365,918-6-3336,2-35 2605,-135 4 339,-833 35 562,108 2 1338,-107 4-971,-22-5-357,-1 0 0,0 0 0,1 0 0,-1 0 0,0 0 0,0 1 0,1-1 0,-1 0 0,0 0 0,0 0 0,1 0 0,-1 1 0,0-1 0,0 0 0,0 0 0,0 0 0,1 1 0,-1-1 0,0 0 0,0 0 0,0 1 0,0-1 1,0 0-1,0 0 0,1 1 0,-1-1 0,0 0 0,0 1 0,0-1 0,0 0 0,0 0 0,0 1 0,0-1 0,0 1 0,-2 0-45,1 1-1,-1-1 1,1 1 0,-1-1 0,0 1-1,0-1 1,1 0 0,-1 0-1,0 0 1,0 0 0,0 0 0,0 0-1,-3 0 1,-33 13-5360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36:55.678"/>
    </inkml:context>
    <inkml:brush xml:id="br0">
      <inkml:brushProperty name="width" value="0.05" units="cm"/>
      <inkml:brushProperty name="height" value="0.05" units="cm"/>
    </inkml:brush>
  </inkml:definitions>
  <inkml:trace contextRef="#ctx0" brushRef="#br0">35 282 24575,'-2'0'0,"1"-1"0,-1 1 0,1-1 0,0 0 0,-1 1 0,1-1 0,0 0 0,0 0 0,-1 0 0,1 0 0,-1-1 0,-4-3 0,9 14 0,41 86 0,11 24 0,43 136 0,-141-347 0,5 14 0,26 51 0,-72-181 0,76 183 0,1-1 0,1 0 0,1 0 0,1 0 0,1-1 0,2-34 0,1 55 0,1 0 0,-1 1 0,1-1 0,1 0 0,-1 0 0,1 0 0,0 1 0,0-1 0,1 1 0,-1-1 0,1 1 0,1 0 0,-1 0 0,1 0 0,4-4 0,-4 5 0,0 1 0,0 0 0,0 0 0,0 1 0,0-1 0,0 1 0,1 0 0,-1 0 0,1 1 0,0-1 0,-1 1 0,1 0 0,0 0 0,0 1 0,0-1 0,0 1 0,0 0 0,-1 0 0,6 2 0,0 0 0,0 0 0,-1 1 0,1 0 0,-1 1 0,0 0 0,0 0 0,0 1 0,-1 0 0,1 1 0,-1 0 0,0 0 0,-1 1 0,0 0 0,0 0 0,0 0 0,9 15 0,-11-15 0,0 0 0,-1 0 0,0 1 0,0-1 0,-1 1 0,1 0 0,-2 0 0,1 1 0,-1-1 0,-1 0 0,1 1 0,-1-1 0,-1 1 0,1-1 0,-2 1 0,1-1 0,-1 1 0,0-1 0,-5 16 0,2-16 38,0 1 0,0 0 0,-1-1 0,-1 0 0,1 0 0,-1-1 0,0 1 0,-12 9 0,1-2-607,-1-1 0,-26 17 0,1-5-6257</inkml:trace>
</inkml:ink>
</file>

<file path=ppt/ink/ink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39:44.361"/>
    </inkml:context>
    <inkml:brush xml:id="br0">
      <inkml:brushProperty name="width" value="0.05" units="cm"/>
      <inkml:brushProperty name="height" value="0.05" units="cm"/>
    </inkml:brush>
  </inkml:definitions>
  <inkml:trace contextRef="#ctx0" brushRef="#br0">158 1 24575,'-20'0'0,"0"1"0,-20 4 0,32-3 0,0-1 0,0 1 0,0 1 0,1-1 0,-1 1 0,1 1 0,-13 7 0,20-11 0,0 0 0,0 0 0,-1 0 0,1 0 0,0 0 0,0 0 0,0 1 0,-1-1 0,1 0 0,0 0 0,0 0 0,0 1 0,-1-1 0,1 0 0,0 0 0,0 0 0,0 1 0,0-1 0,0 0 0,0 0 0,-1 1 0,1-1 0,0 0 0,0 0 0,0 1 0,0-1 0,0 0 0,0 1 0,0-1 0,0 0 0,0 0 0,0 1 0,0-1 0,0 0 0,1 0 0,-1 1 0,0-1 0,0 0 0,0 0 0,0 1 0,0-1 0,0 0 0,1 0 0,-1 0 0,0 1 0,0-1 0,0 0 0,0 0 0,1 0 0,-1 1 0,0-1 0,0 0 0,1 0 0,-1 0 0,0 0 0,0 0 0,1 0 0,-1 0 0,0 1 0,0-1 0,1 0 0,-1 0 0,0 0 0,0 0 0,1 0 0,-1 0 0,0 0 0,1 0 0,-1-1 0,24 5 0,194-13 0,-121 2 0,1382-20-2416,0 91 260,-1463-62 2690,-16-2-513,0 0 1,0 0-1,0 0 0,0 0 0,0 0 0,0 0 1,0 0-1,-1 0 0,1 0 0,0 0 0,0 0 0,0 0 1,0 0-1,0 0 0,0 0 0,0 0 0,0 0 0,0 0 1,0 0-1,0 1 0,0-1 0,0 0 0,0 0 1,0 0-1,0 0 0,0 0 0,0 0 0,0 0 0,0 0 1,0 0-1,0 0 0,0 0 0,0 0 0,0 0 1,0 0-1,0 0 0,0 0 0,0 0 0,0 1 0,0-1 1,0 0-1,0 0 0,0 0 0,0 0 0,0 0 1,0 0-1,0 0 0,0 0 0,0 0 0,0 0 0,0 0 1,0 0-1,0 0 0,0 0 0,-26 4 1072,-15 0-1121,-5-2-6355</inkml:trace>
</inkml:ink>
</file>

<file path=ppt/ink/ink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39:45.479"/>
    </inkml:context>
    <inkml:brush xml:id="br0">
      <inkml:brushProperty name="width" value="0.05" units="cm"/>
      <inkml:brushProperty name="height" value="0.05" units="cm"/>
    </inkml:brush>
  </inkml:definitions>
  <inkml:trace contextRef="#ctx0" brushRef="#br0">211 224 24575,'7'-1'0,"0"1"0,0-2 0,0 1 0,0-1 0,-1 0 0,1 0 0,-1-1 0,1 0 0,-1 0 0,0-1 0,0 0 0,0 0 0,8-8 0,-10 9 0,-1 0 0,0 0 0,0 0 0,0 0 0,0 0 0,0-1 0,-1 1 0,1-1 0,-1 0 0,0 0 0,-1 0 0,1 0 0,0 0 0,-1 0 0,0-1 0,0 1 0,-1 0 0,1 0 0,-1-1 0,0 1 0,0-1 0,-1-7 0,0 9 0,-1-1 0,1 1 0,-1-1 0,0 1 0,0 0 0,0 0 0,0 0 0,-1 0 0,0 0 0,1 0 0,-1 1 0,0-1 0,0 1 0,0 0 0,0 0 0,-1 0 0,1 0 0,-1 0 0,-6-1 0,-8-3 0,0 1 0,-32-6 0,42 10 0,-7-2 0,0 2 0,0-1 0,0 2 0,-1 0 0,1 1 0,-22 3 0,33-3 0,0 0 0,0 0 0,0 1 0,0-1 0,0 1 0,0 0 0,0 0 0,1 0 0,-1 1 0,1-1 0,0 1 0,-5 4 0,6-5 0,1 1 0,-1-1 0,0 1 0,1 0 0,0 0 0,-1 0 0,1 0 0,0 0 0,1 0 0,-1 0 0,0 0 0,1 0 0,0 0 0,0 0 0,0 1 0,0-1 0,0 0 0,2 5 0,-1 0 0,2 0 0,-1-1 0,1 1 0,0-1 0,1 0 0,0 0 0,0 0 0,0-1 0,1 1 0,10 10 0,8 6 0,33 25 0,-46-39 0,84 68 0,110 95 0,-191-161 0,-1 0 0,-1 1 0,0 1 0,-1 0 0,9 14 0,-17-23 0,0-1 0,0 0 0,-1 1 0,0-1 0,1 1 0,-1 0 0,0-1 0,-1 1 0,1 0 0,-1-1 0,1 1 0,-2 5 0,1-7 0,-1 0 0,1 1 0,-1-1 0,0 0 0,0 0 0,0 1 0,0-1 0,0 0 0,0 0 0,-1 0 0,1-1 0,-1 1 0,0 0 0,1 0 0,-1-1 0,0 1 0,0-1 0,0 0 0,0 1 0,0-1 0,-3 1 0,-4 2 0,-1 0 0,1-1 0,-1 0 0,1-1 0,-1 0 0,0-1 0,0 0 0,-12 0 0,-10-2 0,-39-5 0,47 2 0,0 0 0,0-2 0,1-1 0,-24-10 0,31 11 0,2-1 0,-1-1 0,1 0 0,0-1 0,1 0 0,0-1 0,-12-13 0,23 21 19,-1 0 0,1 0 0,1 0 0,-1-1 0,0 1 0,0-1 0,1 1 0,0-1 0,-1 0 0,1 1 0,0-1 0,0 0 0,1 0 0,-1 0 0,0 0 0,1 0 0,0-3 0,0 3-94,0 1 1,1 0 0,0 0 0,-1 0 0,1-1-1,0 1 1,0 0 0,0 0 0,0 0 0,0 1-1,1-1 1,-1 0 0,0 0 0,1 1 0,0-1-1,-1 0 1,1 1 0,0 0 0,0-1 0,0 1-1,0 0 1,3-2 0,14-5-6752</inkml:trace>
</inkml:ink>
</file>

<file path=ppt/ink/ink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39:45.853"/>
    </inkml:context>
    <inkml:brush xml:id="br0">
      <inkml:brushProperty name="width" value="0.05" units="cm"/>
      <inkml:brushProperty name="height" value="0.05" units="cm"/>
    </inkml:brush>
  </inkml:definitions>
  <inkml:trace contextRef="#ctx0" brushRef="#br0">114 44 24575,'7'-4'0,"-2"3"0,-1-1 0,0 0 0,0-1 0,0 1 0,0-1 0,0 0 0,-1 0 0,1 0 0,5-7 0,-8 10 0,-1 0 0,0 0 0,0-1 0,0 1 0,0 0 0,0 0 0,0 0 0,1 0 0,-1-1 0,0 1 0,0 0 0,0 0 0,0 0 0,0 0 0,0-1 0,0 1 0,0 0 0,0 0 0,0 0 0,0 0 0,0-1 0,0 1 0,0 0 0,0 0 0,0 0 0,0-1 0,0 1 0,0 0 0,0 0 0,0 0 0,0 0 0,0-1 0,0 1 0,0 0 0,-1 0 0,1 0 0,0 0 0,0-1 0,0 1 0,0 0 0,0 0 0,0 0 0,-1 0 0,1 0 0,0 0 0,0-1 0,-12 3 0,-13 8 0,15-5 0,1 0 0,0 1 0,-1 0 0,2 1 0,-1 0 0,1 1 0,0-1 0,1 1 0,0 1 0,-7 9 0,10-11 0,0 0 0,0 1 0,1-1 0,0 1 0,1 0 0,-1 0 0,1 0 0,1 0 0,-1 0 0,2 0 0,-1 0 0,1 0 0,0 1 0,2 9 0,0-5 0,1 0 0,0 0 0,1-1 0,1 1 0,0-1 0,1 0 0,0-1 0,0 1 0,1-1 0,1-1 0,0 1 0,0-1 0,1-1 0,1 1 0,-1-2 0,12 9 0,-12-10 0,1 0 0,0-1 0,0 0 0,0-1 0,1 0 0,0-1 0,0 0 0,0-1 0,0 0 0,0 0 0,1-1 0,-1-1 0,1 0 0,0 0 0,-1-2 0,1 1 0,0-1 0,13-3 0,-20 2 0,0 1 0,0-1 0,0 1 0,0-1 0,0-1 0,-1 1 0,1-1 0,-1 0 0,1 0 0,-1 0 0,0 0 0,0-1 0,-1 0 0,1 0 0,-1 0 0,0 0 0,6-9 0,-6 7 0,-1-1 0,1 0 0,-1 1 0,0-1 0,-1 0 0,0 0 0,0 0 0,0 0 0,-1-1 0,0 1 0,0 0 0,-3-12 0,0 4 0,-1 1 0,0-1 0,-1 1 0,-1 0 0,0 0 0,-1 1 0,0 0 0,-1 0 0,-18-23 0,17 26 0,1 0 0,-2 1 0,1 0 0,-1 1 0,0 0 0,-1 0 0,0 1 0,0 1 0,0 0 0,-1 0 0,-23-7 0,29 12 27,0-1-1,0 2 0,0-1 0,0 1 1,0 0-1,-1 0 0,1 1 0,0-1 1,0 1-1,0 1 0,0-1 0,-8 4 1,12-4-67,1 0 0,-1-1 1,0 1-1,1 0 0,-1 0 0,0 0 1,1 1-1,-1-1 0,1 0 1,0 0-1,-1 1 0,1-1 1,0 1-1,0-1 0,0 1 1,0 0-1,0-1 0,0 1 0,1 0 1,-1 0-1,0-1 0,1 1 1,0 0-1,-1 0 0,1 0 1,0 0-1,0 0 0,0 0 1,0-1-1,0 1 0,0 0 1,1 0-1,-1 0 0,1 0 0,-1 0 1,1-1-1,0 1 0,-1 0 1,1 0-1,0-1 0,0 1 1,2 1-1,8 14-6786</inkml:trace>
</inkml:ink>
</file>

<file path=ppt/ink/ink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39:46.713"/>
    </inkml:context>
    <inkml:brush xml:id="br0">
      <inkml:brushProperty name="width" value="0.05" units="cm"/>
      <inkml:brushProperty name="height" value="0.05" units="cm"/>
    </inkml:brush>
  </inkml:definitions>
  <inkml:trace contextRef="#ctx0" brushRef="#br0">17 44 24575,'-8'-17'0,"-1"0"0,9 17 0,0-1 0,0 1 0,0-1 0,1 1 0,-1-1 0,0 1 0,0-1 0,0 1 0,1 0 0,-1-1 0,0 1 0,0-1 0,1 1 0,-1 0 0,0-1 0,1 1 0,-1 0 0,1-1 0,-1 1 0,0 0 0,1 0 0,-1-1 0,1 1 0,-1 0 0,1 0 0,-1 0 0,0-1 0,1 1 0,-1 0 0,1 0 0,-1 0 0,1 0 0,-1 0 0,1 0 0,-1 0 0,1 0 0,0 0 0,16 0 0,-1 1 0,1 0 0,-1 1 0,30 7 0,-7-1 0,764 79 0,-784-86 0,-13-1 0,0 0 0,1 1 0,-1-1 0,0 1 0,0 0 0,0 1 0,0-1 0,10 5 0,-16-6 0,0 0 0,0 1 0,0-1 0,0 0 0,0 0 0,0 0 0,0 0 0,0 0 0,0 1 0,0-1 0,1 0 0,-1 0 0,0 0 0,0 0 0,0 0 0,0 1 0,0-1 0,0 0 0,0 0 0,0 0 0,0 0 0,0 1 0,-1-1 0,1 0 0,0 0 0,0 0 0,0 0 0,0 0 0,0 1 0,0-1 0,0 0 0,0 0 0,0 0 0,0 0 0,0 0 0,-1 0 0,1 1 0,0-1 0,0 0 0,0 0 0,0 0 0,0 0 0,0 0 0,-1 0 0,1 0 0,0 0 0,0 0 0,0 0 0,0 0 0,-1 0 0,1 0 0,0 0 0,0 0 0,0 0 0,-11 4 0,-45 10-1365,22-6-5461</inkml:trace>
</inkml:ink>
</file>

<file path=ppt/ink/ink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39:47.056"/>
    </inkml:context>
    <inkml:brush xml:id="br0">
      <inkml:brushProperty name="width" value="0.05" units="cm"/>
      <inkml:brushProperty name="height" value="0.05" units="cm"/>
    </inkml:brush>
  </inkml:definitions>
  <inkml:trace contextRef="#ctx0" brushRef="#br0">52 54 24575,'-19'7'0,"16"-7"0,1 1 0,0-1 0,0 1 0,-1 0 0,1 0 0,0-1 0,0 2 0,0-1 0,0 0 0,0 0 0,0 1 0,0-1 0,-2 3 0,4-4 0,0 0 0,0 1 0,0-1 0,-1 0 0,1 0 0,0 0 0,0 0 0,0 0 0,0 0 0,0 1 0,0-1 0,0 0 0,0 0 0,0 0 0,0 0 0,0 0 0,0 0 0,0 0 0,0 1 0,0-1 0,1 0 0,-1 0 0,0 0 0,0 0 0,0 0 0,0 0 0,0 0 0,0 1 0,0-1 0,0 0 0,0 0 0,0 0 0,0 0 0,1 0 0,-1 0 0,0 0 0,0 0 0,0 0 0,0 0 0,0 0 0,0 0 0,0 0 0,1 0 0,-1 0 0,0 0 0,0 0 0,0 0 0,0 0 0,0 0 0,12 1 0,10-4 0,408-55 0,-381 53 0,193-10-1365,-207 14-5461</inkml:trace>
</inkml:ink>
</file>

<file path=ppt/ink/ink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39:48.582"/>
    </inkml:context>
    <inkml:brush xml:id="br0">
      <inkml:brushProperty name="width" value="0.05" units="cm"/>
      <inkml:brushProperty name="height" value="0.05" units="cm"/>
    </inkml:brush>
  </inkml:definitions>
  <inkml:trace contextRef="#ctx0" brushRef="#br0">3 1964 24575,'-1'0'0,"1"0"0,0 0 0,0 1 0,0-1 0,0 0 0,0 0 0,0 0 0,0 0 0,0 0 0,0 0 0,-1 0 0,1 0 0,0 0 0,0 0 0,0 0 0,0 0 0,0 0 0,0 0 0,0 0 0,0 0 0,0 1 0,0-1 0,0 0 0,0 0 0,0 0 0,0 0 0,0 0 0,0 0 0,-1 0 0,1 0 0,0 0 0,0 1 0,0-1 0,0 0 0,0 0 0,0 0 0,0 0 0,0 0 0,1 0 0,-1 0 0,0 0 0,0 1 0,0-1 0,0 0 0,0 0 0,0 0 0,0 0 0,0 0 0,0 0 0,0 0 0,0 0 0,0 0 0,0 0 0,0 0 0,0 1 0,0-1 0,1 0 0,-1 0 0,0 0 0,10-1 0,18-5 0,-22 5 0,342-57 0,44-10 0,-278 37-54,-1-6 0,-1-4 1,-3-5-1,149-86 0,-133 56-14,-4-6 1,-3-5 0,130-124-1,55-94 68,-234 227 0,-4-3 0,62-100 0,-108 144 108,0-1 0,-3 0 0,-1-1-1,17-74 1,-32 111-108,7-18 0,0 1 0,12-22 0,10-28 0,-29 68 13,4-16 312,-3 17-375,-1-1 0,0 1 0,0-1 0,0 1 0,0 0-1,0-1 1,0 1 0,0-1 0,0 1 0,0-1 0,0 1 0,0 0 0,0-1 0,-1 1 0,1-1 0,0 1 0,0-1-1,0 1 1,0 0 0,-1-1 0,1 1 0,0 0 0,0-1 0,-1 1 0,1 0 0,0-1 0,-1 1 0,1 0-1,0 0 1,-1-1 0,1 1 0,-1 0 0,0-1 0</inkml:trace>
</inkml:ink>
</file>

<file path=ppt/ink/ink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39:48.939"/>
    </inkml:context>
    <inkml:brush xml:id="br0">
      <inkml:brushProperty name="width" value="0.05" units="cm"/>
      <inkml:brushProperty name="height" value="0.05" units="cm"/>
    </inkml:brush>
  </inkml:definitions>
  <inkml:trace contextRef="#ctx0" brushRef="#br0">45 374 24575,'-6'0'0,"1"0"0,-1-1 0,1 1 0,-11-3 0,16 3 0,-1 0 0,1-1 0,0 1 0,-1 0 0,1 0 0,0 0 0,-1 0 0,1 0 0,0-1 0,0 1 0,-1 0 0,1 0 0,0 0 0,-1-1 0,1 1 0,0 0 0,0-1 0,0 1 0,-1 0 0,1 0 0,0-1 0,0 1 0,0 0 0,0-1 0,-1 1 0,1 0 0,0-1 0,0 1 0,0-1 0,0 1 0,0-1 0,1 0 0,-1 0 0,1 0 0,0 0 0,-1-1 0,1 1 0,0 0 0,0 0 0,0 0 0,0 0 0,0 1 0,0-1 0,0 0 0,0 0 0,2 0 0,111-64 0,9-5 0,-79 36 0,-2-2 0,67-73 0,-107 107 0,26-23 0,-28 25 0,1-1 0,0 1 0,-1-1 0,1 1 0,0 0 0,-1-1 0,1 1 0,0 0 0,0 0 0,-1-1 0,1 1 0,0 0 0,0 0 0,-1 0 0,1 0 0,0 0 0,0 0 0,0 0 0,-1 0 0,1 0 0,0 1 0,0-1 0,-1 0 0,1 0 0,0 1 0,-1-1 0,1 0 0,0 1 0,-1-1 0,1 1 0,0-1 0,-1 1 0,1-1 0,-1 1 0,1-1 0,-1 1 0,1-1 0,-1 1 0,1 0 0,0 0 0,4 13 0,0-1 0,0 1 0,-2 0 0,1 1 0,-2-1 0,1 16 0,3 12 0,13 39-682,34 96-1,-47-157-6143</inkml:trace>
</inkml:ink>
</file>

<file path=ppt/ink/ink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39:50.593"/>
    </inkml:context>
    <inkml:brush xml:id="br0">
      <inkml:brushProperty name="width" value="0.05" units="cm"/>
      <inkml:brushProperty name="height" value="0.05" units="cm"/>
    </inkml:brush>
  </inkml:definitions>
  <inkml:trace contextRef="#ctx0" brushRef="#br0">2876 2957 24575,'1'-9'0,"0"-1"0,1 1 0,0 1 0,0-1 0,1 0 0,3-8 0,-3 10 0,0 0 0,0-1 0,-1 1 0,-1-1 0,1 1 0,-1-1 0,0 1 0,-1-1 0,0-11 0,-4-7 0,-1-9 0,-2-51 0,6 49 0,-2 0 0,-2 0 0,-13-52 0,-40-106 0,51 175 0,-26-75 0,-5 1 0,-87-156 0,-45-76 0,19 32 0,102 210 0,-83-110 0,61 103 0,-4 4 0,-168-152 0,197 202 0,-1 1 0,-1 3 0,-2 2 0,-1 2 0,-1 2 0,-2 3 0,-94-30 0,35 27 0,-123-12 0,29 6 0,-239-30 0,377 55 0,-40-1 0,105 9 24,-22-4 287,25 4-351,1 0 0,-1 0 1,1-1-1,-1 1 1,1 0-1,-1-1 1,1 1-1,0 0 1,-1-1-1,1 1 1,0 0-1,-1-1 1,1 1-1,0-1 1,-1 1-1,1-1 1,0 1-1,0-1 1,0 1-1,0-1 0,-1 1 1,1-1-1,0 1 1,0-1-1,0 0 1,0 1-1,0-1 1,0 1-1,0-1 1,0 1-1,1-1 1,-1 1-1,0-1 1,0 1-1,0-1 1,0 1-1,1-1 1,-1 1-1,0-1 1,1 1-1,-1-1 0,1 0 1,4-8-6787</inkml:trace>
</inkml:ink>
</file>

<file path=ppt/ink/ink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39:50.954"/>
    </inkml:context>
    <inkml:brush xml:id="br0">
      <inkml:brushProperty name="width" value="0.05" units="cm"/>
      <inkml:brushProperty name="height" value="0.05" units="cm"/>
    </inkml:brush>
  </inkml:definitions>
  <inkml:trace contextRef="#ctx0" brushRef="#br0">436 13 24575,'11'-9'0,"-9"6"0,-8 6 0,-364 251 0,360-248 0,1 0 0,0 0 0,0 1 0,-11 11 0,19-17 0,0 0 0,-1 1 0,1-1 0,0 1 0,0-1 0,-1 1 0,1-1 0,0 1 0,1 0 0,-1-1 0,0 1 0,0 0 0,1 0 0,-1 0 0,1 0 0,0 0 0,-1-1 0,1 1 0,0 0 0,0 0 0,0 0 0,0 0 0,1 0 0,-1 0 0,0 0 0,1 0 0,-1-1 0,1 1 0,0 0 0,0 0 0,0-1 0,-1 1 0,3 2 0,3 3 0,0-1 0,1 0 0,-1 0 0,1-1 0,1 0 0,9 6 0,53 24 0,-43-22 0,-7-4 9,35 18 156,89 57 0,-130-74-320,0 0 0,0 1 0,-2 1 0,1 0 0,-1 1 1,-1 0-1,0 1 0,-1 0 0,0 1 0,13 28 0,-12-13-6671</inkml:trace>
</inkml:ink>
</file>

<file path=ppt/ink/ink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39:52.604"/>
    </inkml:context>
    <inkml:brush xml:id="br0">
      <inkml:brushProperty name="width" value="0.05" units="cm"/>
      <inkml:brushProperty name="height" value="0.05" units="cm"/>
    </inkml:brush>
  </inkml:definitions>
  <inkml:trace contextRef="#ctx0" brushRef="#br0">2881 1 24575,'16'-1'0,"-5"1"0,0 0 0,0 1 0,18 2 0,-26-2 0,1 1 0,0-1 0,0 0 0,-1 1 0,1 0 0,-1 0 0,1 0 0,-1 0 0,0 0 0,0 1 0,0-1 0,0 1 0,5 6 0,3 8 0,0 1 0,-1 0 0,-1 1 0,-1 0 0,11 37 0,4 8 0,-4-19 0,22 88 0,-37-111 0,0 0 0,-2 0 0,0 0 0,-1 0 0,-1 1 0,-5 31 0,-4-7 0,-1-1 0,-25 66 0,-45 88 0,11-31 0,-35 86 0,70-184 0,-65 99 0,-91 96 0,128-182 0,23-35 0,-2-2 0,-69 63 0,-106 70 0,129-110 0,38-33 0,-1-2 0,-2-2 0,-1-2 0,-2-3 0,0-3 0,-2-1 0,-1-3 0,-84 18 0,-326 58 0,330-69 0,-142 50 0,184-52 0,-22 6 0,89-22 0,-1-2 0,0-1 0,0-2 0,-62 3 0,83-8 0,0 0 0,0-1 0,0 0 0,0 0 0,1-1 0,-1 0 0,0-1 0,-12-5 0,13 0-1365,5 0-5461</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36:56.019"/>
    </inkml:context>
    <inkml:brush xml:id="br0">
      <inkml:brushProperty name="width" value="0.05" units="cm"/>
      <inkml:brushProperty name="height" value="0.05" units="cm"/>
    </inkml:brush>
  </inkml:definitions>
  <inkml:trace contextRef="#ctx0" brushRef="#br0">70 843 24575,'-70'25'0,"104"-32"0,39-14 0,-16 3 0,605-167-681,563-152-2397,12 58 1356,-1143 261 2007,-83 15-3280</inkml:trace>
</inkml:ink>
</file>

<file path=ppt/ink/ink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39:52.933"/>
    </inkml:context>
    <inkml:brush xml:id="br0">
      <inkml:brushProperty name="width" value="0.05" units="cm"/>
      <inkml:brushProperty name="height" value="0.05" units="cm"/>
    </inkml:brush>
  </inkml:definitions>
  <inkml:trace contextRef="#ctx0" brushRef="#br0">333 0 24575,'-35'34'0,"-194"221"0,221-245 0,0 0 0,0 1 0,2 0 0,-1 1 0,1-1 0,1 1 0,0 1 0,1-1 0,-5 22 0,8-28 0,0 1 0,0-1 0,1 1 0,0 0 0,0-1 0,1 1 0,0 0 0,0-1 0,0 1 0,1-1 0,0 1 0,0-1 0,1 0 0,-1 0 0,2 0 0,-1 0 0,0 0 0,1-1 0,0 1 0,8 6 0,-4-3 29,1-2-1,1 0 1,-1 0-1,1 0 0,0-1 1,1-1-1,-1 0 1,1 0-1,0-1 1,0 0-1,16 2 1,5 0-598,0-2 0,59 0 0,-42-4-6257</inkml:trace>
</inkml:ink>
</file>

<file path=ppt/ink/ink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39:54.583"/>
    </inkml:context>
    <inkml:brush xml:id="br0">
      <inkml:brushProperty name="width" value="0.05" units="cm"/>
      <inkml:brushProperty name="height" value="0.05" units="cm"/>
    </inkml:brush>
  </inkml:definitions>
  <inkml:trace contextRef="#ctx0" brushRef="#br0">0 1 24575,'155'5'0,"154"25"0,158 45 0,456 146-632,-828-191 619,178 82 0,-238-93 29,-1 0 1,0 2-1,-2 2 1,0 1-1,-1 1 1,-2 2-1,49 57 0,-27-12 210,75 143 0,-54-87-151,-28-53-75,70 124 0,-82-137 0,31 85 0,-51-110 0,-1 1 0,-3 1 0,5 41 0,3 120 0,-14-150 0,4 350 0,-7-268 0,1-119 0,0 1 0,-1-1 0,0 1 0,-1-1 0,-7 24 0,7-36-1365</inkml:trace>
</inkml:ink>
</file>

<file path=ppt/ink/ink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39:54.971"/>
    </inkml:context>
    <inkml:brush xml:id="br0">
      <inkml:brushProperty name="width" value="0.05" units="cm"/>
      <inkml:brushProperty name="height" value="0.05" units="cm"/>
    </inkml:brush>
  </inkml:definitions>
  <inkml:trace contextRef="#ctx0" brushRef="#br0">28 0 24575,'-1'0'0,"0"0"0,-1 0 0,1 1 0,0-1 0,0 0 0,0 1 0,0-1 0,-1 1 0,1-1 0,0 1 0,0 0 0,0-1 0,0 1 0,0 0 0,1 0 0,-1 0 0,0 0 0,0-1 0,0 1 0,1 0 0,-1 0 0,0 1 0,1-1 0,-1 0 0,1 0 0,0 0 0,-1 0 0,1 0 0,0 1 0,-1 0 0,0 2 0,1-1 0,0 0 0,-1 0 0,1 1 0,0-1 0,0 0 0,1 0 0,-1 1 0,1-1 0,0 4 0,4 3 0,0 0 0,0-1 0,0 1 0,1-1 0,1 0 0,0-1 0,0 1 0,0-1 0,1-1 0,0 1 0,1-1 0,0-1 0,16 10 0,-16-11 0,1 0 0,-1 0 0,1-2 0,0 1 0,0-1 0,0 0 0,0-1 0,1 0 0,-1-1 0,1 0 0,-1-1 0,1 0 0,-1 0 0,15-3 0,-10-1 0,0-1 0,0 0 0,0-1 0,-1 0 0,26-17 0,-17 8 0,0-2 0,28-26 0,-180 153-1365,111-94-5461</inkml:trace>
</inkml:ink>
</file>

<file path=ppt/ink/ink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40:00.118"/>
    </inkml:context>
    <inkml:brush xml:id="br0">
      <inkml:brushProperty name="width" value="0.05" units="cm"/>
      <inkml:brushProperty name="height" value="0.05" units="cm"/>
    </inkml:brush>
  </inkml:definitions>
  <inkml:trace contextRef="#ctx0" brushRef="#br0">102 95 24575,'-1'-2'0,"0"0"0,0 1 0,0-1 0,0 0 0,0 0 0,1 0 0,-1 0 0,0 1 0,1-1 0,0 0 0,-1 0 0,1 0 0,0 0 0,0 0 0,0 0 0,0 0 0,1 0 0,-1 0 0,0 0 0,1 0 0,0 0 0,-1 0 0,1 0 0,0 0 0,0 1 0,0-1 0,0 0 0,2-2 0,-1 1 0,0 0 0,0 0 0,0 1 0,0-1 0,1 0 0,-1 1 0,1 0 0,-1 0 0,1 0 0,0 0 0,0 0 0,0 0 0,0 1 0,0-1 0,0 1 0,4-1 0,-5 2 0,-1 0 0,1 0 0,-1 0 0,1 1 0,0-1 0,-1 0 0,1 1 0,-1-1 0,1 1 0,-1 0 0,1-1 0,-1 1 0,1 0 0,-1 0 0,0 0 0,1 0 0,-1 0 0,0 0 0,0 0 0,0 1 0,0-1 0,0 0 0,0 1 0,0-1 0,0 0 0,-1 1 0,1-1 0,0 1 0,0 2 0,2 6 0,1 1 0,-2 0 0,3 14 0,-3-14 0,16 126 0,-5 0 0,-10 276 0,-12-290 0,-40 196 0,-55 114 0,80-341 0,6-22 0,-17 132 0,35-200 0,0 1 0,-1-1 0,1 1 0,1 0 0,-1-1 0,0 1 0,1 0 0,-1-1 0,1 1 0,0-1 0,0 1 0,0-1 0,0 1 0,2 2 0,-2-3 0,1-1 0,-1 1 0,1-1 0,0 1 0,-1-1 0,1 0 0,0 0 0,0 0 0,0 0 0,-1 0 0,1 0 0,0 0 0,0-1 0,1 1 0,-1-1 0,0 0 0,0 1 0,3-1 0,24 0 0,0-1 0,-1-2 0,29-6 0,4 0 0,196-17-442,1 11-1,316 23 0,252 67-957,-5 33 453,-780-101 1021,104 9 1041,-141-15-968,-1-1 0,0 0 0,1 0 0,-1 0 0,1-1 0,-1 1 0,0-1 0,1 0 0,2-1 0,-5 2-117,-1 0 0,1-1-1,-1 1 1,0 0 0,1-1-1,-1 1 1,0 0 0,1-1 0,-1 1-1,0 0 1,1-1 0,-1 1-1,0 0 1,0-1 0,1 1-1,-1-1 1,0 1 0,0-1-1,0 1 1,0-1 0,0 1 0,1-1-1,-1 0 1,-1 0-5,1-1 0,0 1 1,-1-1-1,1 1 0,0 0 1,-1-1-1,0 1 0,1 0 0,-1 0 1,0-1-1,-1-1 0,-32-41-25,18 26 0,2-2 0,0 1 0,1-2 0,-17-37 0,19 28 0,2-1 0,1 0 0,1 0 0,2-1 0,2 0 0,-1-53 0,7 0 0,18-109 0,9 8 0,9 0 0,78-228 0,-71 296 0,5 2 0,95-158 0,-144 271 0,-1 0 0,1 1 0,-1-1 0,0 0 0,1 0 0,-1 0 0,0-1 0,-1 1 0,1 0 0,0-6 0,-1 7 0,-1 1 0,1 0 0,0 0 0,-1 0 0,1-1 0,-1 1 0,0 0 0,1 0 0,-1 0 0,0 0 0,1 0 0,-1 0 0,0 0 0,0 0 0,0 0 0,0 1 0,0-1 0,0 0 0,0 0 0,0 1 0,0-1 0,0 1 0,-1-1 0,1 1 0,0-1 0,0 1 0,0 0 0,-1 0 0,1 0 0,-3-1 0,-12 0 0,0 0 0,-1 1 0,1 1 0,0 1 0,-25 4 0,-4 1 0,-465 25-373,-2-48 0,256-1 373,-864-35 0,1052 52 0,-156 5 0,215-4 20,-25 3 231,33-4-232,-1 1 1,1-1-1,-1 0 1,1 1-1,0-1 1,-1 1-1,1-1 1,0 1-1,-1 0 1,1-1-1,0 1 1,0 0-1,-1 0 1,1 0-1,0 0 1,0 0-1,-1 2 1,3 6-1261,5-1-5585</inkml:trace>
</inkml:ink>
</file>

<file path=ppt/ink/ink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40:00.584"/>
    </inkml:context>
    <inkml:brush xml:id="br0">
      <inkml:brushProperty name="width" value="0.05" units="cm"/>
      <inkml:brushProperty name="height" value="0.05" units="cm"/>
    </inkml:brush>
  </inkml:definitions>
  <inkml:trace contextRef="#ctx0" brushRef="#br0">8 9 24575,'0'-3'0,"-3"-1"0,-1 3 0,3 8 0,2 8 0,1 8 0,2 11 0,2 10 0,-1 8 0,-2 8 0,3 8 0,-1 5 0,0 1 0,1-3 0,0-4 0,-1-9 0,-2-7 0,0-12-8191</inkml:trace>
</inkml:ink>
</file>

<file path=ppt/ink/ink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40:00.944"/>
    </inkml:context>
    <inkml:brush xml:id="br0">
      <inkml:brushProperty name="width" value="0.05" units="cm"/>
      <inkml:brushProperty name="height" value="0.05" units="cm"/>
    </inkml:brush>
  </inkml:definitions>
  <inkml:trace contextRef="#ctx0" brushRef="#br0">0 409 24575,'1'-1'0,"-1"-1"0,0 1 0,1 0 0,-1 0 0,1 0 0,-1 0 0,1 0 0,0 0 0,-1 0 0,1 0 0,0 0 0,0 0 0,0 0 0,-1 0 0,1 1 0,0-1 0,0 0 0,0 0 0,0 1 0,0-1 0,1 1 0,-1-1 0,0 1 0,2-1 0,32-8 0,-31 8 0,94-13 0,-69 11 0,-1-1 0,1-1 0,-1-1 0,38-14 0,-62 18 0,0 0 0,0 0 0,0 0 0,0-1 0,-1 1 0,1-1 0,-1 1 0,0-1 0,0-1 0,0 1 0,0 0 0,0-1 0,-1 1 0,0-1 0,3-4 0,-3 2 0,1-1 0,-1 1 0,-1-1 0,1 1 0,-1-1 0,0 0 0,0 0 0,-1-12 0,-3-6 0,0 0 0,-2 0 0,-1 0 0,-8-25 0,12 44 0,-14-40 0,22 111 0,9 118-349,-9 205 0,-6-329-318,0-24-6159</inkml:trace>
</inkml:ink>
</file>

<file path=ppt/ink/ink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40:01.289"/>
    </inkml:context>
    <inkml:brush xml:id="br0">
      <inkml:brushProperty name="width" value="0.05" units="cm"/>
      <inkml:brushProperty name="height" value="0.05" units="cm"/>
    </inkml:brush>
  </inkml:definitions>
  <inkml:trace contextRef="#ctx0" brushRef="#br0">72 1 24575,'-3'3'0,"-1"6"0,-3 6 0,0 9 0,1 5 0,-2 8 0,2 6 0,0 7 0,3 5 0,0 1 0,-1 0 0,0 0 0,0-4 0,1-5 0,1-5 0,1-6 0,1-6 0,0-9-8191</inkml:trace>
</inkml:ink>
</file>

<file path=ppt/ink/ink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40:01.631"/>
    </inkml:context>
    <inkml:brush xml:id="br0">
      <inkml:brushProperty name="width" value="0.05" units="cm"/>
      <inkml:brushProperty name="height" value="0.05" units="cm"/>
    </inkml:brush>
  </inkml:definitions>
  <inkml:trace contextRef="#ctx0" brushRef="#br0">50 276 24575,'-6'-19'0,"0"0"0,2 0 0,0 0 0,1 0 0,1-1 0,0 1 0,4-40 0,-2 55 0,1 0 0,0 0 0,0 0 0,1 0 0,-1 0 0,1 0 0,0 1 0,0-1 0,0 1 0,0-1 0,0 1 0,1 0 0,0-1 0,-1 1 0,1 1 0,0-1 0,1 0 0,-1 1 0,0 0 0,1-1 0,0 1 0,-1 1 0,1-1 0,0 0 0,0 1 0,0 0 0,0 0 0,0 0 0,0 0 0,0 1 0,0 0 0,0-1 0,0 2 0,0-1 0,0 0 0,1 1 0,-1 0 0,0 0 0,0 0 0,4 2 0,6 2 0,0 1 0,0 1 0,0 0 0,-1 1 0,0 1 0,-1 0 0,0 0 0,0 1 0,-1 1 0,0 0 0,-1 0 0,-1 1 0,1 1 0,-2-1 0,10 18 0,-8-9 0,0 0 0,-1 0 0,-1 1 0,-1 0 0,-1 0 0,0 1 0,-2-1 0,-1 1 0,0 35 0,-3-42 0,0 0 0,-2 0 0,0 0 0,0 0 0,-2 0 0,0 0 0,-1-1 0,0 0 0,-1 0 0,-1 0 0,-1-1 0,0 0 0,0 0 0,-2-1 0,1 0 0,-2-1 0,0 0 0,0 0 0,-1-1 0,0-1 0,-1 0 0,0-1 0,-1 0 0,-22 11 0,19-13-170,0 0-1,0-2 0,0 1 1,-1-2-1,0-1 0,1 0 1,-21 0-1,-6-3-6655</inkml:trace>
</inkml:ink>
</file>

<file path=ppt/ink/ink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40:02.165"/>
    </inkml:context>
    <inkml:brush xml:id="br0">
      <inkml:brushProperty name="width" value="0.05" units="cm"/>
      <inkml:brushProperty name="height" value="0.05" units="cm"/>
    </inkml:brush>
  </inkml:definitions>
  <inkml:trace contextRef="#ctx0" brushRef="#br0">120 350 24575,'1'-1'0,"0"0"0,0 0 0,0 0 0,1 1 0,-1-1 0,1 0 0,-1 1 0,0-1 0,1 1 0,-1 0 0,1-1 0,-1 1 0,1 0 0,-1 0 0,1 0 0,-1 0 0,1 0 0,-1 0 0,1 1 0,-1-1 0,1 0 0,-1 1 0,1-1 0,-1 1 0,0-1 0,1 1 0,-1 0 0,0 0 0,1-1 0,-1 1 0,0 0 0,2 2 0,3 2 0,0 0 0,-1 0 0,1 1 0,-1 0 0,5 7 0,2 6 0,0 1 0,-2 0 0,0 0 0,-1 1 0,-1 0 0,-1 1 0,-1 0 0,0 0 0,-2 0 0,-1 1 0,1 36 0,-4-55 0,-1 0 0,1 0 0,-1 0 0,1 0 0,-1 0 0,-1 0 0,1 0 0,0 0 0,-1-1 0,0 1 0,0 0 0,-3 3 0,4-5 0,0-1 0,0 0 0,0 0 0,0 0 0,0 0 0,-1 0 0,1 0 0,0 0 0,-1 0 0,1-1 0,-1 1 0,1 0 0,-1-1 0,1 1 0,-1-1 0,1 0 0,-1 1 0,0-1 0,1 0 0,-1 0 0,1 0 0,-1 0 0,1 0 0,-1-1 0,0 1 0,1 0 0,-1-1 0,1 1 0,-1-1 0,1 0 0,-1 1 0,1-1 0,0 0 0,-2-1 0,-3-2 0,1 0 0,0 0 0,0 0 0,1-1 0,-1 0 0,1 0 0,0 0 0,0-1 0,0 1 0,1-1 0,0 0 0,0 0 0,-3-11 0,-2-9 0,-10-51 0,17 73 0,-6-40 0,1 1 0,2-1 0,4-79 0,1 103 0,1 1 0,1-1 0,0 1 0,2 0 0,0 0 0,1 1 0,1-1 0,1 1 0,1 1 0,20-33 0,-25 45 0,0 0 0,0 0 0,1 0 0,-1 1 0,1 0 0,0 0 0,1 0 0,-1 0 0,0 1 0,1 0 0,0 0 0,0 0 0,0 1 0,0 0 0,0 0 0,1 0 0,-1 1 0,0 0 0,1 0 0,-1 1 0,1 0 0,-1 0 0,10 2 0,-8-1 0,0 1 0,0 0 0,0 1 0,0 0 0,0 0 0,-1 0 0,0 1 0,0 0 0,0 1 0,0 0 0,0 0 0,-1 0 0,0 1 0,0 0 0,-1 0 0,0 0 0,0 1 0,5 7 0,-4-3 0,-1-1 0,0 1 0,0 0 0,-1 0 0,-1 0 0,0 0 0,0 1 0,-1 0 0,-1-1 0,0 1 0,0 0 0,-1 0 0,-1-1 0,0 1 0,-1 0 0,0-1 0,0 1 0,-7 16 0,4-15 0,-1 1 0,0-1 0,-1 0 0,-1-1 0,0 0 0,0 0 0,-1-1 0,-1 0 0,0 0 0,0-1 0,-1 0 0,-1-1 0,1-1 0,-22 13 0,-6-4 0,38-16 0,-1-1 0,1 1 0,0-1 0,0 1 0,0-1 0,-1 0 0,1 1 0,0-1 0,-1 0 0,1 0 0,0 0 0,0 0 0,-1 0 0,1 0 0,0 0 0,-1-1 0,1 1 0,0 0 0,0-1 0,0 1 0,-1-1 0,1 1 0,0-1 0,0 1 0,0-1 0,0 0 0,-2-1 0,3 1 0,-1 0 0,1 0 0,0 0 0,0 0 0,0 0 0,0 0 0,0 0 0,0 1 0,0-1 0,0 0 0,0 0 0,0 0 0,1 0 0,-1 0 0,0 0 0,1 1 0,-1-1 0,0 0 0,1 0 0,-1 0 0,1 1 0,-1-1 0,1 0 0,0 1 0,1-2 0,19-17 0,-20 18 0,10-7 0,1 0 0,0 1 0,0 1 0,1-1 0,0 2 0,0 0 0,0 1 0,0 0 0,1 1 0,0 0 0,0 1 0,0 1 0,-1 0 0,1 1 0,0 0 0,26 5 0,-29-3 0,-1 0 0,1 1 0,0 0 0,-1 1 0,0 0 0,0 1 0,0 0 0,-1 1 0,1 0 0,-1 0 0,-1 1 0,1 0 0,-1 1 0,0 0 0,-1 0 0,0 1 0,0-1 0,-1 1 0,0 1 0,0-1 0,6 18 0,-8-17 0,-1 0 0,0 1 0,0-1 0,-1 0 0,-1 1 0,0-1 0,0 1 0,-1-1 0,0 1 0,-1-1 0,0 1 0,-1-1 0,0 1 0,-1-1 0,0 0 0,0 0 0,-1 0 0,-9 16 0,5-13 0,0 0 0,-1-1 0,-1 0 0,0-1 0,0 0 0,-1 0 0,-1-1 0,0-1 0,0 0 0,0 0 0,-1-1 0,-22 9 0,12-7-68,-1-1 0,0-2-1,0 0 1,-1-1 0,0-2 0,0-1-1,-1 0 1,1-2 0,0-1 0,-1-1-1,1-1 1,0-1 0,0-2 0,0 0-1,1-2 1,0 0 0,0-2-1,0 0 1,-27-17 0,4-4-6758</inkml:trace>
</inkml:ink>
</file>

<file path=ppt/ink/ink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40:02.601"/>
    </inkml:context>
    <inkml:brush xml:id="br0">
      <inkml:brushProperty name="width" value="0.05" units="cm"/>
      <inkml:brushProperty name="height" value="0.05" units="cm"/>
    </inkml:brush>
  </inkml:definitions>
  <inkml:trace contextRef="#ctx0" brushRef="#br0">10 32 24575,'-10'-1'0,"21"0"0,2 0 0,504-27-94,-492 27 59,533 12-562,-2 24-690,-516-32-4891</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36:57.267"/>
    </inkml:context>
    <inkml:brush xml:id="br0">
      <inkml:brushProperty name="width" value="0.05" units="cm"/>
      <inkml:brushProperty name="height" value="0.05" units="cm"/>
    </inkml:brush>
  </inkml:definitions>
  <inkml:trace contextRef="#ctx0" brushRef="#br0">570 370 24575,'2'-15'0,"0"0"0,1 0 0,1 1 0,0-1 0,1 1 0,7-15 0,-5 12 0,0 0 0,-2 0 0,0-1 0,4-24 0,-9 37 0,1 0 0,-1 0 0,0 0 0,-1 1 0,1-1 0,-1 0 0,0 0 0,0 0 0,-1 0 0,1 1 0,-1-1 0,0 1 0,0-1 0,-1 1 0,1 0 0,-1 0 0,0 0 0,0 0 0,0 0 0,-6-4 0,3 3 0,-1 0 0,0 1 0,0-1 0,0 2 0,-1-1 0,1 1 0,-1 0 0,0 1 0,0-1 0,0 2 0,0-1 0,0 1 0,0 0 0,0 1 0,0 0 0,-15 1 0,4 1 0,1 1 0,-1 1 0,1 0 0,-1 2 0,2 0 0,-21 10 0,27-11 0,0 0 0,1 2 0,0-1 0,0 1 0,1 0 0,0 1 0,0 0 0,-14 18 0,20-22 0,-1 1 0,1 0 0,0 1 0,0-1 0,0 0 0,1 1 0,0 0 0,0-1 0,1 1 0,-1 0 0,1 0 0,1 0 0,-1 0 0,1 0 0,0 0 0,0 0 0,0 0 0,1 0 0,2 9 0,1-4 0,1 0 0,0 0 0,0-1 0,1 1 0,0-1 0,1-1 0,0 1 0,0-1 0,1 0 0,0 0 0,1-1 0,10 7 0,17 12 0,69 40 0,-96-62 0,56 31 0,24 12 0,-77-40 0,0 1 0,0 0 0,-1 0 0,16 17 0,-26-25 0,0 0 0,1 1 0,-1-1 0,0 0 0,0 1 0,0-1 0,0 1 0,0-1 0,0 1 0,0-1 0,-1 1 0,1 0 0,-1-1 0,1 1 0,-1 0 0,1-1 0,-1 1 0,0 0 0,0 0 0,0-1 0,0 1 0,0 0 0,0 0 0,-1 0 0,1-1 0,-1 1 0,1 0 0,-1-1 0,1 1 0,-1 0 0,0-1 0,0 1 0,0-1 0,0 1 0,0-1 0,0 0 0,0 1 0,0-1 0,-1 0 0,-1 2 0,-5 2 0,0 1 0,0-1 0,0-1 0,-1 0 0,0 0 0,-10 3 0,-21 5 0,0-1 0,-1-2 0,0-1 0,0-3 0,0-1 0,-1-3 0,1-1 0,-1-1 0,-52-10 0,84 9 43,1 0 0,-1 0-1,0-1 1,1-1 0,0 0-1,0 0 1,-12-7 0,19 10-97,0-1 1,0 1 0,0-1-1,0 0 1,0 0 0,0 0-1,0 0 1,1 0 0,-1 0-1,1 0 1,-1 0 0,1-1-1,0 1 1,0 0 0,0-1-1,0 1 1,1-1 0,-1 0-1,0 1 1,1-1 0,0 1-1,0-1 1,0 0 0,0 1-1,0-1 1,0 0 0,1 1-1,-1-1 1,1 1 0,0-1-1,1-3 1,11-22-6773</inkml:trace>
</inkml:ink>
</file>

<file path=ppt/ink/ink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40:03.022"/>
    </inkml:context>
    <inkml:brush xml:id="br0">
      <inkml:brushProperty name="width" value="0.05" units="cm"/>
      <inkml:brushProperty name="height" value="0.05" units="cm"/>
    </inkml:brush>
  </inkml:definitions>
  <inkml:trace contextRef="#ctx0" brushRef="#br0">43 2 24575,'-10'-1'0,"7"1"0,1 0 0,-1 0 0,0 0 0,1 0 0,-1 0 0,0 0 0,1 1 0,-1 0 0,-4 1 0,7-2 0,0 0 0,0 0 0,0 0 0,0 0 0,0 0 0,0 0 0,-1 0 0,1 1 0,0-1 0,0 0 0,0 0 0,0 0 0,0 0 0,0 0 0,0 0 0,0 0 0,0 1 0,0-1 0,0 0 0,0 0 0,0 0 0,0 0 0,0 0 0,0 1 0,0-1 0,0 0 0,0 0 0,0 0 0,0 0 0,0 0 0,0 1 0,0-1 0,0 0 0,0 0 0,0 0 0,0 0 0,0 0 0,0 0 0,0 0 0,0 1 0,0-1 0,0 0 0,1 0 0,-1 0 0,0 0 0,0 0 0,0 0 0,0 0 0,0 0 0,0 0 0,1 1 0,-1-1 0,0 0 0,9 4 0,16 4 0,0-2 0,1 0 0,43 2 0,-23-2 0,995 98 0,-1018-102 112,-10 0-359,-1-1 1,1-1 0,-1 0 0,1-1 0,20-3 0,-24 0-6580</inkml:trace>
</inkml:ink>
</file>

<file path=ppt/ink/ink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40:06.104"/>
    </inkml:context>
    <inkml:brush xml:id="br0">
      <inkml:brushProperty name="width" value="0.05" units="cm"/>
      <inkml:brushProperty name="height" value="0.05" units="cm"/>
    </inkml:brush>
  </inkml:definitions>
  <inkml:trace contextRef="#ctx0" brushRef="#br0">3 115 24575,'-1'-24'0,"0"-24"0,1 45 0,0 1 0,0-1 0,1 0 0,-1 1 0,1-1 0,-1 1 0,1-1 0,0 0 0,0 1 0,0 0 0,1-1 0,-1 1 0,2-3 0,-2 5 0,-1-1 0,1 1 0,0-1 0,-1 1 0,1 0 0,0-1 0,-1 1 0,1 0 0,0 0 0,0-1 0,-1 1 0,1 0 0,0 0 0,0 0 0,-1 0 0,1 0 0,0 0 0,0 0 0,-1 0 0,1 0 0,0 0 0,0 1 0,-1-1 0,1 0 0,0 0 0,-1 1 0,1-1 0,0 1 0,-1-1 0,1 0 0,0 1 0,-1-1 0,1 1 0,-1-1 0,1 1 0,-1 0 0,1-1 0,-1 1 0,1-1 0,-1 1 0,0 0 0,1 0 0,17 31 0,-13-18-124,0-1 0,-1 0 0,-1 1 0,0 0 0,-1 0 0,0 0-1,-1 0 1,-1 0 0,0 0 0,-3 20 0,-3 2-6702</inkml:trace>
</inkml:ink>
</file>

<file path=ppt/ink/ink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40:06.664"/>
    </inkml:context>
    <inkml:brush xml:id="br0">
      <inkml:brushProperty name="width" value="0.05" units="cm"/>
      <inkml:brushProperty name="height" value="0.05" units="cm"/>
    </inkml:brush>
  </inkml:definitions>
  <inkml:trace contextRef="#ctx0" brushRef="#br0">33 208 24575,'3'-4'0,"-1"0"0,0-1 0,0 1 0,0-1 0,0 0 0,-1 1 0,1-1 0,-1 0 0,-1 0 0,1 0 0,-1 0 0,1 0 0,-1 0 0,-1-7 0,0 3 0,1 1 0,1 0 0,2-14 0,-1 17 0,-1 0 0,1 1 0,0-1 0,0 1 0,1 0 0,-1-1 0,1 1 0,0 0 0,0 1 0,0-1 0,1 0 0,0 1 0,-1 0 0,1 0 0,0 0 0,0 0 0,1 1 0,-1-1 0,0 1 0,1 0 0,0 1 0,6-3 0,-7 3 0,0 1 0,-1-1 0,1 1 0,0-1 0,0 1 0,0 0 0,0 1 0,0-1 0,0 1 0,0-1 0,0 1 0,-1 1 0,1-1 0,0 0 0,-1 1 0,1 0 0,-1 0 0,1 0 0,-1 0 0,0 0 0,0 1 0,0-1 0,0 1 0,-1 0 0,1 0 0,-1 0 0,1 0 0,2 6 0,-3-5 0,0 0 0,0 0 0,0 0 0,-1 0 0,1 1 0,-1-1 0,0 1 0,0-1 0,-1 1 0,0-1 0,1 1 0,-2-1 0,0 9 0,0-6 0,-1 0 0,0 1 0,-1-1 0,1 0 0,-1 0 0,-1 0 0,-6 9 0,-3 3 0,-1-2 0,-1 1 0,0-2 0,-28 23 0,-10-1 0,39-28 0,0 0 0,-25 22 0,39-32 0,0 0 0,0 1 0,-1-1 0,1 0 0,0 0 0,-1 0 0,1 0 0,0 1 0,0-1 0,0 0 0,-1 0 0,1 1 0,0-1 0,0 0 0,0 0 0,-1 1 0,1-1 0,0 0 0,0 0 0,0 1 0,0-1 0,0 0 0,0 1 0,0-1 0,0 0 0,0 1 0,0-1 0,0 0 0,0 1 0,0-1 0,0 0 0,0 1 0,0-1 0,0 0 0,0 0 0,0 1 0,0-1 0,0 0 0,1 1 0,-1-1 0,0 0 0,0 0 0,0 1 0,0-1 0,1 0 0,-1 0 0,0 1 0,0-1 0,1 0 0,-1 0 0,0 0 0,0 0 0,1 1 0,-1-1 0,0 0 0,1 0 0,-1 0 0,0 0 0,1 0 0,-1 0 0,0 0 0,1 0 0,-1 0 0,0 0 0,1 0 0,26 0 0,-23 0 0,327-14-1365,-280 13-5461</inkml:trace>
</inkml:ink>
</file>

<file path=ppt/ink/ink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40:07.265"/>
    </inkml:context>
    <inkml:brush xml:id="br0">
      <inkml:brushProperty name="width" value="0.05" units="cm"/>
      <inkml:brushProperty name="height" value="0.05" units="cm"/>
    </inkml:brush>
  </inkml:definitions>
  <inkml:trace contextRef="#ctx0" brushRef="#br0">185 106 24575,'0'-4'0,"0"0"0,0 0 0,1 0 0,0 0 0,-1 0 0,1 0 0,1 0 0,-1 0 0,1 1 0,-1-1 0,1 0 0,0 1 0,0 0 0,1-1 0,-1 1 0,1 0 0,0 0 0,-1 0 0,1 1 0,1-1 0,-1 1 0,0-1 0,7-3 0,-2 3 0,0-1 0,1 1 0,-1 1 0,0-1 0,1 1 0,-1 1 0,1 0 0,0 0 0,0 0 0,10 2 0,-17-1 0,0 0 0,0 0 0,0 0 0,0 0 0,0 0 0,-1 1 0,1-1 0,0 1 0,0-1 0,0 1 0,-1 0 0,1-1 0,0 1 0,-1 0 0,1 0 0,0 0 0,-1 1 0,0-1 0,1 0 0,-1 1 0,0-1 0,1 0 0,-1 1 0,0 0 0,0-1 0,1 3 0,-2-2 0,1 1 0,-1-1 0,0 1 0,0-1 0,0 1 0,0-1 0,0 1 0,-1-1 0,1 1 0,-1-1 0,0 0 0,0 1 0,1-1 0,-1 0 0,-1 0 0,1 1 0,0-1 0,0 0 0,-4 3 0,-1 2 0,1-2 0,-1 1 0,-1-1 0,-6 6 0,8-8 0,0 0 0,1 0 0,0 1 0,-1 0 0,1 0 0,1 0 0,-1 0 0,0 1 0,-4 8 0,8-12 0,0 0 0,-1-1 0,1 1 0,0 0 0,0 0 0,0 0 0,0 0 0,0-1 0,0 1 0,0 0 0,1 0 0,-1 0 0,0 0 0,0-1 0,1 1 0,-1 0 0,0 0 0,1-1 0,-1 1 0,1 0 0,-1 0 0,1-1 0,-1 1 0,1 0 0,-1-1 0,1 1 0,0-1 0,-1 1 0,1-1 0,0 1 0,0-1 0,-1 0 0,2 1 0,30 12 0,-27-12 0,30 10 0,-23-8 0,0 0 0,-1 1 0,0 0 0,1 1 0,-1 0 0,-1 0 0,18 13 0,-27-17 0,1 0 0,-1 0 0,0 0 0,0 0 0,0 1 0,0-1 0,0 0 0,0 0 0,0 1 0,-1-1 0,1 1 0,0-1 0,-1 0 0,1 1 0,-1-1 0,1 1 0,-1 0 0,0 2 0,0-3 0,0 0 0,0 1 0,-1-1 0,1 0 0,-1 0 0,1 1 0,-1-1 0,1 0 0,-1 0 0,0 0 0,0 0 0,1 1 0,-1-1 0,0-1 0,0 1 0,0 0 0,-2 1 0,-2 2 0,0-1 0,-1 0 0,1 0 0,-1-1 0,1 0 0,-1 0 0,0 0 0,-8 1 0,-20 2-136,0-2-1,0-1 1,0-2-1,-1-1 1,1-2-1,0-1 1,0-1-1,1-2 0,-34-12 1,19 2-6690</inkml:trace>
</inkml:ink>
</file>

<file path=ppt/ink/ink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40:07.607"/>
    </inkml:context>
    <inkml:brush xml:id="br0">
      <inkml:brushProperty name="width" value="0.05" units="cm"/>
      <inkml:brushProperty name="height" value="0.05" units="cm"/>
    </inkml:brush>
  </inkml:definitions>
  <inkml:trace contextRef="#ctx0" brushRef="#br0">203 54 24575,'-24'-5'0,"0"1"0,-35 0 0,-17-4 0,75 8 0,-1 0 0,1 0 0,0 0 0,0 0 0,-1 0 0,1-1 0,0 1 0,0 0 0,0-1 0,-1 1 0,1-1 0,0 0 0,0 1 0,-1-2 0,3 1 0,0 0 0,1 1 0,-1-1 0,1 1 0,-1-1 0,1 1 0,-1 0 0,1-1 0,-1 1 0,1 0 0,-1 0 0,1 0 0,1 0 0,1099-22-3777,-836 23 3365,1656 26-3305,-1454-18 5440,-433-9-3731</inkml:trace>
</inkml:ink>
</file>

<file path=ppt/ink/ink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40:09.228"/>
    </inkml:context>
    <inkml:brush xml:id="br0">
      <inkml:brushProperty name="width" value="0.05" units="cm"/>
      <inkml:brushProperty name="height" value="0.05" units="cm"/>
    </inkml:brush>
  </inkml:definitions>
  <inkml:trace contextRef="#ctx0" brushRef="#br0">187 1 24575,'-1'0'0,"0"-1"0,1 1 0,-1 0 0,0 0 0,0 0 0,1 0 0,-1 0 0,0 0 0,0 1 0,0-1 0,1 0 0,-1 0 0,0 0 0,1 1 0,-1-1 0,0 0 0,1 1 0,-1-1 0,0 1 0,1-1 0,-1 1 0,1-1 0,-1 1 0,0-1 0,1 1 0,0 0 0,-1-1 0,0 1 0,1 1 0,0-1 0,0 0 0,0 0 0,0 1 0,0-1 0,0 0 0,1 0 0,-1 0 0,0 0 0,1 1 0,-1-1 0,1 0 0,-1 0 0,1 0 0,0 2 0,4 4 0,0-1 0,0 1 0,13 11 0,17 11 0,1-1 0,1-2 0,59 30 0,-103-53 0,-13-1 0,2 0 0,-1 3 0,-1 1 0,2 1 0,-1 0 0,1 2 0,0 0 0,-21 15 0,-96 77 0,111-82 0,18-14 0,-3 2 0,0 0 0,0 1 0,-12 14 0,21-22 4,0 0 0,0 0 0,0 0 1,1 0-1,-1 0 0,0 0 0,0 0 0,0 1 0,0-1 0,0 0 0,0 0 0,0 0 0,0 0 0,0 0 0,0 0 0,0 0 0,0 0 0,0 0 0,1 0 0,-1 0 1,0 0-1,0 0 0,0 0 0,0 0 0,0 0 0,0 0 0,0 0 0,0 0 0,0 1 0,0-1 0,0 0 0,0 0 0,0 0 0,0 0 0,0 0 0,0 0 1,0 0-1,0 0 0,0 0 0,0 0 0,0 1 0,15-10 167,16-14-1878,-12 4-5119</inkml:trace>
</inkml:ink>
</file>

<file path=ppt/ink/ink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40:09.942"/>
    </inkml:context>
    <inkml:brush xml:id="br0">
      <inkml:brushProperty name="width" value="0.05" units="cm"/>
      <inkml:brushProperty name="height" value="0.05" units="cm"/>
    </inkml:brush>
  </inkml:definitions>
  <inkml:trace contextRef="#ctx0" brushRef="#br0">631 91 24575,'-1'-3'0,"1"0"0,-1 0 0,0 0 0,0 0 0,0 0 0,-1 0 0,1 0 0,0 0 0,-1 0 0,0 1 0,0-1 0,0 1 0,0-1 0,0 1 0,0 0 0,-1-1 0,1 1 0,-1 0 0,0 1 0,-4-4 0,-1 1 0,0 0 0,0 0 0,0 0 0,0 1 0,-1 0 0,-12-2 0,-2 2 0,0 1 0,0 0 0,0 2 0,0 1 0,-1 1 0,1 1 0,1 0 0,-1 2 0,0 1 0,1 1 0,-35 15 0,44-16 0,0 1 0,-1 1 0,2 0 0,-1 0 0,2 1 0,-1 1 0,1 0 0,0 0 0,1 1 0,0 1 0,1-1 0,1 2 0,-1-1 0,2 1 0,0 0 0,0 1 0,2 0 0,-9 27 0,9-17 0,1 0 0,1 0 0,2 0 0,0 0 0,1 1 0,2-1 0,0 0 0,1 0 0,2 0 0,1 0 0,0 0 0,11 23 0,-11-33 0,0 0 0,1 0 0,0-1 0,1 0 0,1-1 0,0 0 0,0 0 0,1-1 0,1 0 0,0 0 0,1-1 0,-1-1 0,2 0 0,-1-1 0,1 0 0,1-1 0,-1 0 0,1-1 0,1-1 0,20 6 0,-6-6 0,0-1 0,1-1 0,-1-1 0,1-2 0,-1-1 0,1-1 0,-1-2 0,46-11 0,-50 8 0,0 0 0,-1-2 0,0-1 0,0-1 0,-1 0 0,-1-2 0,0-1 0,0-1 0,-2 0 0,21-21 0,-27 21 0,-1-1 0,-1 0 0,0-1 0,-1 0 0,-1-1 0,0 0 0,-2 0 0,0-1 0,-1 0 0,-1-1 0,0 0 0,3-33 0,-6 37 0,-2 0 0,0 0 0,-1 0 0,0 0 0,-1 0 0,-1 0 0,-1 0 0,0 1 0,-1-1 0,-1 1 0,0 0 0,-1 0 0,-1 1 0,0-1 0,-1 1 0,-15-21 0,15 26 0,-1 1 0,1 0 0,-1 1 0,-1-1 0,1 2 0,-1-1 0,0 1 0,-1 1 0,1 0 0,-1 0 0,0 1 0,0 1 0,-1 0 0,-17-3 0,-9 1 0,1 2 0,-1 2 0,-45 4 0,58-1-341,-1 0 0,1 2-1,-48 14 1,40-6-6485</inkml:trace>
</inkml:ink>
</file>

<file path=ppt/ink/ink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40:11.564"/>
    </inkml:context>
    <inkml:brush xml:id="br0">
      <inkml:brushProperty name="width" value="0.05" units="cm"/>
      <inkml:brushProperty name="height" value="0.05" units="cm"/>
    </inkml:brush>
  </inkml:definitions>
  <inkml:trace contextRef="#ctx0" brushRef="#br0">1 88 24575,'7'1'0,"-6"-1"0,-1 0 0,1 0 0,0 0 0,-1 0 0,1 0 0,-1 0 0,1 0 0,0 0 0,-1 0 0,1 0 0,-1 0 0,1-1 0,0 1 0,-1 0 0,1 0 0,-1-1 0,1 1 0,-1 0 0,1-1 0,-1 1 0,1 0 0,-1-1 0,1 1 0,-1-1 0,0 1 0,1-1 0,-1 1 0,1-2 0,3-2 0,0-1 0,0 0 0,0 1 0,0 0 0,1 0 0,0 0 0,0 0 0,0 1 0,0 0 0,1 0 0,-1 0 0,1 1 0,-1 0 0,10-3 0,73-7 0,1 4 0,118 3 0,-154 5 0,87-1 0,258 33 0,-384-30 0,-5-1 0,0 0 0,0 1 0,-1 0 0,1 0 0,0 1 0,-1 0 0,0 0 0,0 1 0,14 8 0,-20-11 0,-1 1 0,0-1 0,0 0 0,0 1 0,0-1 0,0 1 0,0 0 0,0-1 0,-1 1 0,1 0 0,-1-1 0,1 1 0,-1 0 0,0 0 0,1-1 0,-1 1 0,0 0 0,0 0 0,0 0 0,-1 1 0,-9 42 0,2-15 0,4 21 0,3 0 0,2 0 0,2-1 0,10 52 0,4 74 0,-14-8 0,12 159 0,-5-256 0,-4 0 0,-3 89 0,-5-148 0,0 0 0,0-1 0,-1 0 0,-5 13 0,5-13 0,2-11 0,1 1 0,0 0 0,-1 0 0,1-1 0,0 1 0,-1 0 0,1 0 0,0 0 0,0-1 0,0 1 0,0 0 0,0 0 0,0 0 0,0 0 0,0-1 0,0 1 0,0 0 0,0 0 0,1 0 0,-1-1 0,0 1 0,1 0 0,-1 0 0,0-1 0,1 1 0,-1 0 0,1-1 0,-1 1 0,1 0 0,-1-1 0,1 1 0,0-1 0,-1 1 0,1-1 0,0 1 0,-1-1 0,1 1 0,0-1 0,0 0 0,-1 1 0,1-1 0,0 0 0,0 0 0,0 1 0,-1-1 0,2 0 0,6 0 0,-1 0 0,0 0 0,0 0 0,12-4 0,-4 2 0,100-6-107,116 6-1,116 22-354,-165-7 214,2153 157-2364,-2252-163 5388,-102-6-2298,-33-3-33,49 2-530,1 0 0,-1-1 0,1 1 1,0-1-1,-1 1 0,1-1 0,0 0 0,0 0 0,0 0 1,-1-1-1,1 1 0,0 0 0,0-1 0,1 1 0,-1-1 1,0 0-1,-2-2 0,-1-7-6741</inkml:trace>
</inkml:ink>
</file>

<file path=ppt/ink/ink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40:12.731"/>
    </inkml:context>
    <inkml:brush xml:id="br0">
      <inkml:brushProperty name="width" value="0.05" units="cm"/>
      <inkml:brushProperty name="height" value="0.05" units="cm"/>
    </inkml:brush>
  </inkml:definitions>
  <inkml:trace contextRef="#ctx0" brushRef="#br0">137 103 24575,'-1'-20'0,"0"14"0,1 0 0,0 0 0,0-1 0,0 1 0,1 0 0,0 0 0,0 0 0,1 0 0,-1 0 0,5-9 0,-6 15 0,0-1 0,0 1 0,0 0 0,0-1 0,0 1 0,1 0 0,-1-1 0,0 1 0,0 0 0,1 0 0,-1-1 0,0 1 0,0 0 0,1 0 0,-1-1 0,0 1 0,1 0 0,-1 0 0,0 0 0,1-1 0,-1 1 0,0 0 0,1 0 0,-1 0 0,0 0 0,1 0 0,-1 0 0,1 0 0,-1 0 0,0 0 0,1 0 0,-1 0 0,0 0 0,1 0 0,-1 0 0,0 0 0,1 0 0,-1 0 0,0 1 0,1-1 0,-1 0 0,0 0 0,1 0 0,-1 1 0,0-1 0,1 0 0,-1 0 0,0 1 0,0-1 0,1 0 0,-1 0 0,0 1 0,1 0 0,9 19 0,-4 10 0,-1 0 0,-2 0 0,0 0 0,-3 43 0,0-30 0,-4 401-450,-96 694-1,96-1109 451,-69 431 0,70-449 71,-2 23 424,5-33-474,-1 1 0,1 0 0,0-1 0,0 1 0,0 0 0,1-1 0,-1 1 0,0-1 0,1 1-1,-1 0 1,1-1 0,-1 1 0,1-1 0,0 0 0,1 3 0,7 0-1386,2-7-5461</inkml:trace>
</inkml:ink>
</file>

<file path=ppt/ink/ink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40:13.869"/>
    </inkml:context>
    <inkml:brush xml:id="br0">
      <inkml:brushProperty name="width" value="0.05" units="cm"/>
      <inkml:brushProperty name="height" value="0.05" units="cm"/>
    </inkml:brush>
  </inkml:definitions>
  <inkml:trace contextRef="#ctx0" brushRef="#br0">14 333 24575,'-2'-4'0,"0"-1"0,0 1 0,0-1 0,1 1 0,0-1 0,0 1 0,0-1 0,0 0 0,1 0 0,0 1 0,0-1 0,0 0 0,1 0 0,-1 1 0,1-1 0,0 0 0,1 1 0,-1-1 0,1 1 0,0-1 0,0 1 0,0 0 0,0 0 0,5-6 0,-1 2 0,1 0 0,0 1 0,1-1 0,-1 1 0,2 1 0,-1-1 0,1 2 0,-1-1 0,2 1 0,10-5 0,17-4 15,1 1 0,0 2 1,57-8-1,126-8-257,-200 25 180,716-40-3329,3 34-106,-591 8 3146,2928 20-5095,-1027 32 6285,-1488-24 4180,-552-28-4762,6 1 264,-1 1-1,0 0 1,0 0-1,19 7 1,-33-9-485,0 0-1,0 1 1,0-1-1,0 0 1,0 1 0,0-1-1,0 0 1,0 1-1,0-1 1,-1 1 0,1 0-1,0-1 1,0 1-1,0 0 1,-1-1 0,1 1-1,0 0 1,-1 0-1,1 0 1,-1 0 0,1-1-1,-1 1 1,1 0-1,-1 0 1,0 0 0,1 0-1,-1 1 1,0 0 45,-1-1 0,1 1 0,-1-1 0,1 0 0,-1 1 0,1-1 0,-1 0 0,0 0 0,0 1 0,0-1 0,0 0 0,0 0 0,0 0 0,0 0 0,0 0 0,-2 1-1,-7 5 379,-1-1-1,1 1 0,-15 4 0,24-10-454,-8 3-4,4-3 0,1 1 0,-1 1 0,0-1 0,1 1 0,-5 3 0,8-6 0,0 1 0,1 0 0,-1-1 0,0 1 0,1 0 0,-1-1 0,1 1 0,-1 0 0,1 0 0,-1-1 0,1 1 0,0 0 0,-1 0 0,1 0 0,0 0 0,0 0 0,0 0 0,-1-1 0,1 1 0,0 0 0,0 0 0,0 0 0,0 0 0,1 0 0,-1 0 0,0 0 0,0-1 0,0 1 0,1 0 0,-1 0 0,0 0 0,1 0 0,-1-1 0,1 1 0,0 1 0,6 9 0,-1 0 0,0 0 0,0 1 0,-2 0 0,1 0 0,4 22 0,-5-12 0,-2 1 0,1 46 0,-30 309 0,-25 1 0,30-234 0,-151 1077 0,157-1087 0,9-61 0,-22 96 0,28-168 0,0 0 0,0 1 0,0-1 0,0 0 0,0 0 0,0 0 0,-1 0 0,1 0 0,-1 0 0,1 0 0,-1 0 0,0-1 0,0 1 0,0 0 0,0-1 0,0 0 0,0 1 0,0-1 0,0 0 0,-1 0 0,1 0 0,0-1 0,-1 1 0,1 0 0,-1-1 0,-3 1 0,-8 0 0,0 0 0,1-1 0,-25-3 0,13 0 0,-608-43-855,297 19 124,174 15-347,-2395-165-6274,2499 174 7281,-1838-121-660,1887 123 733,-486-44-37,6-28 2136,462 67-2118,-2 2 687,0-2 1,1-1-1,0-2 0,1 0 0,-33-17 0,58 25-571,1 1 0,0-1 1,-1 0-1,1 1 0,0-1 1,0 0-1,0 0 0,0 0 1,0 0-1,0 0 0,0 0 0,0 0 1,0 0-1,0 0 0,0-1 1,1 1-1,-1 0 0,0-2 0,1 2-42,0 0 0,0 0 0,0 1 0,0-1 0,1 0-1,-1 0 1,0 0 0,0 1 0,1-1 0,-1 0 0,0 1-1,1-1 1,-1 0 0,1 1 0,-1-1 0,1 0 0,-1 1-1,1-1 1,-1 1 0,1-1 0,0 1 0,1-2 0,4-1 112,1-1-1,0 1 1,0 0 0,0 0 0,9-1 0,20-6-61,0 2 0,1 2 0,0 1-1,74 1 1,-110 4-108,-1-1 0,1 1 0,-1 0 0,1 0 0,-1 0 0,1 0 0,-1 0 0,1 0 0,-1 0 0,1 0 0,-1 0 0,1 0 0,-1 0 0,1 1 0,-1-1 0,1 0 0,-1 0 0,1 0 0,-1 1 0,0-1 0,1 0 0,-1 0 0,1 1 0,-1-1 0,0 0 0,1 1 0,-12 6 0,-25 3 0,-32 3 0,-1-3 0,-131 1 0,187-11-341,1-1 0,-1-1-1,-21-4 1,9-2-6485</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36:57.848"/>
    </inkml:context>
    <inkml:brush xml:id="br0">
      <inkml:brushProperty name="width" value="0.05" units="cm"/>
      <inkml:brushProperty name="height" value="0.05" units="cm"/>
    </inkml:brush>
  </inkml:definitions>
  <inkml:trace contextRef="#ctx0" brushRef="#br0">1 406 24575,'53'16'0,"-29"-10"0,-1 2 0,31 14 0,-42-16 0,0-1 0,1 0 0,-1 0 0,1-1 0,0-1 0,1 0 0,-1-1 0,0 0 0,1-1 0,-1 0 0,1-1 0,24-4 0,-33 3 0,11-1 0,0 0 0,19-7 0,-32 8 0,0 0 0,0 0 0,0 0 0,0 0 0,-1 0 0,1-1 0,0 0 0,0 1 0,-1-1 0,1 0 0,-1 0 0,0 0 0,0-1 0,1 1 0,-1-1 0,-1 1 0,1-1 0,2-3 0,-4 4 0,0 0 0,0 0 0,0 0 0,0 0 0,0 0 0,0 0 0,0 0 0,-1 0 0,1 0 0,-1 0 0,1 0 0,-1 0 0,0 0 0,0 1 0,0-1 0,0 0 0,0 0 0,0 1 0,0-1 0,-1 1 0,1-1 0,-1 1 0,1-1 0,-4-1 0,-2-3 0,-1 0 0,1 1 0,-1 0 0,-9-4 0,10 5 0,0 1 0,0 1 0,0-1 0,0 1 0,0 0 0,-1 1 0,1 0 0,-1 0 0,1 0 0,-1 1 0,1 0 0,-1 1 0,1 0 0,-1 0 0,1 0 0,0 1 0,-1 0 0,-10 5 0,8-2 0,0 1 0,0 0 0,0 1 0,1 0 0,0 0 0,1 1 0,-1 0 0,2 0 0,-1 1 0,1 0 0,-9 16 0,8-13 0,2 0 0,-1 0 0,2 1 0,-1 0 0,2 0 0,0 0 0,-4 25 0,7-33 0,0 0 0,1 0 0,0 0 0,0 0 0,0 0 0,1 0 0,0 0 0,0 0 0,0 0 0,0-1 0,1 1 0,-1 0 0,1-1 0,1 1 0,-1-1 0,1 0 0,-1 1 0,1-1 0,0-1 0,1 1 0,-1 0 0,1-1 0,-1 1 0,9 4 0,-2-2 0,1-1 0,-1 0 0,1-1 0,0 0 0,0-1 0,0 0 0,0-1 0,1 0 0,-1-1 0,1 0 0,-1 0 0,17-3 0,-7 0 0,-1 0 0,1-2 0,-1-1 0,0 0 0,0-1 0,19-10 0,-26 11 0,-2-1 0,1-1 0,-1 0 0,1 0 0,-2-1 0,1-1 0,-1 0 0,14-15 0,-18 15 0,0 0 0,0 0 0,0 0 0,-1 0 0,-1-1 0,0 0 0,0 0 0,0 0 0,-2 0 0,1-1 0,0-11 0,1-16 0,-2 1 0,-5-63 0,-18-75 0,4 49 0,14 114 0,4 31 0,5 42 0,19 77 0,-12-76 0,-1 7-341,4 0 0,2-1-1,31 74 1,-34-110-6485</inkml:trace>
</inkml:ink>
</file>

<file path=ppt/ink/ink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40:14.839"/>
    </inkml:context>
    <inkml:brush xml:id="br0">
      <inkml:brushProperty name="width" value="0.05" units="cm"/>
      <inkml:brushProperty name="height" value="0.05" units="cm"/>
    </inkml:brush>
  </inkml:definitions>
  <inkml:trace contextRef="#ctx0" brushRef="#br0">246 105 24575,'-19'1'0,"-20"0"0,36-1 0,1 0 0,0 0 0,0 0 0,0-1 0,-1 1 0,1-1 0,0 1 0,0-1 0,0 0 0,0 0 0,0 0 0,-3-2 0,5 3 0,0 0 0,0 0 0,0-1 0,0 1 0,0 0 0,0 0 0,0 0 0,0-1 0,0 1 0,0 0 0,0 0 0,0-1 0,0 1 0,0 0 0,0 0 0,1-1 0,-1 1 0,0 0 0,0 0 0,0 0 0,0-1 0,0 1 0,0 0 0,1 0 0,-1 0 0,0-1 0,0 1 0,0 0 0,0 0 0,1 0 0,-1 0 0,0 0 0,0 0 0,1-1 0,-1 1 0,0 0 0,0 0 0,0 0 0,1 0 0,-1 0 0,0 0 0,0 0 0,1 0 0,-1 0 0,14-5 0,-13 5 0,37-11 0,131-43 0,-159 50 0,-3 1 0,-1 0 0,1 0 0,0 1 0,14-3 0,-21 5 0,1 0 0,0 0 0,0 0 0,0 0 0,0 0 0,0 0 0,0 0 0,0 0 0,0 0 0,0 0 0,0 1 0,-1-1 0,1 0 0,0 1 0,0-1 0,0 0 0,0 1 0,-1-1 0,1 1 0,0-1 0,0 1 0,-1 0 0,1-1 0,0 1 0,-1 0 0,1 0 0,-1-1 0,1 1 0,-1 0 0,1 0 0,-1 0 0,0-1 0,1 1 0,-1 0 0,0 0 0,0 0 0,1 0 0,-1 0 0,0 0 0,0 0 0,0 0 0,0 0 0,0 0 0,-1-1 0,1 3 0,-3 27 0,-13 56 0,2-14 0,7-5 0,2 75 0,1-27 0,5-114 0,-1 0 0,0 0 0,0 0 0,-1 0 0,1 0 0,0 0 0,0 0 0,0 0 0,-1 0 0,1 0 0,-1 0 0,1 0 0,-1 0 0,1 0 0,-2 2 0,2-3 0,-1 0 0,1 0 0,0 0 0,-1 0 0,1 0 0,0 0 0,-1 0 0,1 0 0,0 0 0,-1 0 0,1 0 0,0 0 0,-1 0 0,1 0 0,-1 0 0,1 0 0,0 0 0,-1 0 0,1-1 0,0 1 0,-1 0 0,1 0 0,0 0 0,0 0 0,-1-1 0,1 1 0,0 0 0,-1 0 0,1-1 0,-21-27 0,19 25 0,-4-7 0,0 1 0,-1 0 0,0 0 0,0 1 0,-1 0 0,0 0 0,-1 0 0,-10-6 0,14 11 0,-1 0 0,1 0 0,-1 1 0,1 0 0,-1 0 0,0 0 0,0 1 0,0 0 0,0 0 0,0 0 0,0 1 0,0 0 0,0 0 0,0 1 0,0-1 0,-11 4 0,3 0 0,0 0 0,0 1 0,1 1 0,-1 0 0,1 1 0,-24 16 0,31-19 0,0 1 0,0 0 0,1 0 0,-1 0 0,1 1 0,1-1 0,-1 1 0,1 0 0,0 1 0,0-1 0,0 1 0,1 0 0,0 0 0,1 0 0,-4 10 0,6-15-50,0 0-1,-1 0 1,1 0-1,0 0 0,0 0 1,0 1-1,0-1 1,0 0-1,1 0 1,-1 0-1,1 0 0,-1 0 1,1 0-1,0-1 1,0 1-1,-1 0 1,1 0-1,1 0 0,-1-1 1,0 1-1,0 0 1,1-1-1,-1 1 1,0-1-1,1 0 1,1 2-1,13 5-6775</inkml:trace>
</inkml:ink>
</file>

<file path=ppt/ink/ink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40:15.210"/>
    </inkml:context>
    <inkml:brush xml:id="br0">
      <inkml:brushProperty name="width" value="0.05" units="cm"/>
      <inkml:brushProperty name="height" value="0.05" units="cm"/>
    </inkml:brush>
  </inkml:definitions>
  <inkml:trace contextRef="#ctx0" brushRef="#br0">36 25 24575,'2'-1'0,"0"0"0,0 0 0,0 1 0,0-1 0,0 0 0,0-1 0,-1 1 0,1 0 0,0 0 0,0-1 0,-1 1 0,1-1 0,1-2 0,1-2 0,-16 19 0,6-6 0,0 1 0,0-1 0,1 1 0,0 1 0,0-1 0,1 1 0,0 0 0,0 0 0,1 0 0,-2 10 0,5-15 0,-1 1 0,0-1 0,1 0 0,0 1 0,0-1 0,1 1 0,-1-1 0,1 0 0,0 1 0,0-1 0,0 0 0,0 0 0,1 0 0,0 0 0,0 0 0,0 0 0,0 0 0,1-1 0,-1 1 0,1-1 0,0 1 0,0-1 0,0 0 0,5 3 0,-2-2 0,-1-1 0,1 1 0,0-1 0,0-1 0,0 1 0,0-1 0,0 0 0,1 0 0,-1-1 0,1 0 0,-1 0 0,1-1 0,-1 1 0,1-1 0,-1-1 0,1 1 0,0-1 0,-1-1 0,0 1 0,1-1 0,7-3 0,-9 3 0,-1 0 0,1 0 0,-1 0 0,0 0 0,0-1 0,0 0 0,0 0 0,0 0 0,-1 0 0,1-1 0,-1 1 0,0-1 0,0 0 0,0 0 0,-1 0 0,1 0 0,-1 0 0,0-1 0,0 1 0,0-1 0,-1 1 0,0-1 0,0 0 0,0 0 0,0 1 0,-1-1 0,0 0 0,0 0 0,-1-8 0,0 8 0,0 0 0,0 1 0,-1-1 0,0 0 0,1 1 0,-2-1 0,1 1 0,0 0 0,-1 0 0,0 0 0,0 0 0,0 0 0,-1 1 0,-6-6 0,7 6 0,1 1 0,-1 0 0,-1 0 0,1 0 0,0 0 0,0 0 0,-1 1 0,1 0 0,-1-1 0,1 1 0,-1 1 0,1-1 0,-1 0 0,0 1 0,1 0 0,-1 0 0,0 0 0,1 0 0,-1 1 0,-4 0 0,8-1-39,0 0 0,-1 0 0,1 0 0,-1 0 0,1 0 0,0 0 0,-1 0 0,1 0 0,0 1 0,-1-1 0,1 0 0,0 0 0,-1 0 0,1 0 0,0 1 0,-1-1 0,1 0 0,0 0 0,0 1 0,-1-1 0,1 0 0,0 1 0,0-1 0,-1 0 0,1 1 0,0-1 0,0 0 0,0 1 0,0-1 0,0 0 0,-1 1 0,1-1 0,0 0 0,0 1 0</inkml:trace>
</inkml:ink>
</file>

<file path=ppt/ink/ink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40:15.537"/>
    </inkml:context>
    <inkml:brush xml:id="br0">
      <inkml:brushProperty name="width" value="0.05" units="cm"/>
      <inkml:brushProperty name="height" value="0.05" units="cm"/>
    </inkml:brush>
  </inkml:definitions>
  <inkml:trace contextRef="#ctx0" brushRef="#br0">1 308 24575,'3'0'0,"4"3"0,0 7 0,0 4 0,-2 7 0,-1 2 0,-2 3 0,-1 3 0,-1-1 0,0-1 0,0 0 0,-1-2 0,1-4-8191</inkml:trace>
  <inkml:trace contextRef="#ctx0" brushRef="#br0" timeOffset="1">88 47 24575,'0'-6'0,"0"-5"0,-3-3 0,-1 3 0,0 7 0,1 7 0</inkml:trace>
</inkml:ink>
</file>

<file path=ppt/ink/ink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40:15.928"/>
    </inkml:context>
    <inkml:brush xml:id="br0">
      <inkml:brushProperty name="width" value="0.05" units="cm"/>
      <inkml:brushProperty name="height" value="0.05" units="cm"/>
    </inkml:brush>
  </inkml:definitions>
  <inkml:trace contextRef="#ctx0" brushRef="#br0">45 99 24575,'-1'-2'0,"-1"0"0,1 0 0,-1 0 0,1 0 0,0-1 0,0 1 0,0 0 0,0-1 0,0 1 0,0-3 0,1 4 0,0 0 0,-1 0 0,1 0 0,0 0 0,0 0 0,0 0 0,0 0 0,0 0 0,0 0 0,0-1 0,0 1 0,0 0 0,0 0 0,0 0 0,1 0 0,-1 0 0,1 0 0,-1 0 0,0 1 0,1-1 0,0 0 0,-1 0 0,1 0 0,1-1 0,-2 2 0,1 0 0,-1-1 0,1 1 0,-1 0 0,1 0 0,-1 0 0,1 0 0,-1 0 0,1 0 0,-1 0 0,1 0 0,-1 0 0,1 1 0,-1-1 0,1 0 0,-1 0 0,1 0 0,-1 0 0,0 1 0,1-1 0,-1 0 0,1 1 0,-1-1 0,0 0 0,1 1 0,-1-1 0,1 0 0,-1 1 0,0-1 0,0 0 0,1 1 0,-1-1 0,0 1 0,0-1 0,1 1 0,-1-1 0,0 1 0,0-1 0,0 1 0,0-1 0,0 1 0,0 0 0,6 23 0,-4-8 0,-1-1 0,-1 1 0,0 0 0,-5 30 0,3-37 0,0 1 0,-1-1 0,1 0 0,-2 0 0,1 0 0,-1 0 0,-1 0 0,1-1 0,-9 10 0,13-17 0,0-1 0,0 1 0,-1-1 0,1 1 0,0-1 0,0 1 0,-1-1 0,1 1 0,-1-1 0,1 0 0,0 1 0,-1-1 0,1 0 0,-1 1 0,1-1 0,-1 0 0,1 1 0,-1-1 0,1 0 0,-1 0 0,0 0 0,1 0 0,-1 0 0,1 1 0,-2-1 0,-1-12 0,9-23 0,2 16 0,1 0 0,0 0 0,1 1 0,1 0 0,1 0 0,1 2 0,0-1 0,1 2 0,1 0 0,0 1 0,31-23 0,-41 33 0,1 1 0,0 0 0,-1 0 0,1 1 0,0 0 0,0 0 0,0 0 0,0 0 0,1 1 0,-1 0 0,10 0 0,-13 1 0,0 1 0,-1-1 0,1 0 0,0 1 0,-1-1 0,1 1 0,-1 0 0,1 0 0,-1 0 0,1 0 0,-1 1 0,0-1 0,0 1 0,1-1 0,-1 1 0,0 0 0,0-1 0,-1 1 0,1 0 0,0 0 0,-1 1 0,1-1 0,-1 0 0,0 0 0,1 1 0,-1-1 0,0 1 0,-1-1 0,2 5 0,0 1 31,-1 0 0,0 1 0,0-1 0,-1 0 0,0 1 0,0-1 0,-1 0 0,0 0 1,-1 1-1,-3 9 0,0-2-373,-1-1 1,0 0 0,-1 0-1,-11 17 1,2-8-6485</inkml:trace>
</inkml:ink>
</file>

<file path=ppt/ink/ink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40:16.816"/>
    </inkml:context>
    <inkml:brush xml:id="br0">
      <inkml:brushProperty name="width" value="0.05" units="cm"/>
      <inkml:brushProperty name="height" value="0.05" units="cm"/>
    </inkml:brush>
  </inkml:definitions>
  <inkml:trace contextRef="#ctx0" brushRef="#br0">112 2959 24575,'-112'0'0,"193"20"0,27-9 0,194-6 0,-283-6 0,100-3 0,0-5 0,-1-6 0,160-40 0,-180 28 0,-1-5 0,-1-3 0,-2-5 0,113-66 0,-49 9-139,269-218 1,98-174-140,-416 375 278,126-172 0,-176 201 0,-3-2 0,-3-3 0,42-104 0,-33 48 231,66-240 1,-121 349-214,-1 0 1,-2-1 0,-1 1-1,-5-62 1,2 85-20,1 0 1,0 1 0,1-1 0,0 1 0,1 0 0,1 0 0,7-18 0,-7 23-1365</inkml:trace>
</inkml:ink>
</file>

<file path=ppt/ink/ink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40:17.152"/>
    </inkml:context>
    <inkml:brush xml:id="br0">
      <inkml:brushProperty name="width" value="0.05" units="cm"/>
      <inkml:brushProperty name="height" value="0.05" units="cm"/>
    </inkml:brush>
  </inkml:definitions>
  <inkml:trace contextRef="#ctx0" brushRef="#br0">20 429 24575,'-1'0'0,"0"0"0,0 1 0,0-1 0,1 0 0,-1 0 0,0 0 0,0-1 0,0 1 0,1 0 0,-1 0 0,0 0 0,0 0 0,0-1 0,1 1 0,-1 0 0,0-1 0,1 1 0,-1-1 0,0 1 0,1-1 0,-1 1 0,0-1 0,0-1 0,1 2 0,0-1 0,-1 0 0,1 0 0,0 0 0,0 0 0,1 1 0,-1-1 0,0 0 0,0 0 0,0 0 0,0 0 0,1 1 0,-1-1 0,0 0 0,1 0 0,-1 1 0,1-1 0,0-1 0,5-6 0,1 0 0,0 0 0,8-6 0,-7 7 0,110-122 0,-62 65 0,84-74 0,-137 135 0,1 0 0,-1 0 0,1 0 0,0 1 0,0 0 0,0-1 0,0 1 0,0 0 0,0 1 0,1-1 0,-1 1 0,7-1 0,-8 2 0,1 0 0,-1 0 0,0 1 0,0 0 0,0-1 0,1 1 0,-1 0 0,0 1 0,0-1 0,0 0 0,-1 1 0,1 0 0,0-1 0,0 1 0,-1 0 0,1 1 0,-1-1 0,3 3 0,21 25 0,-1 1 0,-1 2 0,22 40 0,-23-36 0,91 160-256,-90-154-853,-11-19-5717</inkml:trace>
</inkml:ink>
</file>

<file path=ppt/ink/ink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40:18.869"/>
    </inkml:context>
    <inkml:brush xml:id="br0">
      <inkml:brushProperty name="width" value="0.05" units="cm"/>
      <inkml:brushProperty name="height" value="0.05" units="cm"/>
    </inkml:brush>
  </inkml:definitions>
  <inkml:trace contextRef="#ctx0" brushRef="#br0">3728 3717 24575,'1'-4'0,"1"-1"0,-1 0 0,1 1 0,0 0 0,0-1 0,0 1 0,6-7 0,-3 2 0,12-22 0,-3 0 0,0-1 0,-2 0 0,-2-2 0,0 1 0,6-53 0,-5-12 0,-1-101 0,-11 112 0,-4 0 0,-4 0 0,-39-168 0,-111-244 0,69 272 0,-158-293 0,185 410 0,-5 2 0,-4 4 0,-5 2 0,-130-131 0,131 162 0,-4 4 0,-2 3 0,-168-99 0,187 130 0,-1 2 0,-1 3 0,-2 3 0,0 3 0,-87-17 0,49 20 0,0 5 0,-197-1 0,-45-4 0,170 6 0,-16-1 0,-284-9 0,464 24 0,-1 0 0,1 0 0,0 1 0,0 1 0,0 0 0,1 1 0,-16 6 0,28-9 14,-1-1 1,0 0-1,0 1 0,0-1 0,0 1 1,0-1-1,0 0 0,0 0 0,0 1 0,0-1 1,0 0-1,0 0 0,0 0 0,0 0 1,0 0-1,1 0 0,-1 0 0,0-1 0,0 1 1,0 0-1,0-1 0,0 1 0,-1-1 1,1 0-90,1 0 1,-1 0 0,1 0 0,0 0 0,0 0-1,-1 0 1,1 0 0,0 0 0,0 0 0,0 0-1,0 0 1,0 0 0,0 0 0,0 0 0,0 0-1,1 0 1,-1 0 0,0 0 0,1 0 0,-1 0-1,0 1 1,2-2 0,3-11-6752</inkml:trace>
</inkml:ink>
</file>

<file path=ppt/ink/ink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40:19.260"/>
    </inkml:context>
    <inkml:brush xml:id="br0">
      <inkml:brushProperty name="width" value="0.05" units="cm"/>
      <inkml:brushProperty name="height" value="0.05" units="cm"/>
    </inkml:brush>
  </inkml:definitions>
  <inkml:trace contextRef="#ctx0" brushRef="#br0">589 11 24575,'1'-6'0,"-1"2"0,-9 9 0,-69 78 0,7-8 0,26-33 0,-2-3 0,-61 40 0,77-60 0,-1-1 0,-1-1 0,0-2 0,-70 22 0,121-30 0,13 1 0,39 6 0,-1 3 0,79 31 0,-101-29 0,-1 2 0,-1 2 0,80 54 0,-103-60-682,27 26-1,-25-18-6143</inkml:trace>
</inkml:ink>
</file>

<file path=ppt/ink/ink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40:20.398"/>
    </inkml:context>
    <inkml:brush xml:id="br0">
      <inkml:brushProperty name="width" value="0.05" units="cm"/>
      <inkml:brushProperty name="height" value="0.05" units="cm"/>
    </inkml:brush>
  </inkml:definitions>
  <inkml:trace contextRef="#ctx0" brushRef="#br0">12 365 24575,'-1'-2'0,"0"1"0,0-1 0,-1 0 0,1 1 0,1-1 0,-1 0 0,0 0 0,0 1 0,1-1 0,-1 0 0,1 0 0,-1 0 0,1 0 0,0 0 0,0 0 0,-1 0 0,2 0 0,-1 0 0,0 0 0,0 0 0,1 0 0,-1 0 0,1 0 0,-1 0 0,1 1 0,1-4 0,1 0 0,-1 0 0,1 0 0,0 0 0,0 1 0,1-1 0,-1 1 0,1 0 0,5-5 0,4 0 0,-1 0 0,1 1 0,1 0 0,27-11 0,64-16 0,-77 26 0,116-32 0,2 6 0,181-19 0,305 16 0,271 96 0,-724-33 0,-2 8 0,-1 8 0,338 127 0,97 97 0,-27 57 0,-497-262 0,-3 3 0,-3 3 0,-2 4 0,113 131 0,50 111 0,-208-258 0,-1 1 0,-4 1 0,-1 1 0,23 74 0,43 237 0,-50-174 0,-27-128 0,70 260 0,-64-248 0,-4 0 0,-2 2 0,-5 0 0,5 137 0,-10-142 0,-7-74-23,0-1 0,0 0 0,0 0 0,0 0 0,0 1-1,0-1 1,0 0 0,1 0 0,-1 0 0,0 1 0,0-1 0,0 0-1,0 0 1,0 0 0,0 1 0,0-1 0,0 0 0,0 0 0,0 0-1,-1 1 1,1-1 0,0 0 0,0 0 0,0 0 0,0 0 0,0 1-1,0-1 1,0 0 0,0 0 0,0 0 0,-1 0 0,1 1 0,0-1-1,0 0 1,0 0 0,0 0 0,-1 0 0,1 0 0,0 0 0,0 0 0,0 1-1,0-1 1,-1 0 0,1 0 0,0 0 0,0 0 0,0 0 0,-1 0-1,1 0 1,0 0 0,0 0 0,0 0 0,-1 0 0,1 0 0,0 0-1,0 0 1,0 0 0,-1-1 0</inkml:trace>
</inkml:ink>
</file>

<file path=ppt/ink/ink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40:20.789"/>
    </inkml:context>
    <inkml:brush xml:id="br0">
      <inkml:brushProperty name="width" value="0.05" units="cm"/>
      <inkml:brushProperty name="height" value="0.05" units="cm"/>
    </inkml:brush>
  </inkml:definitions>
  <inkml:trace contextRef="#ctx0" brushRef="#br0">53 1 24575,'-2'-1'0,"0"1"0,0 0 0,-1 1 0,1-1 0,0 0 0,0 1 0,-1-1 0,1 1 0,0 0 0,0 0 0,0 0 0,0 0 0,0 0 0,0 0 0,0 0 0,0 1 0,1-1 0,-1 0 0,-2 4 0,2-3 0,1 0 0,0 1 0,0-1 0,0 0 0,0 1 0,0-1 0,1 1 0,-1-1 0,1 1 0,-1-1 0,1 1 0,0-1 0,0 1 0,0-1 0,1 1 0,-1-1 0,1 1 0,0 2 0,2 5 0,0 0 0,1-1 0,1 1 0,-1-1 0,2 0 0,-1-1 0,1 1 0,0-1 0,1 0 0,0-1 0,0 1 0,0-1 0,1-1 0,0 0 0,17 10 0,-17-11 0,0 0 0,0-1 0,1 0 0,-1 0 0,1-1 0,0-1 0,0 1 0,1-1 0,-1-1 0,0 1 0,1-2 0,-1 1 0,0-1 0,1-1 0,-1 0 0,0 0 0,13-4 0,6-5 0,-2-1 0,1-1 0,-1-2 0,-1-1 0,24-18 0,-29 21 0,-15 12 0,-11 10 0,-135 140-1365,125-135-5461</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36:58.456"/>
    </inkml:context>
    <inkml:brush xml:id="br0">
      <inkml:brushProperty name="width" value="0.05" units="cm"/>
      <inkml:brushProperty name="height" value="0.05" units="cm"/>
    </inkml:brush>
  </inkml:definitions>
  <inkml:trace contextRef="#ctx0" brushRef="#br0">147 556 24575,'-1'-7'0,"0"7"0,1-1 0,0 1 0,0 0 0,0 0 0,0-1 0,0 1 0,0 0 0,0-1 0,0 1 0,0 0 0,0-1 0,0 1 0,0 0 0,0 0 0,1-1 0,-1 1 0,0 0 0,0-1 0,0 1 0,0 0 0,0 0 0,1-1 0,-1 1 0,0 0 0,0 0 0,0-1 0,1 1 0,-1 0 0,0 0 0,0 0 0,1 0 0,-1-1 0,0 1 0,0 0 0,1 0 0,-1 0 0,0 0 0,1 0 0,-1 0 0,0 0 0,1 0 0,-1 0 0,0 0 0,0 0 0,1 0 0,-1 0 0,0 0 0,1 0 0,42-13 0,34-12 0,-69 22 0,-1 0 0,-1-1 0,1 0 0,0 0 0,-1 0 0,0-1 0,11-10 0,-16 14 0,-1 1 0,1-1 0,0 1 0,-1-1 0,1 0 0,-1 1 0,1-1 0,-1 0 0,0 1 0,1-1 0,-1 0 0,0 1 0,1-1 0,-1 0 0,0 0 0,0 1 0,0-1 0,0 0 0,0 0 0,0 0 0,0 1 0,0-1 0,0 0 0,0 0 0,0 0 0,0 1 0,-1-2 0,0 1 0,1-1 0,-1 1 0,0 0 0,0 0 0,-1 0 0,1 0 0,0 1 0,0-1 0,0 0 0,-1 0 0,1 1 0,0-1 0,-3 0 0,-5-2 0,-1 1 0,1 0 0,-14 0 0,0 0 0,0 2 0,0 0 0,-32 6 0,45-5 0,0 1 0,0 1 0,0-1 0,0 2 0,1-1 0,-1 1 0,1 1 0,0 0 0,0 0 0,-8 8 0,13-11 0,1 1 0,0 0 0,0 0 0,0 1 0,1-1 0,-1 1 0,1-1 0,0 1 0,0 0 0,0 0 0,1 0 0,-1 0 0,1 0 0,0 0 0,0 0 0,0 0 0,1 0 0,-1 1 0,1-1 0,0 0 0,0 0 0,1 1 0,-1-1 0,1 0 0,0 0 0,0 0 0,0 1 0,1-1 0,1 4 0,1-1 0,0 1 0,0-1 0,0 0 0,1 0 0,0 0 0,1-1 0,-1 1 0,1-1 0,1-1 0,-1 1 0,1-1 0,0 0 0,14 7 0,-4-5 0,0 0 0,1-2 0,0 0 0,0-1 0,0-1 0,0-1 0,37 1 0,-27-4 0,0-1 0,0-1 0,0-2 0,42-11 0,-44 8 0,-1-2 0,-1 0 0,1-1 0,-2-1 0,0-2 0,0 0 0,-1-1 0,-1-1 0,26-27 0,-34 30 0,-1 0 0,0-1 0,-1-1 0,-1 0 0,0-1 0,-1 0 0,-1 0 0,-1-1 0,0 0 0,-1 0 0,-1-1 0,0 1 0,-1-1 0,1-27 0,-4 28 0,0 0 0,-2 0 0,0 0 0,-1 0 0,0 0 0,-2 0 0,0 1 0,-1-1 0,0 1 0,-1 0 0,-16-28 0,19 40 0,1 1 0,-1-1 0,1 1 0,-1 0 0,0 0 0,0 0 0,0 0 0,-1 1 0,1-1 0,-1 1 0,1 0 0,-8-4 0,9 6 0,0-1 0,1 1 0,-1 0 0,0-1 0,0 1 0,0 0 0,0 0 0,1 0 0,-1 0 0,0 0 0,0 1 0,0-1 0,0 0 0,1 1 0,-1 0 0,0-1 0,0 1 0,1 0 0,-1 0 0,1 0 0,-1 0 0,1 0 0,-1 0 0,1 0 0,-1 1 0,1-1 0,0 0 0,0 1 0,0-1 0,-2 4 0,-2 4 0,1-1 0,0 1 0,0 1 0,1-1 0,0 0 0,1 1 0,0 0 0,0-1 0,1 15 0,-1 8 0,6 49 0,-1-47 0,2 0 0,1 0 0,2-1 0,12 35 0,-13-49 0,1-1 0,0-1 0,1 1 0,1-1 0,0-1 0,1 1 0,1-2 0,22 22 0,-31-33-62,1-1 0,-1 1 0,1-1 0,0 0 0,0 0 0,1-1 0,-1 1 0,1-1 0,-1 0 0,1 0 0,0 0 0,-1-1-1,1 0 1,0 0 0,0 0 0,0 0 0,0-1 0,0 0 0,0 0 0,0 0 0,7-2 0,12-4-6764</inkml:trace>
</inkml:ink>
</file>

<file path=ppt/ink/ink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40:22.547"/>
    </inkml:context>
    <inkml:brush xml:id="br0">
      <inkml:brushProperty name="width" value="0.05" units="cm"/>
      <inkml:brushProperty name="height" value="0.05" units="cm"/>
    </inkml:brush>
  </inkml:definitions>
  <inkml:trace contextRef="#ctx0" brushRef="#br0">0 575 24575,'1'-4'0,"0"-1"0,-1 0 0,2 1 0,-1-1 0,0 1 0,1-1 0,0 1 0,0-1 0,0 1 0,1 0 0,-1 0 0,6-5 0,4-6 0,24-22 0,2 4 0,2 1 0,0 3 0,3 1 0,0 2 0,1 2 0,64-25 0,8 5 0,172-39 0,-120 45-149,1 9 1,2 6-1,198 0 0,323 23-401,1020 129 0,-1180-49 444,-9 39 1,-441-93 295,-1 3 1,-2 4 0,-1 3-1,145 91 1,-166-87-55,-1 2 0,-3 3 1,-1 1-1,-3 3 0,-2 3 0,65 90 0,-2 21-136,172 226 0,-223-323 0,-22-26 0,-1 1 0,57 90 0,-90-125 0,0-1 0,-1 1 0,0 0 0,0-1 0,2 13 0,-4-18 5,0 0 0,0 0 0,0 0 0,0 1 0,0-1 0,0 0 0,0 0-1,0 0 1,0 0 0,0 0 0,0 0 0,0 0 0,0 0 0,0 0 0,0 0 0,-1 0-1,1 1 1,0-1 0,0 0 0,0 0 0,0 0 0,0 0 0,0 0 0,0 0 0,0 0 0,-1 0-1,1 0 1,0 0 0,0 0 0,0 0 0,0 0 0,0 0 0,0 0 0,0 0 0,0 0 0,-1 0-1,1 0 1,0 0 0,0 0 0,0 0 0,0 0 0,0 0 0,0-1 0,0 1 0,0 0-1,0 0 1,-1 0 0,1 0 0,0 0 0,0 0 0,0 0 0,0 0 0,0 0 0,0 0 0,0 0-1,0-1 1,0 1 0,0 0 0,0 0 0,0 0 0,0 0 0,0 0 0,0 0 0,0 0 0,0 0-1,0-1 1,0 1 0,0 0 0,-8-8-1268,8 8 823,-9-10-6386</inkml:trace>
</inkml:ink>
</file>

<file path=ppt/ink/ink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40:22.951"/>
    </inkml:context>
    <inkml:brush xml:id="br0">
      <inkml:brushProperty name="width" value="0.05" units="cm"/>
      <inkml:brushProperty name="height" value="0.05" units="cm"/>
    </inkml:brush>
  </inkml:definitions>
  <inkml:trace contextRef="#ctx0" brushRef="#br0">46 135 24575,'-5'0'0,"0"1"0,0-1 0,0 1 0,0 0 0,-7 2 0,12-3 0,-1 0 0,1 0 0,-1 0 0,1 0 0,-1 1 0,1-1 0,-1 0 0,1 0 0,0 1 0,-1-1 0,1 0 0,-1 1 0,1-1 0,0 0 0,-1 1 0,1-1 0,0 1 0,0-1 0,-1 1 0,1-1 0,0 1 0,0-1 0,-1 1 0,1 0 0,1 0 0,-1 0 0,0 0 0,1 0 0,-1 0 0,0 0 0,1-1 0,-1 1 0,1 0 0,-1 0 0,1 0 0,0-1 0,-1 1 0,1 0 0,0-1 0,-1 1 0,1-1 0,2 2 0,114 77 0,-47-34 0,-63-40 0,0-1 0,0 1 0,1-1 0,0-1 0,0 1 0,0-2 0,0 1 0,10 1 0,-15-3 0,1-1 0,-1 0 0,1 0 0,0 0 0,-1 0 0,1-1 0,-1 1 0,1-1 0,-1 0 0,1 0 0,-1 0 0,0-1 0,1 1 0,-1-1 0,0 1 0,0-1 0,0 0 0,0-1 0,0 1 0,-1 0 0,5-5 0,24-33 0,-1-1 0,-2-1 0,24-51 0,-37 65 0,13-22 0,-52 131 0,2-18-1365,11-36-5461</inkml:trace>
</inkml:ink>
</file>

<file path=ppt/ink/ink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40:24.066"/>
    </inkml:context>
    <inkml:brush xml:id="br0">
      <inkml:brushProperty name="width" value="0.05" units="cm"/>
      <inkml:brushProperty name="height" value="0.05" units="cm"/>
    </inkml:brush>
  </inkml:definitions>
  <inkml:trace contextRef="#ctx0" brushRef="#br0">696 1 24575,'3'45'0,"2"0"0,2-1 0,2 0 0,20 59 0,16 80 0,-15 164 0,-17-151 0,20 463 0,-35-583 0,-3-1 0,-4 0 0,-3 0 0,-28 97 0,38-168 0,-34 131 0,-57 133 0,76-226 0,-3-1 0,-1-1 0,-2-1 0,-2 0 0,-2-2 0,-1-1 0,-41 41 0,36-46 0,-1 0 0,-2-2 0,-1-2 0,-1-2 0,-1-1 0,-1-1 0,-53 20 0,73-34 0,14-6 0,1-1 0,0 1 0,-1-1 0,1 0 0,-1-1 0,1 1 0,-10 0 0,14-2 9,0 0-1,1 0 1,-1 0-1,0 0 1,0 0-1,1-1 1,-1 1-1,0 0 1,1 0 0,-1-1-1,0 1 1,1 0-1,-1-1 1,1 1-1,-1 0 1,0-1-1,1 1 1,-1-1-1,1 1 1,-1-1-1,1 0 1,-1 1-1,1-1 1,0 1-1,-1-1 1,1 0 0,0 1-1,-1-1 1,1 0-1,0 1 1,0-1-1,0 0 1,0 0-1,-1 1 1,1-1-1,0 0 1,1-1-1,3-30-797,-2 24-111,2-11-5926</inkml:trace>
</inkml:ink>
</file>

<file path=ppt/ink/ink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40:24.413"/>
    </inkml:context>
    <inkml:brush xml:id="br0">
      <inkml:brushProperty name="width" value="0.05" units="cm"/>
      <inkml:brushProperty name="height" value="0.05" units="cm"/>
    </inkml:brush>
  </inkml:definitions>
  <inkml:trace contextRef="#ctx0" brushRef="#br0">63 3 24575,'0'-1'0,"0"1"0,-1 0 0,1 0 0,0 0 0,0-1 0,-1 1 0,1 0 0,0 0 0,-1 0 0,1 0 0,0 0 0,-1 0 0,1 0 0,0 0 0,0 0 0,-1 0 0,1 0 0,0 0 0,-1 0 0,1 0 0,0 0 0,-1 0 0,1 0 0,0 0 0,0 0 0,-1 0 0,1 0 0,0 1 0,-1-1 0,1 0 0,0 0 0,0 0 0,-1 0 0,1 1 0,0-1 0,0 0 0,0 0 0,-1 1 0,1-1 0,0 0 0,0 0 0,0 1 0,0-1 0,0 0 0,-1 0 0,1 1 0,0-1 0,0 0 0,0 1 0,0-1 0,0 0 0,0 1 0,0 0 0,-6 24 0,4-16 0,-15 33 0,13-34 0,0 0 0,1 0 0,-1 0 0,2 1 0,-1-1 0,1 1 0,1 0 0,0 0 0,-1 8 0,3-14 0,0 1 0,-1-1 0,1 0 0,0 0 0,1 0 0,-1 0 0,1 0 0,-1 0 0,1-1 0,0 1 0,0 0 0,0-1 0,0 1 0,0-1 0,1 0 0,-1 0 0,1 0 0,-1 0 0,1 0 0,0-1 0,0 1 0,0-1 0,0 1 0,0-1 0,0 0 0,0 0 0,0-1 0,3 1 0,12 3 0,0-2 0,-1 0 0,33-2 0,-41 0 0,41-3 227,-34 2-492,0 0-1,0 0 1,0 2 0,0 0-1,18 3 1,-23 0-6561</inkml:trace>
</inkml:ink>
</file>

<file path=ppt/ink/ink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40:25.237"/>
    </inkml:context>
    <inkml:brush xml:id="br0">
      <inkml:brushProperty name="width" value="0.05" units="cm"/>
      <inkml:brushProperty name="height" value="0.05" units="cm"/>
    </inkml:brush>
  </inkml:definitions>
  <inkml:trace contextRef="#ctx0" brushRef="#br0">2576 0 24575,'1'1'0,"-1"-1"0,1 0 0,0 1 0,0-1 0,0 1 0,0-1 0,-1 1 0,1-1 0,0 1 0,-1 0 0,1-1 0,0 1 0,-1 0 0,1 0 0,-1-1 0,1 1 0,-1 0 0,0 0 0,1 0 0,-1 0 0,0 0 0,1-1 0,-1 1 0,0 0 0,0 0 0,0 0 0,0 1 0,3 28 0,-8 21 0,-1-1 0,-20 75 0,15-80 0,-72 303 0,-27-6 0,66-238 0,-4-1 0,-115 180 0,78-161 0,-173 191 0,-144 72 0,-30-40 0,210-199 0,181-124 0,-1-1 0,-1-3 0,-74 22 0,94-35 0,1-1 0,-32 1 0,37-4 0,0 0 0,1 1 0,-1 1 0,1 1 0,-30 10 0,-133 74 0,176-86 0,1-1 0,0 0 0,-1 0 0,1 0 0,-1 0 0,1 0 0,-1-1 0,0 1 0,1-1 0,-5 1 0,6-1 0,1 0 0,-1-1 0,0 1 0,0 0 0,1 0 0,-1-1 0,0 1 0,1 0 0,-1-1 0,0 1 0,1-1 0,-1 1 0,0-1 0,1 1 0,-1-1 0,1 0 0,-1 1 0,1-1 0,-1 0 0,1 1 0,0-1 0,-1 0 0,1 1 0,0-1 0,0 0 0,-1 0 0,1 1 0,0-1 0,0 0 0,0 0 0,0 0 0,0 1 0,0-1 0,0 0 0,0 0 0,0 0 0,0 1 0,1-2 0,8-41-1365,-1 20-5461</inkml:trace>
</inkml:ink>
</file>

<file path=ppt/ink/ink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40:25.596"/>
    </inkml:context>
    <inkml:brush xml:id="br0">
      <inkml:brushProperty name="width" value="0.05" units="cm"/>
      <inkml:brushProperty name="height" value="0.05" units="cm"/>
    </inkml:brush>
  </inkml:definitions>
  <inkml:trace contextRef="#ctx0" brushRef="#br0">172 22 24575,'1'-2'0,"16"-14"0,-12 13 0,-9 13 0,-112 179 0,111-181 0,-7 9 0,1 0 0,0 1 0,2 1 0,-15 37 0,24-54 0,-1 0 0,1 0 0,-1 0 0,1 0 0,0 0 0,0 0 0,0-1 0,0 1 0,0 0 0,0 0 0,1 0 0,-1 0 0,1 0 0,-1 0 0,1-1 0,-1 1 0,1 0 0,0-1 0,0 1 0,0 0 0,0-1 0,0 1 0,1-1 0,-1 1 0,0-1 0,1 0 0,-1 1 0,1-1 0,-1 0 0,1 0 0,3 1 0,4 2 0,0 0 0,0-1 0,1 0 0,0-1 0,10 2 0,2 0 0,34 10-1365,-32-9-5461</inkml:trace>
</inkml:ink>
</file>

<file path=ppt/ink/ink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40:28.179"/>
    </inkml:context>
    <inkml:brush xml:id="br0">
      <inkml:brushProperty name="width" value="0.05" units="cm"/>
      <inkml:brushProperty name="height" value="0.05" units="cm"/>
    </inkml:brush>
  </inkml:definitions>
  <inkml:trace contextRef="#ctx0" brushRef="#br0">735 265 24575,'0'-8'0,"-1"0"0,1 0 0,-1 0 0,-1 1 0,0-1 0,0 0 0,0 1 0,-1-1 0,0 1 0,0 0 0,-1 0 0,-5-9 0,6 12 0,-1 0 0,1 0 0,-1 0 0,0 0 0,0 1 0,0 0 0,0 0 0,-1 0 0,1 0 0,-1 1 0,0-1 0,0 1 0,0 0 0,0 1 0,0-1 0,0 1 0,0 0 0,0 0 0,-7 1 0,-5 0 0,0 0 0,0 2 0,0 0 0,0 1 0,-21 6 0,2 3 0,-45 20 0,60-23 0,1 2 0,0 0 0,0 1 0,1 1 0,1 1 0,0 1 0,-16 17 0,21-18 0,1 0 0,1 1 0,0 0 0,1 1 0,0 1 0,1 0 0,2 0 0,-13 35 0,12-24 0,1 1 0,1 0 0,1 0 0,2 0 0,0 56 0,4-72 0,0 1 0,1-1 0,0 1 0,2-1 0,-1 0 0,2 0 0,-1 0 0,2 0 0,0-1 0,0 0 0,1 0 0,1-1 0,0 0 0,18 20 0,-13-19 0,2 0 0,0-1 0,0 0 0,1-1 0,0-1 0,1-1 0,0 0 0,0-1 0,1-1 0,0 0 0,0-2 0,0 0 0,28 2 0,-10-3 0,-1-1 0,0-3 0,1 0 0,-1-3 0,0 0 0,43-13 0,-39 6 0,0-1 0,-1-3 0,0 0 0,-1-3 0,37-23 0,-53 27 0,-1 0 0,0-1 0,-1-1 0,-1-1 0,0-1 0,-1 0 0,-1-1 0,-1-1 0,20-33 0,-27 37 0,0-1 0,-2 0 0,0 0 0,-1 0 0,0-1 0,-1 0 0,-1 0 0,-1 0 0,-1 0 0,-1-1 0,0 1 0,-1 0 0,-1 0 0,0 0 0,-2 0 0,-7-24 0,5 23 0,-1 1 0,-1 0 0,0 1 0,-1-1 0,-1 2 0,-1-1 0,0 1 0,-1 1 0,-1 0 0,0 1 0,-1 0 0,-1 1 0,0 1 0,0 0 0,-21-11 0,9 9 0,-1 1 0,-1 1 0,0 1 0,0 1 0,-1 2 0,0 1 0,-1 2 0,1 1 0,-1 1 0,-60 2 0,76 3 0,-1 1 0,1 0 0,0 2 0,0-1 0,1 2 0,-1 0 0,1 0 0,1 1 0,-1 1 0,1 1 0,0 0 0,1 0 0,0 1 0,1 1 0,-14 16 0,0 2 0,2 1 0,2 1 0,0 1 0,2 1 0,-17 41 0,26-51 0,1 0 0,0 1 0,2 0 0,-7 38 0,13-51 0,-1 0 0,2 1 0,0-1 0,0 0 0,1 0 0,0 0 0,1 0 0,0 0 0,1-1 0,0 1 0,1-1 0,8 18 0,-2-11 0,1 0 0,0 0 0,1-2 0,1 1 0,0-2 0,1 0 0,1 0 0,0-1 0,0-1 0,21 12 0,-15-12 0,0-1 0,1-1 0,0-1 0,0-1 0,1-1 0,0-1 0,1-1 0,25 2 0,13-1 0,-1-4 0,1-1 0,0-4 0,-1-3 0,86-17 0,-132 19 0,0 0 0,-1 0 0,1-1 0,-1-1 0,0-1 0,-1 0 0,0 0 0,22-17 0,-26 16 0,-1 0 0,1 0 0,-1-1 0,-1-1 0,0 1 0,0-1 0,-1 0 0,0-1 0,-1 0 0,0 1 0,6-20 0,1-16 0,-2 0 0,-1 0 0,-3-1 0,-2 0 0,-2 0 0,-7-86 0,3 118 0,0 0 0,0 1 0,-2-1 0,0 1 0,0 0 0,-13-26 0,12 31 0,1 2 0,-2-1 0,1 0 0,-1 1 0,0 0 0,-1 0 0,1 1 0,-2 0 0,1 0 0,0 0 0,-1 1 0,-10-5 0,-7-1 0,0 0 0,0 2 0,-1 1 0,0 1 0,-1 2 0,-38-5 0,-6 6 0,-87 4 0,120 2 0,0 2 0,1 2 0,-1 2 0,1 1 0,1 1 0,0 2 0,0 2 0,1 2 0,1 0 0,1 3 0,0 0 0,-35 30 0,42-30 0,2 1 0,0 2 0,1 0 0,1 1 0,1 2 0,-24 35 0,36-46 0,1 0 0,0 0 0,2 1 0,-1 0 0,2 0 0,0 0 0,1 1 0,0 0 0,1 0 0,1 0 0,1 0 0,0 0 0,1 0 0,3 25 0,0-26 0,1 1 0,0 0 0,1-1 0,1 0 0,1 0 0,0-1 0,0 0 0,2 0 0,0 0 0,0-1 0,1-1 0,1 0 0,0 0 0,14 11 0,-2-3 0,2-2 0,0 0 0,1-2 0,0-1 0,1-1 0,45 16 0,-35-17 0,1-1 0,0-2 0,0-2 0,1-1 0,40 1 0,-50-7 0,-1-2 0,0 0 0,1-2 0,-1-1 0,0-2 0,0 0 0,45-18 0,-44 12 0,-1-1 0,0-1 0,0-2 0,-2 0 0,0-2 0,-1-1 0,35-34 0,-43 35 0,0-1 0,-2 0 0,0-1 0,-1-1 0,-1 0 0,-1-1 0,-1-1 0,-1 0 0,14-47 0,-19 52 0,-1 0 0,-1 0 0,-1-1 0,0 1 0,-2-1 0,0 1 0,-2-22 0,0 29 0,0 0 0,-1 0 0,0 1 0,0-1 0,-1 1 0,0 0 0,-1 0 0,-1 0 0,1 0 0,-1 1 0,-1 0 0,0 0 0,-9-9 0,-6-1 0,0 0 0,-1 2 0,-1 0 0,-1 2 0,0 1 0,-30-13 0,-6 2 0,-100-27 0,126 43 57,-1 1 0,1 2 0,-1 2 0,-1 1 0,-63 3 0,81 2-189,0 0 1,0 0 0,0 2-1,0 1 1,1 0 0,0 1 0,0 1-1,1 1 1,-1 0 0,2 1 0,-1 1-1,-23 19 1,11-2-6695</inkml:trace>
</inkml:ink>
</file>

<file path=ppt/ink/ink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40:29.858"/>
    </inkml:context>
    <inkml:brush xml:id="br0">
      <inkml:brushProperty name="width" value="0.05" units="cm"/>
      <inkml:brushProperty name="height" value="0.05" units="cm"/>
    </inkml:brush>
  </inkml:definitions>
  <inkml:trace contextRef="#ctx0" brushRef="#br0">0 298 24575,'1'-15'0,"1"1"0,4-23 0,3-19 0,-9 50 0,1 1 0,0-1 0,0 1 0,0-1 0,1 1 0,0 0 0,0-1 0,0 1 0,1 0 0,-1 0 0,1 0 0,1 1 0,4-7 0,-2 4 0,1 1 0,0 0 0,1 0 0,-1 0 0,1 1 0,0 0 0,13-6 0,0 3 0,1 0 0,0 1 0,1 1 0,-1 1 0,43-3 0,-52 7 0,1 0 0,0 1 0,-1 0 0,1 2 0,0-1 0,-1 2 0,18 4 0,-27-6 0,0 1 0,0-1 0,-1 1 0,1 0 0,-1 0 0,1 0 0,-1 0 0,1 1 0,-1-1 0,0 1 0,0 0 0,-1 0 0,1 0 0,0 0 0,-1 0 0,0 1 0,0-1 0,0 1 0,0-1 0,0 1 0,-1 0 0,0 0 0,1 0 0,-2 0 0,1 0 0,0 0 0,-1 0 0,0 7 0,0-2 0,-1 1 0,-1-1 0,0 1 0,0-1 0,-1 1 0,-1-1 0,1 0 0,-1 0 0,-1-1 0,1 1 0,-2-1 0,-10 14 0,-1-2 0,-1 0 0,0-2 0,-33 26 0,6-12 0,-83 45 0,122-73 0,-8 5 0,14-9 0,0 0 0,0 0 0,0 1 0,0-1 0,0 0 0,0 0 0,0 0 0,0 0 0,0 0 0,0 0 0,0 0 0,0 0 0,0 1 0,0-1 0,0 0 0,0 0 0,0 0 0,0 0 0,0 0 0,0 0 0,1 0 0,-1 0 0,0 0 0,0 0 0,0 1 0,0-1 0,0 0 0,0 0 0,0 0 0,0 0 0,0 0 0,0 0 0,1 0 0,-1 0 0,0 0 0,0 0 0,0 0 0,0 0 0,0 0 0,0 0 0,0 0 0,0 0 0,1 0 0,-1 0 0,0 0 0,0 0 0,0 0 0,0 0 0,0 0 0,0 0 0,0 0 0,0 0 0,1 0 0,-1 0 0,0 0 0,0 0 0,0 0 0,0-1 0,32-4 0,-21 2 0,30-5 0,14-3 0,98-8 0,-137 18 0,0 1 0,0 0 0,-1 2 0,1 0 0,-1 0 0,1 1 0,-1 1 0,0 1 0,0 0 0,0 1 0,14 9 0,-25-14-72,-1 1 1,0 1-1,0-1 0,0 0 0,0 1 0,0 0 0,-1-1 0,1 1 1,-1 0-1,0 0 0,1 0 0,-2 1 0,1-1 0,0 0 0,-1 1 1,1 0-1,-1-1 0,1 7 0,0 5-6754</inkml:trace>
</inkml:ink>
</file>

<file path=ppt/ink/ink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40:30.340"/>
    </inkml:context>
    <inkml:brush xml:id="br0">
      <inkml:brushProperty name="width" value="0.05" units="cm"/>
      <inkml:brushProperty name="height" value="0.05" units="cm"/>
    </inkml:brush>
  </inkml:definitions>
  <inkml:trace contextRef="#ctx0" brushRef="#br0">107 70 24575,'-6'-5'0,"0"0"0,-1 1 0,1 0 0,-1 0 0,0 1 0,0 0 0,-8-3 0,-24-12 0,39 18 0,0 0 0,-1 0 0,1-1 0,0 1 0,-1 0 0,1 0 0,-1 0 0,1-1 0,0 1 0,0 0 0,-1 0 0,1-1 0,0 1 0,-1 0 0,1-1 0,0 1 0,0 0 0,0-1 0,-1 1 0,1 0 0,0-1 0,0 1 0,0 0 0,0-1 0,0 1 0,-1-1 0,1 1 0,0-1 0,10-4 0,21 1 0,-30 4 0,448 1-1001,4 28-767,-289-18 1295,1818 135-6309,-334-23 4058,-1572-117 2736,934 61-1099,-9-28 3212,-863-38 724,-125-2-2191</inkml:trace>
</inkml:ink>
</file>

<file path=ppt/ink/ink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40:30.916"/>
    </inkml:context>
    <inkml:brush xml:id="br0">
      <inkml:brushProperty name="width" value="0.05" units="cm"/>
      <inkml:brushProperty name="height" value="0.05" units="cm"/>
    </inkml:brush>
  </inkml:definitions>
  <inkml:trace contextRef="#ctx0" brushRef="#br0">12 29 24575,'-7'-19'0,"3"10"0,4 11 0,4 12 0,-1 0 0,0 1 0,-2-1 0,1 1 0,-2-1 0,-1 22 0,0-6 0,0 2 0,0 23 0,1-50 0,0-1 0,0 0 0,1 0 0,0 0 0,0 0 0,0 0 0,0 0 0,1 0 0,3 6 0,-4-8-91,1-1 0,-1 1 0,0-1 0,1 1 0,-1-1 0,1 0 0,0 0 0,-1 0 0,1 0 0,0 0 0,-1 0 0,1 0 0,0-1 0,3 2 0,12 1-6735</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36:58.803"/>
    </inkml:context>
    <inkml:brush xml:id="br0">
      <inkml:brushProperty name="width" value="0.05" units="cm"/>
      <inkml:brushProperty name="height" value="0.05" units="cm"/>
    </inkml:brush>
  </inkml:definitions>
  <inkml:trace contextRef="#ctx0" brushRef="#br0">38 1 24575,'-3'0'0,"-4"0"0,-4 3 0,0 4 0,5 3 0,10 1 0,6 1 0,11-2 0,8-2 0,7 1 0,5-2 0,3-2 0,-6-2-8191</inkml:trace>
</inkml:ink>
</file>

<file path=ppt/ink/ink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40:31.258"/>
    </inkml:context>
    <inkml:brush xml:id="br0">
      <inkml:brushProperty name="width" value="0.05" units="cm"/>
      <inkml:brushProperty name="height" value="0.05" units="cm"/>
    </inkml:brush>
  </inkml:definitions>
  <inkml:trace contextRef="#ctx0" brushRef="#br0">63 11 24575,'-3'0'0,"-4"-3"0,-3-1 0,-4 0 0,1 4 0,3 5 0,5 1 0,5 3 0,4 3 0,5-1 0,1-2-8191</inkml:trace>
</inkml:ink>
</file>

<file path=ppt/ink/ink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40:31.584"/>
    </inkml:context>
    <inkml:brush xml:id="br0">
      <inkml:brushProperty name="width" value="0.05" units="cm"/>
      <inkml:brushProperty name="height" value="0.05" units="cm"/>
    </inkml:brush>
  </inkml:definitions>
  <inkml:trace contextRef="#ctx0" brushRef="#br0">27 1 24575,'-3'0'0,"-1"3"0,0 4 0,1 3 0,1 4 0,0 4 0,5 7 0,0 3 0,1 4 0,-1 2 0,0 1 0,-2 1 0,-3-3 0,-1-2 0,-4-2 0,0-3 0,0-7-8191</inkml:trace>
</inkml:ink>
</file>

<file path=ppt/ink/ink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40:31.925"/>
    </inkml:context>
    <inkml:brush xml:id="br0">
      <inkml:brushProperty name="width" value="0.05" units="cm"/>
      <inkml:brushProperty name="height" value="0.05" units="cm"/>
    </inkml:brush>
  </inkml:definitions>
  <inkml:trace contextRef="#ctx0" brushRef="#br0">15 151 24575,'-2'-2'0,"1"1"0,-1-1 0,1 0 0,-1 0 0,1 0 0,0 0 0,0 0 0,0 0 0,-1-2 0,2 3 0,0 0 0,0 1 0,0-1 0,0 1 0,0-1 0,0 1 0,0-1 0,0 1 0,1-1 0,-1 1 0,0-1 0,0 1 0,1-1 0,-1 1 0,0-1 0,0 1 0,1-1 0,-1 1 0,1 0 0,-1-1 0,0 1 0,1-1 0,-1 1 0,1 0 0,-1 0 0,1-1 0,-1 1 0,1 0 0,-1 0 0,1-1 0,-1 1 0,1 0 0,-1 0 0,1 0 0,0 0 0,-1 0 0,1 0 0,-1 0 0,1 0 0,-1 0 0,1 0 0,0 0 0,135-3 0,-20 2 0,-97 0 0,-1-2 0,1 0 0,-1-1 0,23-8 0,-40 12 0,1 0 0,-1-1 0,1 1 0,-1-1 0,1 0 0,-1 0 0,1 1 0,-1-1 0,1 0 0,-1 0 0,0 0 0,0 0 0,0-1 0,1 1 0,-1 0 0,0 0 0,0-1 0,-1 1 0,1-1 0,0 1 0,0-1 0,-1 1 0,1-1 0,0-1 0,-1 1 0,0 0 0,0 0 0,-1 0 0,1 0 0,0 0 0,-1 1 0,1-1 0,-1 0 0,0 0 0,1 0 0,-1 1 0,0-1 0,0 0 0,0 1 0,0-1 0,-1 1 0,-1-3 0,1 2 0,0-1 0,-1 1 0,1 0 0,-1 0 0,1 0 0,-1 0 0,0 0 0,1 1 0,-1-1 0,0 1 0,0 0 0,0 0 0,0 0 0,-1 0 0,1 1 0,0-1 0,0 1 0,0-1 0,0 1 0,-1 0 0,1 1 0,0-1 0,0 0 0,0 1 0,-4 1 0,2 1 0,0 0 0,1 1 0,-1-1 0,1 1 0,0 0 0,0 0 0,1 0 0,-1 1 0,1-1 0,0 1 0,0 0 0,1 0 0,-1 0 0,-1 7 0,-1 0 0,1 1 0,1 0 0,0 0 0,-2 26 0,4-34-76,1 1 1,0 0-1,0 0 0,0-1 0,1 1 0,0 0 0,0 0 0,1-1 1,-1 1-1,1-1 0,1 0 0,-1 1 0,1-1 0,-1 0 1,1 0-1,1-1 0,5 8 0,8 2-6750</inkml:trace>
</inkml:ink>
</file>

<file path=ppt/ink/ink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40:32.488"/>
    </inkml:context>
    <inkml:brush xml:id="br0">
      <inkml:brushProperty name="width" value="0.05" units="cm"/>
      <inkml:brushProperty name="height" value="0.05" units="cm"/>
    </inkml:brush>
  </inkml:definitions>
  <inkml:trace contextRef="#ctx0" brushRef="#br0">15 107 24575,'-1'-3'0,"0"0"0,0 1 0,1-1 0,-2 1 0,1-1 0,0 1 0,0-1 0,-3-2 0,1 2 0,12 18 0,-3-5 0,-1-1 0,0 1 0,0-1 0,-1 1 0,4 13 0,-7-18 0,0 0 0,0 0 0,0 1 0,-1-1 0,0 0 0,0 1 0,0-1 0,-1 0 0,0 1 0,0-1 0,0 0 0,-3 6 0,10-18 0,70-90 0,-68 89 0,35-35 0,-40 41 0,0-1 0,0 1 0,0 0 0,0-1 0,1 2 0,-1-1 0,1 0 0,-1 1 0,1-1 0,0 1 0,0 0 0,5-1 0,-8 2 0,0 0 0,-1 0 0,1 0 0,0 1 0,0-1 0,0 0 0,0 0 0,-1 0 0,1 1 0,0-1 0,0 0 0,0 1 0,-1-1 0,1 1 0,0-1 0,-1 1 0,1-1 0,0 1 0,-1-1 0,1 1 0,-1 0 0,1-1 0,-1 1 0,1 1 0,1 0 0,-1 1 0,0-1 0,-1 1 0,1 0 0,0-1 0,-1 1 0,0-1 0,1 4 0,-1 4 0,0 0 0,-1 0 0,-2 12 0,-13 52 0,16-74 0,0 0 0,0 0 0,1 0 0,-1 0 0,0-1 0,0 1 0,0 0 0,0 0 0,0 0 0,0 0 0,0 0 0,0 0 0,0-1 0,0 1 0,1 0 0,-1 0 0,0 0 0,0 0 0,0 0 0,0 0 0,0 0 0,0 0 0,1 0 0,-1 0 0,0 0 0,0 0 0,0 0 0,0 0 0,0 0 0,1 0 0,-1 0 0,0 0 0,0 0 0,0 0 0,0 0 0,0 0 0,1 0 0,-1 0 0,0 0 0,0 0 0,0 0 0,0 0 0,0 0 0,1 0 0,-1 0 0,0 0 0,0 1 0,0-1 0,0 0 0,0 0 0,0 0 0,0 0 0,0 0 0,0 0 0,1 0 0,-1 1 0,0-1 0,0 0 0,0 0 0,0 0 0,0 0 0,0 0 0,0 1 0,0-1 0,0 0 0,0 0 0,0 0 0,0 0 0,0 1 0,10-11 0,-9 9 0,19-21 0,26-25 0,-43 44 0,1 0 0,-1 0 0,1 1 0,0-1 0,-1 1 0,1 0 0,1 0 0,-1 0 0,0 1 0,0-1 0,6 0 0,-8 2 0,0 0 0,0 0 0,-1 0 0,1 0 0,0 0 0,0 0 0,-1 1 0,1-1 0,0 1 0,-1-1 0,1 1 0,0 0 0,-1 0 0,1-1 0,-1 1 0,1 0 0,-1 1 0,0-1 0,1 0 0,-1 0 0,0 0 0,0 1 0,0-1 0,0 1 0,0-1 0,1 3 0,3 5 0,-2 0 0,1 0 0,3 18 0,3 3 0,-9-27 0,0 0 0,0-1 0,1 1 0,-1-1 0,1 1 0,0-1 0,0 0 0,0 1 0,0-1 0,0 0 0,0 0 0,0-1 0,1 1 0,-1 0 0,1-1 0,0 1 0,-1-1 0,5 1 0,-2 0 0,0-1 0,0 0 0,0-1 0,0 0 0,0 1 0,0-1 0,0-1 0,0 1 0,10-3 0,1-2 0,0 0 0,-1-1 0,0 0 0,0-2 0,23-14 0,-28 16 0,0-1 0,0 0 0,-1-1 0,0 0 0,0 0 0,-1-1 0,0 0 0,-1-1 0,0 1 0,0-1 0,-1-1 0,0 1 0,-1-1 0,0 0 0,6-22 0,-11 31 0,1 1 0,-1 0 0,1-1 0,-1 1 0,0 0 0,0-1 0,0 1 0,0-1 0,0 1 0,0 0 0,0-1 0,0 1 0,0-1 0,-1 1 0,1 0 0,0-1 0,-1 1 0,1 0 0,-1-1 0,0 1 0,1 0 0,-1 0 0,0 0 0,0 0 0,0-1 0,0 1 0,0 0 0,0 1 0,0-1 0,0 0 0,0 0 0,0 0 0,-1 1 0,1-1 0,0 0 0,0 1 0,-1-1 0,1 1 0,-2-1 0,1 1 0,-1 0 0,0 0 0,1 0 0,-1 0 0,1 0 0,-1 1 0,1-1 0,-1 1 0,1 0 0,0 0 0,-1 0 0,1 0 0,0 0 0,0 0 0,-1 0 0,1 1 0,0-1 0,0 1 0,0 0 0,1-1 0,-3 3 0,1 0 0,1-1 0,-1 0 0,1 1 0,0-1 0,0 1 0,0 0 0,0 0 0,1 0 0,0 0 0,0 0 0,0 0 0,0 0 0,0 0 0,1 0 0,0 1 0,0-1 0,0 0 0,0 0 0,1 0 0,-1 0 0,1 1 0,0-1 0,0 0 0,1 0 0,-1 0 0,1-1 0,0 1 0,0 0 0,0-1 0,1 1 0,3 4 0,8 8 0,1 0 0,0-1 0,1-1 0,33 22 0,-38-27 0,2 0 0,27 22 0,-38-29 0,0 0 0,1 1 0,-1-1 0,0 1 0,0-1 0,-1 1 0,1 0 0,0-1 0,-1 1 0,0 0 0,0 0 0,1 4 0,-1-6 0,-1 1 0,0-1 0,0 0 0,-1 1 0,1-1 0,0 0 0,0 1 0,-1-1 0,1 0 0,0 0 0,-1 1 0,0-1 0,1 0 0,-1 0 0,0 0 0,1 1 0,-1-1 0,0 0 0,0 0 0,0 0 0,0-1 0,0 1 0,0 0 0,0 0 0,0 0 0,0-1 0,-1 1 0,1 0 0,0-1 0,0 1 0,-2-1 0,-5 3 0,0 0 0,0-1 0,-14 2 0,21-4 0,-18 2-455,1-1 0,-28-1 0,5-2-6371</inkml:trace>
</inkml:ink>
</file>

<file path=ppt/ink/ink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40:38.604"/>
    </inkml:context>
    <inkml:brush xml:id="br0">
      <inkml:brushProperty name="width" value="0.05" units="cm"/>
      <inkml:brushProperty name="height" value="0.05" units="cm"/>
    </inkml:brush>
  </inkml:definitions>
  <inkml:trace contextRef="#ctx0" brushRef="#br0">15 1 24575,'-6'0'0,"1"0"0,1 3 0,8 3 0,5 5 0,2 3 0,5 4 0,-1 9 0,1 6 0,-3 5 0,-3 3 0,-4 0 0,-3-1 0,-1-1 0,-2-7-8191</inkml:trace>
</inkml:ink>
</file>

<file path=ppt/ink/ink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40:38.950"/>
    </inkml:context>
    <inkml:brush xml:id="br0">
      <inkml:brushProperty name="width" value="0.05" units="cm"/>
      <inkml:brushProperty name="height" value="0.05" units="cm"/>
    </inkml:brush>
  </inkml:definitions>
  <inkml:trace contextRef="#ctx0" brushRef="#br0">628 26 24575,'-2'-1'0,"0"-1"0,1 1 0,-1 0 0,-1 0 0,1 0 0,0 0 0,0 1 0,0-1 0,0 0 0,-1 1 0,1 0 0,0-1 0,-4 1 0,-31 2 0,37-2 0,-22 3 0,1 2 0,0 0 0,0 1 0,0 2 0,1 0 0,0 1 0,1 0 0,0 2 0,0 0 0,1 2 0,-26 22 0,14-8 0,1 1 0,2 1 0,1 2 0,1 0 0,-30 51 0,38-52 0,2 0 0,0 1 0,-19 63 0,29-76 0,0 0 0,2 1 0,0-1 0,1 1 0,1 0 0,1-1 0,0 1 0,6 32 0,-4-42 0,0 0 0,1-1 0,0 1 0,0-1 0,1 1 0,0-1 0,0 0 0,1 0 0,0-1 0,0 0 0,1 0 0,0 0 0,9 8 0,-6-8 0,1 0 0,0 0 0,0-1 0,0 0 0,1-1 0,0 0 0,0-1 0,0 0 0,14 2 0,2-1 0,1-1 0,0-2 0,-1-1 0,1-1 0,0-1 0,0-2 0,52-11 0,-42 5 0,-1-1 0,0-3 0,0-1 0,-1-2 0,-1-1 0,-1-1 0,52-38 0,-67 40 0,0 0 0,-1 0 0,-1-2 0,-1 0 0,23-33 0,-29 35 0,0 0 0,-2 0 0,0-1 0,-1 0 0,0-1 0,-2 1 0,0-1 0,3-21 0,-7 24 0,1 0 0,-2 0 0,0 0 0,-1 0 0,0 0 0,-1 0 0,-1 0 0,0 1 0,-1-1 0,-1 1 0,0 0 0,-1 0 0,-1 0 0,-12-18 0,9 16 0,-2 0 0,0 1 0,-1 1 0,0 0 0,-2 1 0,1 0 0,-1 1 0,-1 1 0,0 0 0,-34-16 0,23 16-682,-50-15-1,-23 2-6143</inkml:trace>
</inkml:ink>
</file>

<file path=ppt/ink/ink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40:56.363"/>
    </inkml:context>
    <inkml:brush xml:id="br0">
      <inkml:brushProperty name="width" value="0.05" units="cm"/>
      <inkml:brushProperty name="height" value="0.05" units="cm"/>
    </inkml:brush>
  </inkml:definitions>
  <inkml:trace contextRef="#ctx0" brushRef="#br0">280 160 24575,'0'-2'0,"0"0"0,0 0 0,0-1 0,-1 1 0,1 0 0,-1 0 0,1 0 0,-1-1 0,1 1 0,-1 0 0,0 0 0,0 0 0,0 0 0,-2-2 0,3 4 0,-1 0 0,1-1 0,0 1 0,-1 0 0,1 0 0,0 0 0,0-1 0,-1 1 0,1 0 0,0 0 0,-1 0 0,1 0 0,0 0 0,-1 0 0,1 0 0,0 0 0,-1 0 0,1 0 0,-1 0 0,1 0 0,0 0 0,-1 0 0,1 0 0,0 0 0,-1 0 0,1 0 0,0 0 0,-1 1 0,1-1 0,0 0 0,-1 0 0,0 2 0,-1-1 0,1 0 0,0 1 0,-1-1 0,1 1 0,0-1 0,0 1 0,0 0 0,-1 3 0,-14 35 0,1 2 0,2 0 0,-8 50 0,-5 20 0,-37 73 0,-3 9 0,49-121 0,17-73 0,0 1 0,0-1 0,0 1 0,0-1 0,0 1 0,0 0 0,0-1 0,0 1 0,0-1 0,0 1 0,0 0 0,1-1 0,-1 1 0,0-1 0,0 1 0,0-1 0,1 1 0,-1-1 0,0 1 0,1-1 0,-1 1 0,1-1 0,-1 1 0,0-1 0,1 1 0,-1-1 0,1 0 0,-1 1 0,1-1 0,-1 0 0,1 1 0,-1-1 0,1 0 0,-1 0 0,1 0 0,0 0 0,-1 1 0,1-1 0,-1 0 0,1 0 0,0 0 0,-1 0 0,1 0 0,-1 0 0,2-1 0,36-4 0,-24 2 0,340-5 0,-229 9 0,83 10 0,-124-5 0,-80-6 0,-1 0 0,1 0 0,-1 0 0,1 0 0,0 0 0,-1-1 0,1 1 0,0-1 0,-1 0 0,1 0 0,-1 0 0,6-3 0,-6 1 0,0 1 0,0-1 0,-1 0 0,1 0 0,-1 0 0,1 0 0,-1 0 0,0-1 0,0 1 0,0-1 0,2-5 0,16-41 0,-2-1 0,-2-1 0,10-64 0,14-163 0,-22 131 0,-18 147 0,5-28 0,-2 0 0,-1-1 0,-2-39 0,0 67 0,-1 0 0,1 0 0,-1 1 0,1-1 0,-1 1 0,1-1 0,-1 0 0,0 1 0,0-1 0,0 1 0,0 0 0,0-1 0,0 1 0,0 0 0,0-1 0,-1 1 0,1 0 0,0 0 0,-1 0 0,1 0 0,-1 0 0,1 0 0,-1 1 0,1-1 0,-1 1 0,0-1 0,1 1 0,-1-1 0,0 1 0,1 0 0,-1 0 0,-3 0 0,-6-1 0,-1 2 0,1-1 0,-22 5 0,17-2 0,-320 36 0,237-33 0,-140-9 0,198 0 0,-135-7 0,176 10 0,-1 0 0,1 0 0,-1-1 0,0 1 0,1 0 0,-1 0 0,1 0 0,-1 0 0,0 0 0,1 0 0,-1 0 0,1 0 0,-1 1 0,1-1 0,-1 0 0,0 0 0,1 0 0,-1 1 0,1-1 0,-1 0 0,1 0 0,-1 1 0,1-1 0,-1 1 0,1-1 0,0 0 0,-1 1 0,1-1 0,-1 1 0,1-1 0,0 1 0,-1-1 0,1 1 0,0-1 0,0 1 0,-1-1 0,1 1 0,0-1 0,0 2 0,0 1 0,1 0 0,0 0 0,0-1 0,0 1 0,0 0 0,0-1 0,2 4 0,6 13 0,-1 20 0,-1 1 0,-2 0 0,-1 0 0,-3 0 0,-1 0 0,-7 59 0,-61 235 0,64-317 0,1-1 0,0 1 0,1-1 0,0 1 0,2 30 0,1-46 0,-1 1 0,0 0 0,1-1 0,-1 1 0,1 0 0,0-1 0,0 1 0,0-1 0,-1 1 0,1-1 0,1 1 0,-1-1 0,0 0 0,0 1 0,0-1 0,1 0 0,-1 0 0,1 0 0,-1 0 0,1 0 0,-1 0 0,1-1 0,-1 1 0,1 0 0,0-1 0,-1 1 0,1-1 0,0 0 0,0 1 0,1-1 0,9 1 0,0 0 0,-1-1 0,20-2 0,-10 1 0,121-2 0,246-13 0,-329 11 0,96-13 0,-135 14 0,-1-1 0,1 0 0,-1-1 0,0-2 0,28-14 0,-40 17 0,0 0 0,-1 0 0,1-1 0,-1 0 0,0 0 0,-1-1 0,0 1 0,0-1 0,0 0 0,-1-1 0,0 1 0,0-1 0,-1 0 0,0 0 0,0 0 0,-1 0 0,2-10 0,2-17 0,-2 1 0,1-62 0,-5 95 0,0-52 0,10-199 0,-8 225 0,-2 14 0,1 1 0,0 0 0,1-1 0,1 1 0,6-21 0,-12 35 0,0 0 0,0 0 0,0 0 0,-1 0 0,1-1 0,0 1 0,-1-1 0,-7 2 0,-41 10 0,-32-7 0,-116-6 0,87-2 0,-457 1 0,572 2 0,1-1 0,-1 0 0,0 1 0,0-1 0,1 1 0,-1 0 0,0-1 0,0 1 0,0 0 0,0 0 0,0 1 0,0-1 0,0 0 0,0 1 0,0-1 0,-1 1 0,1 0 0,-1-1 0,1 1 0,-1 0 0,0 0 0,1 0 0,-1 0 0,0 0 0,0 0 0,0 0 0,-1 0 0,1 1 0,0-1 0,-1 0 0,1 4 0,1 9 0,0-1 0,-1 1 0,-1 26 0,0-28 0,0 125 0,-3 98 0,2-219 0,-1 0 0,-1 0 0,-1-1 0,-9 29 0,-32 60 0,22-54 0,22-49 0,-1 0 0,1 1 0,1-1 0,-1 1 0,0-1 0,1 1 0,-1 0 0,1-1 0,0 1 0,0-1 0,0 1 0,0 0 0,1 3 0,-1-4 0,1-1 0,0 0 0,-1 1 0,1-1 0,0 0 0,0 1 0,0-1 0,0 0 0,0 0 0,0 0 0,0 0 0,0 0 0,0 0 0,1 0 0,-1-1 0,0 1 0,0 0 0,1-1 0,-1 1 0,1-1 0,-1 1 0,0-1 0,1 1 0,-1-1 0,3 0 0,37 4 0,-1-2 0,60-4 0,-21-1 0,46 4 0,-21 0 0,139-15 0,-229 12 0,1 0 0,-1-1 0,0-1 0,0-1 0,0 0 0,0 0 0,24-16 0,-28 15 0,-1-1 0,0 0 0,-1-1 0,1 0 0,-1 0 0,-1 0 0,0-1 0,0-1 0,-1 1 0,10-19 0,23-62 0,35-119 0,-19 48 0,-48 147 0,0 0 0,0 0 0,1 1 0,20-24 0,-16 21 0,0 0 0,10-21 0,-20 33 0,-1 1 0,0-1 0,0 0 0,0 0 0,-1 0 0,1 0 0,-1 0 0,0 0 0,0 0 0,-1 0 0,1 0 0,-1 0 0,0 0 0,0 0 0,0 0 0,0 0 0,-3-5 0,-2-4 0,0 0 0,-2 1 0,-12-19 0,18 29 0,-1-1 0,1 1 0,0 0 0,-1 0 0,0 0 0,1 0 0,-1 0 0,0 1 0,0-1 0,0 1 0,0 0 0,0-1 0,0 1 0,0 1 0,0-1 0,-7 0 0,-5 0 0,0 0 0,-23 3 0,11 0 0,-558-2 0,287-22 0,214 14 0,79 7 0,1 0 0,-1 1 0,0 0 0,0 0 0,0 1 0,0-1 0,-9 3 0,12-2 0,0 0 0,0 0 0,0 0 0,1 0 0,-1 0 0,0 1 0,1-1 0,-1 0 0,1 1 0,0 0 0,-1-1 0,1 1 0,0 0 0,0-1 0,0 1 0,0 0 0,0 0 0,1 0 0,-1 0 0,0 0 0,0 3 0,-1 7 0,1 0 0,0 1 0,1-1 0,0 1 0,1-1 0,0 1 0,6 22 0,2 33 0,-8-20 0,-2-1 0,-3 1 0,-1-1 0,-13 52 0,7-43 0,-5 64 0,11-83 0,3-29 0,0 1 0,1-1 0,1 1 0,-1 0 0,2 16 0,0-22 0,0 0 0,0 0 0,0 0 0,0 0 0,1 0 0,-1 0 0,1 0 0,-1 0 0,1-1 0,0 1 0,0-1 0,0 1 0,1-1 0,-1 0 0,1 0 0,-1 0 0,1 0 0,-1 0 0,1-1 0,4 3 0,11 2 0,-1 0 0,1-1 0,0 0 0,0-2 0,29 3 0,0 0 0,-44-5 0,317 39 0,-276-38 0,1-1 0,0-3 0,-1-1 0,1-2 0,51-14 0,-73 14 0,-11 2 0,0 1 0,22-10 0,-31 11 0,-1 0 0,1 0 0,-1-1 0,1 1 0,-1-1 0,0 1 0,1-1 0,-1 0 0,0 0 0,0 0 0,0 0 0,-1 0 0,1-1 0,0 1 0,-1-1 0,1 1 0,1-5 0,2-7 0,1 1 0,1 0 0,1 0 0,0 1 0,10-13 0,-8 11 0,0 0 0,-1-1 0,11-22 0,-9 2 0,-1-1 0,-2 0 0,-1 0 0,3-58 0,4-20 0,-3 63 0,-6 34 0,-2 1 0,0 0 0,1-23 0,-4 32 0,0 0 0,-1 0 0,1 1 0,-2-1 0,1 0 0,-1 1 0,0-1 0,0 1 0,-1 0 0,0 0 0,-5-10 0,6 14 0,0-1 0,0 1 0,0-1 0,0 1 0,0 0 0,-1 0 0,1 0 0,-1 0 0,1 0 0,-1 1 0,0-1 0,0 1 0,0-1 0,1 1 0,-1 0 0,0 0 0,0 1 0,-1-1 0,1 1 0,0-1 0,0 1 0,0 0 0,0 0 0,0 0 0,0 1 0,-5 0 0,-8 3 0,-1-1 0,0-1 0,0 0 0,0-1 0,-30-3 0,-372-23 0,-1 22 0,367 4 0,45-2 0,5 1 0,1 0 0,-1-1 0,0 1 0,1 0 0,-1 0 0,0 1 0,1-1 0,-1 0 0,1 1 0,-1 0 0,1-1 0,-1 1 0,1 0 0,-5 3 0,7-2 0,1-1 0,0 1 0,0 0 0,0-1 0,0 1 0,0 0 0,0-1 0,0 1 0,0-1 0,1 0 0,-1 1 0,1-1 0,-1 0 0,3 2 0,6 6 0,-8-4 0,1-1 0,0 1 0,-1 0 0,0 0 0,0 0 0,-1 0 0,1 0 0,-1 0 0,0 0 0,0 7 0,-1 56 0,-1-41 0,-1 525 0,2-547 0,0-1 0,1 1 0,-1 0 0,1-1 0,0 0 0,0 1 0,0-1 0,0 1 0,1-1 0,0 0 0,0 0 0,0 0 0,0 0 0,1 0 0,0-1 0,-1 1 0,1-1 0,6 6 0,-3-4 0,1-1 0,0 0 0,0 0 0,0 0 0,1-1 0,-1 0 0,1 0 0,0-1 0,13 3 0,32 3 0,92 4 0,55-13 0,-78-1 0,-45 4 0,-38 0 0,-1-2 0,1-1 0,-1-2 0,65-14 0,-98 16 0,1-1 0,-1 0 0,0-1 0,0 1 0,0-1 0,-1 0 0,1 0 0,-1-1 0,1 1 0,-1-1 0,0 0 0,0 0 0,-1 0 0,1-1 0,-1 0 0,0 1 0,0-1 0,3-9 0,2-7 0,-1 1 0,-1-1 0,5-35 0,-1 10 0,80-263 0,-65 247 0,-19 50 0,0 0 0,-1-1 0,0 1 0,-1-1 0,-1 0 0,0 0 0,2-21 0,-6 25 0,-1 0 0,0 1 0,0-1 0,-1 1 0,0-1 0,-1 1 0,0 0 0,0 0 0,0 1 0,-6-8 0,-13-26 0,21 37 0,1 1 0,-1 0 0,0 0 0,0 0 0,0 0 0,0 0 0,0 0 0,0 0 0,-1 1 0,1-1 0,-1 1 0,0 0 0,0-1 0,-4-1 0,2 2 0,-1 0 0,1 1 0,-1-1 0,1 1 0,-1 0 0,0 1 0,1 0 0,-9 0 0,-17 1 0,-35 8 0,-28 1 0,-213-24 0,234 10-1365</inkml:trace>
</inkml:ink>
</file>

<file path=ppt/ink/ink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40:57.796"/>
    </inkml:context>
    <inkml:brush xml:id="br0">
      <inkml:brushProperty name="width" value="0.05" units="cm"/>
      <inkml:brushProperty name="height" value="0.05" units="cm"/>
    </inkml:brush>
  </inkml:definitions>
  <inkml:trace contextRef="#ctx0" brushRef="#br0">43 4036 24575,'-1'0'0,"-1"0"0,0 0 0,1-1 0,-1 1 0,0-1 0,1 0 0,-1 1 0,1-1 0,-1 0 0,1 0 0,-1 0 0,1 0 0,0 0 0,-1 0 0,1-1 0,0 1 0,0 0 0,0-1 0,0 1 0,-2-3 0,2 1 0,-1 0 0,1 0 0,-1 0 0,1 0 0,0 0 0,0 0 0,0 0 0,0-1 0,0-5 0,2-4 0,0 1 0,1 0 0,1 0 0,0 0 0,0 0 0,7-16 0,37-68 0,-36 75 0,35-61-28,3 3 0,4 2 0,3 2 0,4 3 0,2 2 0,143-121 0,-80 93-64,4 4 1,4 7 0,185-91 0,-178 110 72,3 7 0,3 5 0,1 7 1,3 7-1,272-41 0,-118 50-619,506 12-1,303 110 742,-479 14-103,-7 30 0,948 148 0,-574-162 52,-718-100-373,441-26-1,-577-7 322,0-7 0,-1-5 0,-2-7 0,-1-7 0,-2-5 0,-2-7 0,-3-6 0,-2-5 0,239-155 0,225-235 0,-34-42 0,-442 379-44,116-143-1,-158 158 606,-4-2 0,64-118-1,-71 91-137,59-155 0,-112 244-423,1-1 0,1 0 0,28-48 0,-44 88-124,-1-1 0,1 0 0,0 1 0,0-1 0,0 1 0,0 0-1,0 0 1,1 0 0,-1 0 0,5-3 0,4 0-6702</inkml:trace>
</inkml:ink>
</file>

<file path=ppt/ink/ink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40:58.182"/>
    </inkml:context>
    <inkml:brush xml:id="br0">
      <inkml:brushProperty name="width" value="0.05" units="cm"/>
      <inkml:brushProperty name="height" value="0.05" units="cm"/>
    </inkml:brush>
  </inkml:definitions>
  <inkml:trace contextRef="#ctx0" brushRef="#br0">9 469 24575,'0'-1'0,"-1"1"0,1 0 0,0 0 0,-1 0 0,1 0 0,-1 0 0,1 0 0,0-1 0,-1 1 0,1 0 0,0 0 0,-1-1 0,1 1 0,0 0 0,-1 0 0,1-1 0,0 1 0,0 0 0,-1-1 0,1 1 0,0 0 0,0-1 0,0 1 0,-1-1 0,1 1 0,0 0 0,0-1 0,0 1 0,0-1 0,0 1 0,0 0 0,0-1 0,0 1 0,0-1 0,0 1 0,0 0 0,0-1 0,0 1 0,0-1 0,0 1 0,1 0 0,-1-1 0,0 1 0,0 0 0,0-1 0,1 1 0,-1 0 0,0-1 0,1 1 0,10-22 0,7-2 0,2 1 0,0 0 0,2 2 0,48-38 0,-23 20 0,-32 27 0,128-106 0,-114 97 0,0 2 0,1 1 0,41-19 0,-64 34 0,0 1 0,0-1 0,0 1 0,0 0 0,1 0 0,-1 1 0,1 0 0,-1 1 0,15 0 0,-19 0 0,1 1 0,0 0 0,-1 0 0,1 0 0,-1 0 0,0 1 0,1-1 0,-1 1 0,0 0 0,0 0 0,0 0 0,0 0 0,0 1 0,-1-1 0,1 1 0,-1 0 0,1 0 0,-1 0 0,0 0 0,0 0 0,3 6 0,-1 2 0,1 1 0,-1-1 0,-1 1 0,0 0 0,0 0 0,0 19 0,-1 78 0,-2-26 0,2-41 171,13 65 0,-13-96-327,1 0 1,0 0 0,1 0 0,0 0 0,0 0 0,1-1 0,1 0-1,0 0 1,0-1 0,14 17 0,-5-12-6671</inkml:trace>
</inkml:ink>
</file>

<file path=ppt/ink/ink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40:58.834"/>
    </inkml:context>
    <inkml:brush xml:id="br0">
      <inkml:brushProperty name="width" value="0.05" units="cm"/>
      <inkml:brushProperty name="height" value="0.05" units="cm"/>
    </inkml:brush>
  </inkml:definitions>
  <inkml:trace contextRef="#ctx0" brushRef="#br0">2840 0 24575,'1'1'0,"0"-1"0,0 0 0,0 1 0,0-1 0,-1 1 0,1-1 0,0 1 0,0-1 0,0 1 0,0 0 0,-1-1 0,1 1 0,0 0 0,-1 0 0,1-1 0,-1 1 0,1 0 0,-1 0 0,1 0 0,0 1 0,10 24 0,-8-18 0,23 62 0,-3 1 0,-3 2 0,-3-1 0,-3 2 0,8 141 0,-23-168 0,-1 0 0,-2 0 0,-2 0 0,-2-1 0,-3 0 0,-1 0 0,-23 55 0,-154 296 0,169-360 0,-71 125 0,-146 198 0,-154 117 0,295-378 0,-5-4 0,-3-4 0,-5-5 0,-3-5 0,-3-5 0,-167 81 0,-67 8 0,-48 25 0,256-107 0,138-82 0,1 1 0,-1-1 0,1-1 0,0 1 0,-1 0 0,0 0 0,1-1 0,-1 0 0,1 1 0,-1-1 0,0 0 0,1 0 0,-1-1 0,1 1 0,-5-1 0,-39-16 0,24 7 0,-31-14-1365,40 18-5461</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36:59.131"/>
    </inkml:context>
    <inkml:brush xml:id="br0">
      <inkml:brushProperty name="width" value="0.05" units="cm"/>
      <inkml:brushProperty name="height" value="0.05" units="cm"/>
    </inkml:brush>
  </inkml:definitions>
  <inkml:trace contextRef="#ctx0" brushRef="#br0">351 994 24575,'-13'-64'0,"13"47"0,1-1 0,1 0 0,0 1 0,1-1 0,7-19 0,33-85 0,-28 84 0,-6 15 0,70-208 0,-69 195 0,-1-1 0,-2-1 0,-2 1 0,1-54 0,-6 83 0,0-1 0,-1 0 0,0 0 0,-1 1 0,1-1 0,-1 1 0,-1-1 0,0 1 0,0 0 0,-6-11 0,6 15 0,1 1 0,-1-1 0,0 1 0,0 0 0,0 0 0,0 0 0,0 0 0,-1 0 0,1 1 0,-1 0 0,0 0 0,0 0 0,0 0 0,0 0 0,0 1 0,0 0 0,0-1 0,0 2 0,-1-1 0,1 0 0,0 1 0,-1 0 0,-4 0 0,-3 1 0,0 1 0,-1 1 0,1-1 0,0 2 0,0 0 0,1 0 0,-1 1 0,1 1 0,0-1 0,0 2 0,1 0 0,-11 8 0,1 2 0,0 0 0,2 1 0,0 1 0,-28 38 0,29-32 0,1 1 0,1 1 0,2 0 0,1 1 0,-13 42 0,14-28 0,1 0 0,3 1 0,-4 55 0,9-14 0,4 0 0,4-1 0,23 121 0,28 55 0,-29-148 0,25 222 0,-52-305 0,-3 51 0,1-68 0,-1 1 0,0 0 0,-1-1 0,0 0 0,-1 1 0,-9 18 0,12-26 49,-1-1 0,0 0 0,-1 0-1,1 0 1,0 0 0,-6 5 0,7-7-113,0-1 1,0 1 0,0-1 0,0 1 0,0 0-1,0-1 1,0 1 0,0-1 0,0 0 0,0 1-1,0-1 1,0 0 0,0 0 0,0 0-1,0 1 1,0-1 0,-1 0 0,1-1 0,0 1-1,0 0 1,0 0 0,0 0 0,0-1 0,0 1-1,0 0 1,-2-1 0,-9-9-6763</inkml:trace>
</inkml:ink>
</file>

<file path=ppt/ink/ink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40:59.162"/>
    </inkml:context>
    <inkml:brush xml:id="br0">
      <inkml:brushProperty name="width" value="0.05" units="cm"/>
      <inkml:brushProperty name="height" value="0.05" units="cm"/>
    </inkml:brush>
  </inkml:definitions>
  <inkml:trace contextRef="#ctx0" brushRef="#br0">228 1 24575,'-1'2'0,"0"1"0,-1-1 0,1 1 0,0-1 0,-1 0 0,0 0 0,1 1 0,-1-1 0,-3 3 0,-5 6 0,-39 65 0,-56 121 0,96-181 0,2 1 0,0-1 0,0 1 0,-5 28 0,11-41 0,0 0 0,1 0 0,-1-1 0,1 1 0,0 0 0,0 0 0,0 0 0,1 0 0,-1 0 0,1 0 0,0-1 0,0 1 0,0 0 0,1-1 0,-1 1 0,1-1 0,0 1 0,0-1 0,0 0 0,0 1 0,1-1 0,-1-1 0,1 1 0,0 0 0,0 0 0,0-1 0,5 4 0,10 3 85,0 0-1,1-1 0,31 9 1,61 11-1324,-97-25 775,20 5-6362</inkml:trace>
</inkml:ink>
</file>

<file path=ppt/ink/ink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41:04.036"/>
    </inkml:context>
    <inkml:brush xml:id="br0">
      <inkml:brushProperty name="width" value="0.05" units="cm"/>
      <inkml:brushProperty name="height" value="0.05" units="cm"/>
    </inkml:brush>
  </inkml:definitions>
  <inkml:trace contextRef="#ctx0" brushRef="#br0">28 89 24575,'-2'0'0,"0"0"0,0 0 0,0-1 0,0 1 0,0-1 0,0 1 0,0-1 0,0 1 0,0-1 0,-2-2 0,3 3 0,1 0 0,0 0 0,0 0 0,0 0 0,-1-1 0,1 1 0,0 0 0,0 0 0,0 0 0,0 0 0,-1-1 0,1 1 0,0 0 0,0 0 0,0-1 0,0 1 0,0 0 0,0 0 0,0-1 0,0 1 0,0 0 0,0 0 0,0-1 0,0 1 0,0 0 0,0 0 0,0-1 0,0 1 0,0 0 0,0-1 0,12-7 0,3 3 0,1 0 0,-1 2 0,1 0 0,0 0 0,22 1 0,0-1 0,89-13 258,122-10-1881,-228 26-5203</inkml:trace>
</inkml:ink>
</file>

<file path=ppt/ink/ink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41:04.371"/>
    </inkml:context>
    <inkml:brush xml:id="br0">
      <inkml:brushProperty name="width" value="0.05" units="cm"/>
      <inkml:brushProperty name="height" value="0.05" units="cm"/>
    </inkml:brush>
  </inkml:definitions>
  <inkml:trace contextRef="#ctx0" brushRef="#br0">1 34 24575,'0'3'0,"0"4"0,3 1 0,6-2 0,9-3 0,6-4 0,6-1 0,6-3 0,9 0 0,5-3 0,4 0 0,4 1 0,1 2 0,0 0 0,-5-1 0,-5 2 0,-9 1 0,-10 1-8191</inkml:trace>
</inkml:ink>
</file>

<file path=ppt/ink/ink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41:05.965"/>
    </inkml:context>
    <inkml:brush xml:id="br0">
      <inkml:brushProperty name="width" value="0.05" units="cm"/>
      <inkml:brushProperty name="height" value="0.05" units="cm"/>
    </inkml:brush>
  </inkml:definitions>
  <inkml:trace contextRef="#ctx0" brushRef="#br0">4 38 24575,'0'-3'0,"-3"-1"0,2 1 0,5 3 0,6 1 0,12 2 0,10-1 0,8 0 0,10-1 0,8-3 0,3-1 0,3-1 0,0-2 0,-6 0 0,-6-2 0,-13 0-8191</inkml:trace>
</inkml:ink>
</file>

<file path=ppt/ink/ink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41:06.291"/>
    </inkml:context>
    <inkml:brush xml:id="br0">
      <inkml:brushProperty name="width" value="0.05" units="cm"/>
      <inkml:brushProperty name="height" value="0.05" units="cm"/>
    </inkml:brush>
  </inkml:definitions>
  <inkml:trace contextRef="#ctx0" brushRef="#br0">88 58 24575,'-4'-4'0,"-1"0"0,0 0 0,0 1 0,0 0 0,0 0 0,-10-4 0,10 6 0,0-1 0,1-1 0,-1 1 0,1-1 0,0 0 0,-1 0 0,1 0 0,-4-4 0,9 4 0,7 5 0,9 5 0,17 7 0,-2 1 0,0 2 0,-1 1 0,0 2 0,37 31 0,-58-42 0,-1 0 0,-1 0 0,1 1 0,-2 0 0,1 1 0,-1 0 0,-1 0 0,6 13 0,-9-15 0,0-1 0,0 1 0,-1-1 0,-1 1 0,1 0 0,-1 0 0,-1 0 0,0 0 0,0 0 0,-1 0 0,0 0 0,-4 16 0,0-10 34,0-1 1,-1 0-1,0 0 0,-1 0 0,-1-1 0,0 0 0,-1 0 0,0-1 0,-14 14 1,-7 4-604,-1-2 0,-36 27 0,-11 2-6257</inkml:trace>
</inkml:ink>
</file>

<file path=ppt/ink/ink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41:06.993"/>
    </inkml:context>
    <inkml:brush xml:id="br0">
      <inkml:brushProperty name="width" value="0.05" units="cm"/>
      <inkml:brushProperty name="height" value="0.05" units="cm"/>
    </inkml:brush>
  </inkml:definitions>
  <inkml:trace contextRef="#ctx0" brushRef="#br0">1 168 24575,'9'-7'0,"1"0"0,0 1 0,0 1 0,0 0 0,0 0 0,1 1 0,0 0 0,0 0 0,14-1 0,52-10 0,125-6 0,-63 8 0,224-46-1365,-319 51-5461</inkml:trace>
</inkml:ink>
</file>

<file path=ppt/ink/ink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41:07.321"/>
    </inkml:context>
    <inkml:brush xml:id="br0">
      <inkml:brushProperty name="width" value="0.05" units="cm"/>
      <inkml:brushProperty name="height" value="0.05" units="cm"/>
    </inkml:brush>
  </inkml:definitions>
  <inkml:trace contextRef="#ctx0" brushRef="#br0">14 2 24575,'-1'-1'0,"1"1"0,-1 0 0,1 0 0,-1 0 0,1 0 0,-1 0 0,1 0 0,-1 0 0,1 0 0,-1 0 0,1 0 0,0 0 0,-1 0 0,1 0 0,-1 1 0,1-1 0,-1 0 0,1 0 0,0 0 0,-1 1 0,1-1 0,-1 0 0,1 0 0,0 1 0,-1-1 0,1 0 0,0 1 0,-1-1 0,1 1 0,8 9 0,22 10 0,155 95 0,-158-95 0,0 1 0,-2 2 0,0 1 0,29 35 0,-48-51 0,1 0 0,-1 1 0,-1 0 0,0 0 0,0 0 0,-1 0 0,0 1 0,0-1 0,-1 1 0,-1 0 0,0 0 0,0 0 0,0 1 0,-2-1 0,1 0 0,-1 1 0,-1-1 0,0 0 0,0 0 0,-1 1 0,0-1 0,-1 0 0,0-1 0,-8 18 0,0-7 69,0-1-1,0-1 0,-2 0 0,-25 27 1,-68 55-1776,27-36-5119</inkml:trace>
</inkml:ink>
</file>

<file path=ppt/ink/ink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41:07.711"/>
    </inkml:context>
    <inkml:brush xml:id="br0">
      <inkml:brushProperty name="width" value="0.05" units="cm"/>
      <inkml:brushProperty name="height" value="0.05" units="cm"/>
    </inkml:brush>
  </inkml:definitions>
  <inkml:trace contextRef="#ctx0" brushRef="#br0">117 91 24575,'-6'3'0,"-7"1"0,-9 2 0,-2 1 0,-4-1 0,9-2 0,14-1 0,17-4 0,17-2 0,20-4 0,18-3 0,16-3 0,9-2 0,6-2 0,1-1 0,-4-3 0,-18 2-8191</inkml:trace>
</inkml:ink>
</file>

<file path=ppt/ink/ink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41:08.055"/>
    </inkml:context>
    <inkml:brush xml:id="br0">
      <inkml:brushProperty name="width" value="0.05" units="cm"/>
      <inkml:brushProperty name="height" value="0.05" units="cm"/>
    </inkml:brush>
  </inkml:definitions>
  <inkml:trace contextRef="#ctx0" brushRef="#br0">26 13 24575,'-21'-8'0,"16"4"0,13 4 0,13 7 0,0 2 0,0 0 0,-1 1 0,0 1 0,-1 1 0,0 0 0,-1 2 0,-1 0 0,0 1 0,24 27 0,-33-33 0,-1 0 0,0 1 0,0 0 0,-1 0 0,-1 0 0,0 1 0,0-1 0,-1 1 0,0 1 0,-1-1 0,2 13 0,-3-14 0,-1 0 0,-1 1 0,0-1 0,-1 0 0,0 0 0,0 0 0,-1 1 0,0-1 0,-1 0 0,0-1 0,-1 1 0,-9 18 0,1-9-341,0 0 0,-1-1-1,-19 21 1,-5 0-6485</inkml:trace>
</inkml:ink>
</file>

<file path=ppt/ink/ink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41:09.453"/>
    </inkml:context>
    <inkml:brush xml:id="br0">
      <inkml:brushProperty name="width" value="0.05" units="cm"/>
      <inkml:brushProperty name="height" value="0.05" units="cm"/>
    </inkml:brush>
  </inkml:definitions>
  <inkml:trace contextRef="#ctx0" brushRef="#br0">347 551 24575,'8'-10'0,"-1"1"0,0-2 0,-1 1 0,9-19 0,-11 20 0,-1 5 0,-1 0 0,-1-1 0,1 1 0,-1 0 0,1-1 0,-1 1 0,0-1 0,-1 0 0,1 1 0,-1-1 0,0 0 0,0 1 0,-2-10 0,1 11 0,0-1 0,0 0 0,-1 1 0,0-1 0,1 1 0,-1-1 0,-1 1 0,1 0 0,0 0 0,-1 0 0,1 0 0,-1 0 0,0 1 0,0-1 0,0 1 0,0 0 0,-5-3 0,0 1 0,0 1 0,0 0 0,0 0 0,0 1 0,-1-1 0,1 2 0,-1-1 0,0 1 0,1 1 0,-1 0 0,0 0 0,1 0 0,-1 1 0,0 1 0,1-1 0,-1 1 0,1 1 0,0 0 0,0 0 0,0 0 0,-9 6 0,4-2 0,1 0 0,0 1 0,0 0 0,0 1 0,1 1 0,1 0 0,0 0 0,0 1 0,1 0 0,0 0 0,1 1 0,-7 13 0,10-14 0,1 0 0,0-1 0,1 2 0,0-1 0,1 0 0,0 0 0,1 1 0,0-1 0,1 1 0,0-1 0,1 1 0,0-1 0,1 1 0,0-1 0,5 12 0,-6-17 0,1-1 0,0 0 0,0 1 0,1-1 0,0 0 0,0 0 0,0 0 0,0 0 0,1-1 0,0 1 0,0-1 0,0 0 0,0 0 0,1 0 0,-1-1 0,1 0 0,0 0 0,0 0 0,0 0 0,1-1 0,-1 0 0,1 0 0,-1 0 0,1-1 0,0 0 0,-1 0 0,1 0 0,0-1 0,0 1 0,-1-1 0,9-2 0,-6 1 0,-1 0 0,0-1 0,0 0 0,0 0 0,0 0 0,0-1 0,0 0 0,0-1 0,-1 0 0,10-7 0,-6 3 0,-1 0 0,0-1 0,0 0 0,-1 0 0,13-20 0,-9 8 0,0 0 0,-2-1 0,0 0 0,-1 0 0,-2-1 0,6-26 0,-5 4 0,-2 1 0,0-56 0,-8-90 0,0 107 0,1 54 0,2 78 0,1 50 0,19 125 0,8-94 342,-23-110-684,1 0 1,1 0 0,1 0-1,13 20 1,-2-12-6485</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37:00.616"/>
    </inkml:context>
    <inkml:brush xml:id="br0">
      <inkml:brushProperty name="width" value="0.05" units="cm"/>
      <inkml:brushProperty name="height" value="0.05" units="cm"/>
    </inkml:brush>
  </inkml:definitions>
  <inkml:trace contextRef="#ctx0" brushRef="#br0">1 571 24575,'0'-29'0,"0"1"0,2 0 0,1 0 0,8-33 0,-9 52 0,1 1 0,0 1 0,0-1 0,0 0 0,1 1 0,0 0 0,1 0 0,0 0 0,0 0 0,0 1 0,1-1 0,0 1 0,0 1 0,0-1 0,1 1 0,0 1 0,0-1 0,13-6 0,-3 4 0,0 1 0,1 0 0,0 1 0,29-4 0,76-2 0,-48 6 0,-42 2 0,-6 2 0,-1-2 0,1-1 0,0-1 0,39-13 0,-64 17 0,1 0 0,-1 0 0,1 0 0,-1-1 0,0 1 0,0 0 0,0-1 0,0 1 0,0-1 0,2-2 0,-10 9 0,-4 9 0,9-10 0,0-1 0,0 0 0,0 1 0,0-1 0,1 1 0,0-1 0,-1 1 0,1-1 0,1 1 0,-1-1 0,0 1 0,1-1 0,0 1 0,0-1 0,0 0 0,0 1 0,2 3 0,3 3 0,0 1 0,1-1 0,13 16 0,-12-17 0,0 0 0,-2 1 0,11 18 0,-16-26 0,5 10 0,-1 1 0,0 1 0,4 18 0,-8-29 0,-1 0 0,1 0 0,-1-1 0,0 1 0,0 0 0,0 0 0,-1 0 0,1 0 0,-1-1 0,-1 6 0,2-7 0,-1 0 0,1 0 0,-1 0 0,0 0 0,1 0 0,-1 0 0,0 0 0,0 0 0,0 0 0,0 0 0,0 0 0,0-1 0,0 1 0,0 0 0,0-1 0,-1 1 0,1-1 0,0 1 0,0-1 0,0 0 0,-1 1 0,1-1 0,0 0 0,-2 0 0,2 0 0,-1 0 0,1 0 0,0 0 0,0 0 0,0 0 0,0 0 0,0 0 0,-1 0 0,1-1 0,0 1 0,0-1 0,0 1 0,0-1 0,0 1 0,0-1 0,0 1 0,0-1 0,0 0 0,1 1 0,-1-1 0,-1-1 0,0 0 0,1-1 0,-1 1 0,1 0 0,0-1 0,0 1 0,0-1 0,0 1 0,-1-6 0,1-3 0,-1 1 0,2-1 0,0-16 0,2 8 0,1 0 0,0 0 0,2 0 0,0 1 0,2 0 0,0-1 0,0 2 0,2-1 0,0 1 0,1 1 0,1 0 0,0 0 0,1 1 0,1 1 0,0 0 0,28-23 0,-34 32 0,0 0 0,0 1 0,1 0 0,0 0 0,-1 0 0,1 1 0,1 0 0,-1 1 0,0 0 0,1 0 0,12-1 0,-15 3 0,1 0 0,-1 1 0,0-1 0,1 1 0,-1 0 0,0 1 0,1-1 0,-1 1 0,0 1 0,0-1 0,-1 1 0,1 0 0,0 0 0,-1 1 0,9 7 0,15 16 0,-21-19 0,0 1 0,1-2 0,0 1 0,1-1 0,13 7 0,-21-13 0,1 0 0,0 0 0,0 0 0,-1-1 0,1 1 0,0-1 0,0 0 0,0 1 0,0-2 0,0 1 0,-1 0 0,1 0 0,0-1 0,0 0 0,0 1 0,4-3 0,-1 1 0,-29 33 0,14-21 0,0 2 0,1-1 0,0 1 0,1 0 0,0 1 0,1 0 0,-9 26 0,14-36 0,0 1 0,0 0 0,0 0 0,1 0 0,-1 0 0,1 0 0,0 0 0,0 0 0,0 0 0,1 0 0,-1 0 0,1 0 0,0 0 0,0-1 0,1 1 0,-1 0 0,1 0 0,0-1 0,0 1 0,0-1 0,0 0 0,0 1 0,1-1 0,-1 0 0,1-1 0,0 1 0,0 0 0,0-1 0,1 1 0,-1-1 0,0 0 0,7 2 0,0 1 0,0-2 0,0 1 0,1-1 0,-1-1 0,1 0 0,0-1 0,0 1 0,0-2 0,-1 0 0,22-3 0,-25 3 0,-1-1 0,0 0 0,0 0 0,-1-1 0,1 1 0,0-1 0,0-1 0,-1 1 0,1-1 0,-1 0 0,0 0 0,0-1 0,0 1 0,0-1 0,-1 0 0,0-1 0,1 1 0,-2-1 0,1 0 0,6-9 0,-9 10 0,1 0 0,-1 0 0,0 0 0,0 0 0,0-1 0,0 1 0,-1 0 0,0 0 0,0 0 0,0-1 0,0 1 0,0 0 0,-2-5 0,0 2 0,0 0 0,-1 0 0,1 0 0,-2 0 0,1 0 0,-8-12 0,2 8 0,0 0 0,0 0 0,-1 1 0,-1 0 0,0 0 0,0 1 0,-15-9 0,17 13 0,-1 1 0,1-1 0,-1 2 0,1-1 0,-1 1 0,-14-2 0,44 6 0,1-2 0,-1 0 0,0-2 0,0 0 0,0-1 0,20-7 0,-12 4 0,-1 1 0,34-4 0,-53 10 0,1 0 0,-1 0 0,1 1 0,-1 0 0,0 1 0,1 0 0,-1 0 0,0 0 0,0 1 0,-1 1 0,1-1 0,0 1 0,-1 0 0,0 1 0,0 0 0,0 0 0,-1 0 0,0 1 0,0 0 0,0 0 0,-1 1 0,0-1 0,6 10 0,1 4 0,-1 0 0,-2 0 0,1 1 0,-2 1 0,-1-1 0,-1 1 0,5 33 0,-11-55 0,4 36 0,-4-35 0,0 0 0,0 0 0,0 0 0,0 0 0,0 0 0,0 0 0,0 0 0,0 0 0,0 0 0,-1 0 0,1 0 0,0 0 0,0 0 0,-1-1 0,1 1 0,-1 0 0,1 0 0,-1 0 0,1 0 0,-1-1 0,0 1 0,1 0 0,-1 0 0,0-1 0,0 1 0,0 0 0,1-1 0,-1 1 0,0-1 0,-2 1 0,3-1 0,-1 0 0,0 0 0,0-1 0,1 1 0,-1 0 0,0 0 0,0-1 0,1 1 0,-1 0 0,0-1 0,1 1 0,-1-1 0,1 1 0,-1-1 0,1 1 0,-1-1 0,1 0 0,-1 1 0,1-1 0,-1 0 0,1 1 0,-1-1 0,1-1 0,-9-18 0,9 19 0,-5-16 0,1-1 0,1 0 0,0 1 0,2-1 0,0 0 0,1 0 0,0 0 0,2 0 0,0 0 0,1 0 0,1 1 0,9-27 0,-11 38 0,1 0 0,0 0 0,0 0 0,0 0 0,1 0 0,0 1 0,0-1 0,1 1 0,-1 0 0,1 0 0,0 1 0,1-1 0,-1 1 0,7-3 0,-8 5 0,1-1 0,0 2 0,-1-1 0,1 0 0,0 1 0,0 0 0,0 0 0,0 1 0,0-1 0,0 1 0,0 0 0,0 1 0,0-1 0,0 1 0,0 0 0,0 0 0,0 0 0,0 1 0,8 3 0,-6-1 0,1 0 0,-1 1 0,-1-1 0,1 1 0,0 0 0,-1 1 0,0 0 0,-1 0 0,1 0 0,-1 0 0,7 13 0,-9-14 0,1 1 0,-2 0 0,1-1 0,-1 1 0,0 1 0,0-1 0,0 0 0,-1 0 0,0 1 0,-1-1 0,1 0 0,-1 1 0,0-1 0,-1 1 0,-1 8 0,2-14 0,0 0 0,0 0 0,-1 0 0,1 0 0,0 0 0,-1 0 0,1 0 0,-1 0 0,0 0 0,1 0 0,-1 0 0,1 0 0,-1 0 0,0 0 0,-1 0 0,-1-3 0,3-10 0,3-3 0,1 0 0,1 0 0,0 1 0,1-1 0,0 1 0,2 1 0,-1-1 0,2 1 0,-1 0 0,2 1 0,0 0 0,0 1 0,1 0 0,1 0 0,-1 1 0,2 1 0,14-9 0,-22 15 0,0 0 0,1 0 0,-1 1 0,1 0 0,0 0 0,0 0 0,-1 1 0,1 0 0,0 0 0,0 1 0,0-1 0,0 1 0,0 0 0,0 1 0,0 0 0,0 0 0,0 0 0,0 0 0,0 1 0,0 0 0,-1 0 0,1 1 0,-1 0 0,0 0 0,0 0 0,0 0 0,0 1 0,0 0 0,-1 0 0,0 0 0,1 1 0,-2-1 0,1 1 0,5 9 0,-1-2 38,-1 0 0,-1 0 0,0 1 0,-1 0 0,-1 0 0,0 0 0,0 0 0,1 17 0,-4-21-152,0-1 0,0 1 0,-1-1 0,-1 1 1,1-1-1,-2 1 0,1-1 0,-1 0 1,0 0-1,-1 1 0,1-1 0,-2-1 1,1 1-1,-8 11 0,-6 4-6712</inkml:trace>
</inkml:ink>
</file>

<file path=ppt/ink/ink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41:10.092"/>
    </inkml:context>
    <inkml:brush xml:id="br0">
      <inkml:brushProperty name="width" value="0.05" units="cm"/>
      <inkml:brushProperty name="height" value="0.05" units="cm"/>
    </inkml:brush>
  </inkml:definitions>
  <inkml:trace contextRef="#ctx0" brushRef="#br0">188 666 24575,'7'-40'0,"-1"9"0,-3 8 0,-1 0 0,-3-31 0,1 48 0,0 0 0,-1 0 0,0 0 0,0 1 0,-1-1 0,0 0 0,0 1 0,0-1 0,0 1 0,-1 0 0,0 0 0,0 0 0,0 0 0,-8-8 0,9 12 0,1-1 0,-1 1 0,1 0 0,-1 0 0,0-1 0,0 1 0,1 1 0,-1-1 0,0 0 0,0 0 0,0 1 0,0-1 0,0 1 0,0 0 0,0-1 0,0 1 0,0 0 0,-4 0 0,3 1 0,-1 0 0,1 0 0,-1 0 0,1 0 0,0 1 0,-1-1 0,1 1 0,0 0 0,-6 4 0,1 1 0,0 1 0,0 0 0,0 0 0,1 1 0,-12 18 0,14-19 0,1 0 0,0 1 0,0-1 0,1 1 0,0 0 0,0 0 0,1 0 0,0 0 0,1 1 0,0-1 0,1 0 0,-1 1 0,2-1 0,2 17 0,-2-19 0,1-1 0,0 0 0,0 0 0,0 0 0,1 0 0,0 0 0,0 0 0,0-1 0,1 1 0,0-1 0,0 0 0,0 0 0,1-1 0,0 1 0,-1-1 0,2 0 0,-1 0 0,0-1 0,1 1 0,0-1 0,-1-1 0,8 4 0,-6-4 0,0 0 0,0-1 0,0 1 0,0-1 0,0 0 0,1-1 0,-1 0 0,0 0 0,0-1 0,1 1 0,-1-2 0,0 1 0,0-1 0,0 0 0,0 0 0,-1-1 0,1 0 0,-1 0 0,1-1 0,10-7 0,-10 5 0,0 1 0,0-2 0,0 1 0,-1-1 0,0 0 0,0 0 0,0-1 0,-1 0 0,0 0 0,-1 0 0,0-1 0,0 1 0,-1-1 0,0 0 0,3-15 0,-4 12 0,0 0 0,-1 0 0,0 0 0,-1 0 0,-1 0 0,1 0 0,-2 1 0,0-1 0,-3-12 0,5 24 0,0 0 0,0 0 0,0 0 0,0-1 0,0 1 0,0 0 0,0 0 0,0 0 0,0 0 0,0 0 0,0-1 0,0 1 0,0 0 0,0 0 0,0 0 0,0 0 0,0 0 0,0 0 0,0-1 0,-1 1 0,1 0 0,0 0 0,0 0 0,0 0 0,0 0 0,0 0 0,0 0 0,0-1 0,0 1 0,-1 0 0,1 0 0,0 0 0,0 0 0,0 0 0,0 0 0,0 0 0,0 0 0,-1 0 0,1 0 0,0 0 0,0 0 0,0 0 0,0 0 0,0 0 0,-1 0 0,1 0 0,0 0 0,0 0 0,0 0 0,0 0 0,0 0 0,0 0 0,-1 0 0,1 0 0,0 0 0,0 0 0,0 0 0,0 1 0,-4 11 0,1 18 0,3-11 0,1 0 0,2-1 0,7 36 0,-7-44 0,0-1 0,0 0 0,1 0 0,0 0 0,1-1 0,-1 1 0,2-1 0,-1 0 0,11 11 0,-14-17 0,1 1 0,-1-1 0,1 0 0,-1 0 0,1 0 0,0 0 0,0 0 0,0 0 0,0-1 0,0 0 0,0 0 0,0 1 0,0-2 0,0 1 0,1 0 0,-1-1 0,0 1 0,7-1 0,-5-1 0,-1 0 0,0 0 0,0 0 0,0-1 0,0 1 0,0-1 0,0 0 0,0 0 0,-1-1 0,1 1 0,-1-1 0,7-5 0,0-3 0,0-1 0,-1 0 0,0-1 0,0 1 0,-2-2 0,1 1 0,5-18 0,-4 6 0,-1-2 0,-2 1 0,0-1 0,-2 0 0,-1 0 0,-1 0 0,-2-38 0,-4 9 0,-2-1 0,-20-82 0,22 123 0,0 1 0,-9-22 0,13 37 0,0 0 0,0 0 0,0 0 0,0 0 0,0-1 0,0 1 0,0 0 0,0 0 0,0 0 0,0 0 0,0 0 0,0 0 0,0-1 0,0 1 0,0 0 0,0 0 0,0 0 0,0 0 0,0 0 0,0 0 0,0-1 0,0 1 0,0 0 0,0 0 0,-1 0 0,1 0 0,0 0 0,0 0 0,0 0 0,0 0 0,0-1 0,0 1 0,0 0 0,0 0 0,-1 0 0,1 0 0,0 0 0,0 0 0,0 0 0,0 0 0,0 0 0,0 0 0,-1 0 0,1 0 0,0 0 0,0 0 0,0 0 0,0 0 0,0 0 0,0 0 0,-1 0 0,1 0 0,0 0 0,0 0 0,0 0 0,0 0 0,-1 11 0,3 18 0,0-19 0,92 527 0,-77-463-1365,-10-50-5461</inkml:trace>
</inkml:ink>
</file>

<file path=ppt/ink/ink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41:10.590"/>
    </inkml:context>
    <inkml:brush xml:id="br0">
      <inkml:brushProperty name="width" value="0.05" units="cm"/>
      <inkml:brushProperty name="height" value="0.05" units="cm"/>
    </inkml:brush>
  </inkml:definitions>
  <inkml:trace contextRef="#ctx0" brushRef="#br0">8 298 24575,'0'-1'0,"-1"1"0,0 0 0,1-1 0,-1 1 0,1-1 0,-1 1 0,1-1 0,0 1 0,-1-1 0,1 1 0,-1-1 0,1 0 0,0 1 0,-1-1 0,1 1 0,0-1 0,0 0 0,0 1 0,0-1 0,-1 0 0,1 1 0,0-1 0,0 0 0,0 1 0,0-1 0,0 0 0,1 0 0,-1 1 0,0-1 0,0 1 0,1-2 0,0 1 0,0 0 0,0 0 0,0 0 0,0 0 0,0 0 0,1 1 0,-1-1 0,0 0 0,1 1 0,-1-1 0,1 1 0,-1-1 0,3 0 0,8-1 0,0 1 0,19-1 0,-29 2 0,55-3 0,-1-3 0,1-3 0,-1-2 0,-1-2 0,75-29 0,-115 37 0,-1-1 0,0-1 0,0 0 0,0-1 0,12-10 0,-23 15 0,1 0 0,-1 0 0,0 0 0,0 0 0,0-1 0,0 1 0,0-1 0,-1 0 0,4-7 0,-6 9 0,1-1 0,0 1 0,-1 0 0,1-1 0,-1 1 0,0-1 0,0 1 0,0 0 0,0-1 0,0 1 0,0-1 0,-1 1 0,1-1 0,-1 1 0,0 0 0,1-1 0,-1 1 0,0 0 0,-2-3 0,1 3 0,0-1 0,0 0 0,0 1 0,0-1 0,-1 1 0,1 0 0,-1-1 0,0 1 0,0 0 0,0 1 0,0-1 0,0 0 0,0 1 0,0 0 0,0 0 0,0 0 0,-1 0 0,1 0 0,0 1 0,-1-1 0,1 1 0,-6 0 0,3 0 0,1 0 0,0 1 0,0 0 0,-1 0 0,1 0 0,0 0 0,0 1 0,0 0 0,0 0 0,0 0 0,1 1 0,-1-1 0,1 1 0,-5 4 0,3 0 0,0 0 0,0 0 0,1 1 0,0 0 0,0 0 0,1 0 0,0 0 0,0 1 0,1 0 0,0-1 0,1 1 0,0 0 0,0 1 0,0 11 0,-1 17 0,2-1 0,5 42 0,3-8 0,-6-64 0,1 0 0,0 0 0,0 0 0,0 0 0,1 0 0,0-1 0,7 12 0,-9-17 0,0 1 0,0-1 0,0 0 0,0 1 0,1-1 0,-1 0 0,0 0 0,1 0 0,-1 0 0,1 0 0,-1 0 0,1 0 0,-1-1 0,1 1 0,0 0 0,-1-1 0,1 1 0,0-1 0,-1 0 0,1 0 0,0 1 0,0-1 0,-1 0 0,1-1 0,0 1 0,0 0 0,-1 0 0,1-1 0,0 1 0,-1-1 0,1 1 0,0-1 0,-1 0 0,1 0 0,-1 1 0,3-3 0,1-1 0,0 1 0,0-1 0,-1 0 0,1-1 0,-1 1 0,0-1 0,-1 0 0,1 0 0,4-8 0,5-17 0,-1-1 0,-2 0 0,12-59 0,13-39 0,-34 125 0,1 0 0,0-1 0,0 1 0,0 0 0,0 0 0,1 0 0,3-3 0,-6 6 0,1 0 0,0 0 0,0 1 0,0-1 0,0 0 0,0 1 0,0-1 0,0 0 0,0 1 0,0 0 0,0-1 0,0 1 0,0-1 0,0 1 0,0 0 0,0 0 0,0 0 0,1 0 0,-1 0 0,0 0 0,0 0 0,0 0 0,0 0 0,0 0 0,1 1 0,-1-1 0,0 0 0,0 1 0,0-1 0,0 1 0,0-1 0,1 2 0,3 1 0,1 1 0,-1 1 0,-1-1 0,1 0 0,-1 1 0,1 0 0,5 9 0,24 43 0,-24-38 0,67 117-1365,-54-98-5461</inkml:trace>
</inkml:ink>
</file>

<file path=ppt/ink/ink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41:11.635"/>
    </inkml:context>
    <inkml:brush xml:id="br0">
      <inkml:brushProperty name="width" value="0.05" units="cm"/>
      <inkml:brushProperty name="height" value="0.05" units="cm"/>
    </inkml:brush>
  </inkml:definitions>
  <inkml:trace contextRef="#ctx0" brushRef="#br0">333 302 24575,'3'-1'0,"0"-1"0,0 0 0,-1 0 0,1 0 0,-1 0 0,1 0 0,-1 0 0,0 0 0,0-1 0,0 1 0,3-5 0,-1 2 0,4-5 0,0 1 0,-1-1 0,-1 0 0,1-1 0,-2 0 0,1 0 0,-2 0 0,5-15 0,-7 21 0,-1 0 0,0-1 0,-1 1 0,1 0 0,-1-1 0,0 1 0,0 0 0,-1-1 0,0 1 0,0 0 0,0 0 0,0 0 0,-1-1 0,0 1 0,0 1 0,0-1 0,-1 0 0,1 0 0,-1 1 0,0 0 0,-5-5 0,5 5 0,-1 0 0,0 0 0,0 1 0,0-1 0,0 1 0,-1 0 0,1 0 0,-1 1 0,1 0 0,-1-1 0,0 1 0,0 1 0,0-1 0,-10-1 0,7 3 0,1-1 0,-1 1 0,1 1 0,-1-1 0,1 1 0,-1 1 0,1-1 0,0 1 0,-12 5 0,4 0 0,0 1 0,1 0 0,0 1 0,0 0 0,1 1 0,0 0 0,1 2 0,-22 23 0,22-19 0,1 0 0,1 1 0,0 0 0,2 0 0,0 1 0,0 0 0,2 0 0,0 1 0,1 0 0,1 0 0,1 0 0,1 1 0,-1 22 0,4-29 0,-1-1 0,2 0 0,-1 0 0,2 1 0,-1-1 0,2 0 0,0-1 0,0 1 0,10 17 0,-9-21 0,0 0 0,1 0 0,0 0 0,0-1 0,1 0 0,0 0 0,0-1 0,1 0 0,-1 0 0,1-1 0,1 1 0,-1-2 0,12 6 0,-10-6 0,0 0 0,1-1 0,-1 0 0,1-1 0,-1 0 0,1 0 0,0-1 0,-1-1 0,1 0 0,0 0 0,0-1 0,-1 0 0,1-1 0,0 0 0,-1-1 0,0 0 0,0-1 0,0 0 0,0 0 0,0-1 0,-1-1 0,0 1 0,0-2 0,0 1 0,-1-1 0,0 0 0,0-1 0,-1 0 0,0 0 0,0 0 0,-1-1 0,0 0 0,-1 0 0,6-12 0,-4 3 0,-1-1 0,0 0 0,-1 1 0,-1-2 0,-1 1 0,-1 0 0,-1-1 0,0 1 0,-1-1 0,-2 1 0,0-1 0,0 1 0,-2 0 0,-1 0 0,0 0 0,-1 1 0,-1-1 0,-1 1 0,-16-28 0,21 42 0,1 0 0,-1 1 0,1-1 0,-1 0 0,0 1 0,-1 0 0,1 0 0,-1 0 0,1 0 0,-1 0 0,0 1 0,0 0 0,0-1 0,0 1 0,0 1 0,0-1 0,-1 1 0,1-1 0,0 1 0,-1 1 0,1-1 0,-1 1 0,0-1 0,1 1 0,-1 0 0,1 1 0,-1-1 0,1 1 0,-1 0 0,1 0 0,-1 1 0,1-1 0,0 1 0,0 0 0,0 0 0,0 0 0,0 1 0,0-1 0,-6 6 0,4-2 0,-1 1 0,1-1 0,0 1 0,1 0 0,0 0 0,0 0 0,1 1 0,-1 0 0,2 0 0,-1 0 0,1 0 0,0 0 0,1 1 0,0-1 0,0 1 0,1 0 0,0 0 0,1 11 0,0-8 0,0 1 0,2-1 0,-1 1 0,2-1 0,-1 0 0,2 0 0,0 0 0,0 0 0,1 0 0,0-1 0,1 0 0,10 14 0,-14-21 0,1-1 0,0 1 0,0-1 0,1 0 0,-1 1 0,1-2 0,-1 1 0,1 0 0,0-1 0,0 0 0,0 1 0,1-2 0,-1 1 0,0 0 0,1-1 0,-1 0 0,8 1 0,-9-2 0,1 0 0,0 0 0,-1 0 0,1-1 0,-1 1 0,1-1 0,0 0 0,-1 0 0,0 0 0,1 0 0,-1-1 0,0 1 0,0-1 0,0 0 0,0 0 0,0 0 0,0-1 0,0 1 0,-1-1 0,1 1 0,-1-1 0,4-5 0,12-21 0,20-41 0,-27 45 0,2 1 0,1 1 0,22-29 0,-31 45 0,1 1 0,1-1 0,-1 1 0,1 1 0,0-1 0,0 1 0,1 1 0,-1-1 0,1 1 0,0 0 0,0 1 0,0 0 0,1 0 0,12-2 0,-14 4 0,1 0 0,-1 0 0,1 1 0,-1 0 0,1 0 0,-1 1 0,0 0 0,1 0 0,-1 1 0,0 0 0,0 0 0,0 0 0,0 1 0,0 0 0,8 5 0,-7-2 0,0 0 0,-1 0 0,0 0 0,0 1 0,0 0 0,-1 0 0,0 1 0,0 0 0,-1 0 0,0 0 0,5 13 0,-2-3 0,-1 1 0,-1-1 0,0 1 0,-2 0 0,5 34 0,-8-44 0,-1 0 0,1 0 0,-2 0 0,1 0 0,-1 0 0,-1 0 0,1-1 0,-1 1 0,-1 0 0,0-1 0,0 1 0,0-1 0,-1 0 0,-9 13 0,11-19 0,0 0 0,0 1 0,0-1 0,0 0 0,-1 0 0,1-1 0,0 1 0,-1 0 0,0-1 0,1 1 0,-1-1 0,0 0 0,0 0 0,0 0 0,0 0 0,-5 0 0,6-1 0,1 0 0,-1 0 0,1 0 0,-1 0 0,1-1 0,-1 1 0,1 0 0,-1-1 0,1 1 0,-1-1 0,1 0 0,-1 1 0,1-1 0,0 0 0,-1 0 0,1 0 0,0 0 0,0 0 0,0 0 0,0 0 0,0 0 0,0-1 0,0 1 0,0 0 0,0 0 0,0-1 0,1 1 0,-1-1 0,1 1 0,-1-1 0,1 1 0,0-1 0,-1 1 0,1-3 0,-2-8 0,1 0 0,1 1 0,0-1 0,1 0 0,0 0 0,4-21 0,3 1 0,14-37 0,-13 45 0,0 0 0,2 1 0,22-35 0,-27 50 0,0-1 0,0 1 0,1 0 0,0 0 0,0 1 0,1 0 0,0 0 0,0 1 0,1 0 0,0 0 0,15-6 0,-21 10 0,1 0 0,0 1 0,0 0 0,0 0 0,0 0 0,0 0 0,0 1 0,0 0 0,0 0 0,0 0 0,0 0 0,0 0 0,1 1 0,-1 0 0,0 0 0,7 3 0,-6-2 0,-1 1 0,1-1 0,-1 1 0,0 1 0,0-1 0,0 1 0,0-1 0,0 1 0,-1 0 0,0 1 0,5 6 0,0 4 0,-1 1 0,0-1 0,-1 1 0,-1 1 0,0-1 0,-1 1 0,1 17 0,-2-16-151,0 1-1,-2 0 0,0 0 0,-2 0 1,0 0-1,0 0 0,-2 0 1,-7 27-1,2-27-6674</inkml:trace>
</inkml:ink>
</file>

<file path=ppt/ink/ink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41:11.961"/>
    </inkml:context>
    <inkml:brush xml:id="br0">
      <inkml:brushProperty name="width" value="0.05" units="cm"/>
      <inkml:brushProperty name="height" value="0.05" units="cm"/>
    </inkml:brush>
  </inkml:definitions>
  <inkml:trace contextRef="#ctx0" brushRef="#br0">79 81 24575,'-6'0'0,"-5"0"0,-6-3 0,-4-1 0,5 1 0,8 0 0,12-2 0,10-1 0,13-1 0,7 0 0,6 0 0,3 3 0,0-1 0,-5-1 0,-2 2 0,-8-2 0,-6 0 0,-6 1-8191</inkml:trace>
</inkml:ink>
</file>

<file path=ppt/ink/ink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41:12.474"/>
    </inkml:context>
    <inkml:brush xml:id="br0">
      <inkml:brushProperty name="width" value="0.05" units="cm"/>
      <inkml:brushProperty name="height" value="0.05" units="cm"/>
    </inkml:brush>
  </inkml:definitions>
  <inkml:trace contextRef="#ctx0" brushRef="#br0">545 564 24575,'0'-3'0,"-1"0"0,0 0 0,0 0 0,0 0 0,-1 1 0,1-1 0,-2-2 0,-3-7 0,1 2 0,1 1 0,-1-1 0,-1 1 0,0 0 0,0 1 0,0 0 0,-1 0 0,0 0 0,-1 1 0,0 0 0,0 0 0,-1 1 0,1 0 0,-1 0 0,-1 1 0,1 0 0,-1 1 0,0 0 0,0 1 0,0-1 0,0 2 0,0 0 0,-1 0 0,1 1 0,-1 0 0,1 1 0,-1 0 0,0 1 0,1 0 0,-12 3 0,8-1 0,0 1 0,1 1 0,-1 1 0,1 0 0,1 0 0,-1 1 0,1 1 0,0 0 0,1 1 0,0 0 0,0 1 0,1 0 0,1 0 0,-1 1 0,2 1 0,-1-1 0,2 1 0,-1 1 0,2-1 0,0 1 0,0 0 0,1 1 0,1 0 0,0-1 0,1 1 0,0 0 0,1 1 0,1-1 0,0 0 0,1 0 0,1 1 0,2 16 0,-2-25 0,0 0 0,1 0 0,0 0 0,0-1 0,0 1 0,0-1 0,1 1 0,0-1 0,0 0 0,0 0 0,1 0 0,0 0 0,0-1 0,0 0 0,0 1 0,1-2 0,0 1 0,-1 0 0,1-1 0,1 0 0,-1 0 0,8 3 0,-4-3 0,-1-1 0,0 0 0,1 0 0,-1-1 0,1 0 0,0 0 0,0-1 0,-1 0 0,1-1 0,0 0 0,-1 0 0,1-1 0,-1 0 0,0-1 0,9-3 0,-2-1 0,0 0 0,-1 0 0,0-2 0,0 0 0,-1 0 0,0-2 0,0 1 0,-1-2 0,-1 1 0,0-2 0,-1 1 0,0-2 0,-1 1 0,0-1 0,-1 0 0,-1-1 0,6-16 0,-1-5 0,-1 1 0,-2-2 0,-2 1 0,-1-1 0,-2 0 0,0-53 0,-9-60 0,3 122 0,-2 0 0,-1 1 0,-12-36 0,16 60 0,0 0 0,0 0 0,0 0 0,-1 0 0,1 0 0,-1 1 0,1-1 0,-1 1 0,0-1 0,-4-3 0,6 6 0,-1-1 0,1 1 0,0 0 0,-1 0 0,1 0 0,0 0 0,0 0 0,-1-1 0,1 1 0,0 0 0,-1 0 0,1 0 0,0 0 0,-1 0 0,1 0 0,0 0 0,-1 0 0,1 0 0,0 0 0,-1 0 0,1 0 0,0 0 0,-1 0 0,1 1 0,0-1 0,-1 0 0,1 0 0,0 0 0,-1 0 0,1 1 0,0-1 0,0 0 0,-1 1 0,0 0 0,0 0 0,0 1 0,0 0 0,1-1 0,-1 1 0,0 0 0,1-1 0,-1 1 0,1 0 0,-1 3 0,-2 17 0,2 0 0,0 0 0,4 44 0,17 66 0,28 70 342,-36-162-911,3-1 0,37 72 0,-33-80-6257</inkml:trace>
</inkml:ink>
</file>

<file path=ppt/ink/ink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41:15.065"/>
    </inkml:context>
    <inkml:brush xml:id="br0">
      <inkml:brushProperty name="width" value="0.05" units="cm"/>
      <inkml:brushProperty name="height" value="0.05" units="cm"/>
    </inkml:brush>
  </inkml:definitions>
  <inkml:trace contextRef="#ctx0" brushRef="#br0">67 1282 24575,'10'-10'0,"1"0"0,1 0 0,0 1 0,0 1 0,1 0 0,0 1 0,0 0 0,27-9 0,-19 10 0,0-2 0,-1-1 0,0 0 0,0-2 0,22-15 0,-36 22 0,-1 0 0,0 0 0,0 0 0,-1-1 0,1 1 0,-1-1 0,0 0 0,0-1 0,-1 1 0,1-1 0,-1 0 0,0 1 0,-1-1 0,0-1 0,0 1 0,0 0 0,0 0 0,-1-1 0,0 1 0,-1-1 0,1 1 0,-2-11 0,1 11 0,-1 1 0,0-1 0,0 1 0,-1 0 0,0 0 0,1 0 0,-2 0 0,1 0 0,0 0 0,-1 0 0,0 1 0,0 0 0,-1-1 0,1 1 0,-1 0 0,0 0 0,-4-3 0,1 3 0,0-1 0,0 1 0,0 0 0,0 1 0,-1-1 0,0 2 0,1-1 0,-1 1 0,0 0 0,-14-1 0,10 2 0,0 0 0,0 1 0,0 1 0,0 0 0,0 0 0,0 2 0,-13 3 0,17-4 0,0 1 0,0 0 0,1 0 0,-1 1 0,0 0 0,1 0 0,0 1 0,0 0 0,-11 11 0,9-5 0,1-1 0,1 1 0,-1 0 0,2 1 0,0-1 0,0 1 0,1 1 0,0-1 0,1 1 0,1 0 0,0 0 0,1 0 0,0 0 0,1 0 0,0 22 0,2-24 0,-1-1 0,1 1 0,1 0 0,0-1 0,1 1 0,0-1 0,0 1 0,1-1 0,0 0 0,1-1 0,0 1 0,1-1 0,0 0 0,0 0 0,1-1 0,0 0 0,0 0 0,1 0 0,14 10 0,-13-13 0,0 0 0,1 0 0,0-1 0,0 0 0,0-1 0,0 0 0,0-1 0,1 0 0,-1 0 0,1-1 0,0-1 0,-1 1 0,1-2 0,-1 0 0,18-3 0,-13 1 0,0 0 0,0-2 0,-1 0 0,0 0 0,0-1 0,0-1 0,-1 0 0,0-1 0,-1 0 0,17-15 0,-17 12 0,-1-1 0,0-1 0,-1 0 0,0 0 0,-1-1 0,-1 0 0,0-1 0,-1 0 0,0 0 0,-2 0 0,1-1 0,-2 0 0,5-30 0,-3-9 0,-3 1 0,-6-99 0,3 145 0,0 7 0,0 0 0,0 0 0,-1 0 0,1 0 0,0-1 0,1 1 0,-1 0 0,0 0 0,0 0 0,0 0 0,1 0 0,-1 0 0,0-1 0,2 0 0,-2 2 0,0 0 0,0 0 0,1 0 0,-1 0 0,0 0 0,1 0 0,-1 0 0,0 1 0,1-1 0,-1 0 0,0 0 0,1 0 0,-1 0 0,0 0 0,0 1 0,1-1 0,-1 0 0,0 0 0,1 0 0,-1 1 0,0-1 0,0 0 0,0 0 0,1 1 0,-1-1 0,0 0 0,0 0 0,0 1 0,0-1 0,1 1 0,18 35 0,-16-29 0,27 58 0,31 94 0,-52-131 0,-2 1 0,0-1 0,-2 1 0,-2 1 0,0-1 0,-3 36 0,0-61 0,-1 0 0,1-1 0,-1 1 0,0 0 0,0-1 0,-1 1 0,1-1 0,-3 5 0,4-8 0,0 0 0,-1 1 0,1-1 0,0 1 0,0-1 0,-1 1 0,1-1 0,-1 0 0,1 1 0,0-1 0,-1 0 0,1 1 0,-1-1 0,1 0 0,-1 0 0,1 1 0,-1-1 0,1 0 0,-1 0 0,1 0 0,-1 0 0,1 0 0,-1 0 0,0 0 0,0 0 0,0 0 0,0-1 0,1 1 0,-1-1 0,0 1 0,0-1 0,0 0 0,1 1 0,-1-1 0,0 0 0,1 0 0,-1 1 0,1-1 0,-1 0 0,1 0 0,-1 0 0,1 0 0,-1-1 0,-3-8 0,1 0 0,0 0 0,0 0 0,1 0 0,0 0 0,0-16 0,1-1 0,3-36 0,2 30 0,1 1 0,11-42 0,-11 56 0,1 0 0,1 1 0,1 0 0,0 0 0,16-24 0,-21 37 0,0 0 0,0 0 0,0 0 0,1 1 0,0-1 0,-1 1 0,1 0 0,0 0 0,0 1 0,1-1 0,-1 1 0,1 0 0,-1 0 0,8-2 0,-10 4 0,0 0 0,1-1 0,-1 1 0,1 0 0,-1 0 0,1 0 0,-1 0 0,0 1 0,1-1 0,-1 1 0,1-1 0,-1 1 0,0 0 0,0 0 0,1 0 0,-1 0 0,0 0 0,0 1 0,0-1 0,0 1 0,0-1 0,-1 1 0,1 0 0,0-1 0,-1 1 0,1 0 0,-1 0 0,0 0 0,3 5 0,2 6 0,-1 0 0,0 0 0,-1 1 0,0 0 0,-1 0 0,0 0 0,-1 0 0,-1 21 0,0-15 0,-2 0 0,-1 0 0,0-1 0,-1 1 0,-9 29 0,0-25 0,12-24 0,0 0 0,0 0 0,0 0 0,0 0 0,0 0 0,0 0 0,0 0 0,0-1 0,0 1 0,0 0 0,0 0 0,0 0 0,0 0 0,0 0 0,0 0 0,0 0 0,-1 0 0,1 0 0,0 0 0,0 0 0,0 0 0,0 0 0,0 0 0,0 0 0,0 0 0,0 0 0,0 0 0,0 0 0,0 0 0,0 0 0,0 0 0,0 0 0,-1 0 0,1 0 0,0 0 0,0 0 0,0 0 0,0 0 0,0 0 0,0 0 0,0 0 0,0 0 0,0 0 0,0 0 0,0 0 0,0 0 0,0 0 0,0 0 0,-1 0 0,1 0 0,0 0 0,0 0 0,0 0 0,0 0 0,0 0 0,0 0 0,0 0 0,0 1 0,0-1 0,0 0 0,0 0 0,0 0 0,0 0 0,0 0 0,0 0 0,0 0 0,0 0 0,2-15 0,9-23 0,2 0 0,2 1 0,1 1 0,1 1 0,2 0 0,25-34 0,-36 57 0,1 1 0,14-15 0,-21 23 0,1 1 0,-1 0 0,1-1 0,0 1 0,0 0 0,0 0 0,0 0 0,0 1 0,0-1 0,0 1 0,1 0 0,-1 0 0,0 0 0,1 0 0,4 0 0,-6 1 0,0 0 0,0 1 0,0-1 0,0 1 0,0 0 0,0-1 0,0 1 0,-1 0 0,1 0 0,0 0 0,0 0 0,-1 0 0,1 1 0,-1-1 0,1 0 0,-1 1 0,0-1 0,1 1 0,-1 0 0,0-1 0,0 1 0,0 0 0,1 3 0,2 3 0,-1 0 0,0 1 0,-1-1 0,2 10 0,1 20 0,1 68 0,-6-78 0,1-1 0,1 0 0,1 1 0,2-1 0,11 37 0,-16-61 0,1 0 0,1-1 0,-1 1 0,0 0 0,1-1 0,-1 1 0,1-1 0,0 1 0,0-1 0,0 0 0,0 0 0,0 0 0,0 0 0,1 0 0,-1 0 0,0 0 0,1-1 0,4 3 0,-3-3 0,-1-1 0,1 1 0,0 0 0,-1-1 0,1 0 0,0 0 0,0 0 0,-1 0 0,1 0 0,0-1 0,-1 0 0,1 0 0,3-1 0,5-3 0,0 0 0,0-1 0,-1 0 0,0-1 0,0-1 0,0 1 0,12-14 0,10-10 0,-2-2 0,-2-2 0,-1 0 0,-1-2 0,-2-1 0,21-43 0,-44 76 0,1 0 0,-1-1 0,0 1 0,-1 0 0,1-1 0,-1 1 0,0-1 0,-1 1 0,1-1 0,-1 0 0,0 1 0,0-1 0,-1 0 0,0 1 0,-1-6 0,0 4 0,-1 1 0,1 0 0,-1 0 0,-1 0 0,1 0 0,-1 0 0,0 1 0,-1 0 0,1 0 0,-1 0 0,0 0 0,-6-4 0,7 6 0,1 0 0,-1 0 0,0 1 0,0-1 0,0 1 0,0 0 0,-1 0 0,1 0 0,0 1 0,-1 0 0,0 0 0,1 0 0,-1 0 0,1 0 0,-1 1 0,0 0 0,1 0 0,-7 1 0,5 1 0,1-1 0,-1 1 0,0 1 0,0-1 0,1 1 0,0 0 0,-1 0 0,1 0 0,0 1 0,1-1 0,-1 1 0,1 1 0,-7 7 0,2 0 0,0 0 0,0 1 0,1 1 0,1-1 0,0 1 0,1 1 0,1-1 0,0 1 0,-5 26 0,6-18 0,1 0 0,1 0 0,1 0 0,1 0 0,5 43 0,-3-57 0,0 0 0,0-1 0,1 1 0,0-1 0,1 0 0,-1 0 0,2 0 0,-1 0 0,1-1 0,8 11 0,-11-16 0,-1 0 0,1 0 0,0 0 0,0-1 0,0 1 0,0 0 0,0-1 0,0 0 0,1 1 0,-1-1 0,0 0 0,1 0 0,-1 0 0,1 0 0,-1-1 0,1 1 0,-1-1 0,1 1 0,-1-1 0,1 0 0,-1 0 0,1 0 0,0-1 0,-1 1 0,1 0 0,-1-1 0,1 0 0,-1 1 0,1-1 0,-1 0 0,0 0 0,1-1 0,-1 1 0,0 0 0,0-1 0,0 1 0,0-1 0,0 0 0,2-2 0,3-3 0,0-1 0,-1 1 0,0-1 0,-1 0 0,1-1 0,-2 1 0,7-16 0,20-69 0,-22 65 0,6-29 0,-8 30 0,1 1 0,21-50 0,-29 75 0,1 1 0,-1-1 0,0 0 0,0 1 0,0-1 0,1 1 0,-1-1 0,0 0 0,1 1 0,-1-1 0,1 1 0,-1-1 0,0 1 0,1 0 0,-1-1 0,1 1 0,-1-1 0,1 1 0,-1 0 0,1-1 0,0 1 0,-1 0 0,1 0 0,-1-1 0,1 1 0,0 0 0,0 0 0,0 0 0,0 1 0,-1-1 0,1 1 0,0 0 0,-1-1 0,1 1 0,-1 0 0,1-1 0,-1 1 0,1 0 0,-1-1 0,1 1 0,-1 0 0,0 0 0,1 0 0,-1 0 0,0 0 0,9 47 0,-9-44 0,8 95 0,-7-66 0,2-1 0,1 0 0,13 53 0,-17-83 0,1-1 0,-1 1 0,1-1 0,-1 1 0,1-1 0,0 1 0,0-1 0,0 1 0,0-1 0,0 0 0,0 1 0,0-1 0,0 0 0,0 0 0,0 0 0,3 2 0,-3-3 0,0 1 0,0-1 0,0 0 0,0 0 0,0 0 0,0 0 0,0 1 0,0-1 0,0-1 0,0 1 0,0 0 0,0 0 0,0 0 0,0 0 0,0-1 0,0 1 0,0 0 0,0-1 0,2 0 0,1-2 0,0 0 0,-1 0 0,1 0 0,-1-1 0,1 1 0,-1-1 0,0 0 0,0 0 0,4-7 0,5-15 0,0 0 0,-2-1 0,11-45 0,9-87 0,-28 130 0,-2 23 0,0-1 0,1 1 0,-1-1 0,1 1 0,1 0 0,-1-1 0,1 1 0,4-8 0,-6 14 0,0-1 0,0 1 0,0 0 0,0 0 0,0 0 0,0 0 0,0 0 0,1 0 0,-1 0 0,0 0 0,0 0 0,0 0 0,0 0 0,0 0 0,1 0 0,-1 0 0,0 0 0,0 0 0,0 0 0,0 0 0,0 0 0,1 0 0,-1 0 0,0 0 0,0 0 0,0 0 0,0 0 0,0 0 0,1 0 0,-1 0 0,0 0 0,0 0 0,0 0 0,0 0 0,0 1 0,0-1 0,0 0 0,1 0 0,-1 0 0,0 0 0,0 0 0,0 0 0,0 1 0,0-1 0,0 0 0,0 0 0,0 0 0,0 0 0,0 0 0,0 1 0,0-1 0,0 0 0,0 0 0,0 0 0,0 0 0,0 0 0,0 1 0,0-1 0,0 0 0,0 0 0,0 0 0,0 0 0,0 1 0,3 12 0,-3-12 0,55 292 0,-40-176 0,-14-138 0,1-1 0,1 0 0,1 1 0,1 0 0,7-23 0,44-101 0,-54 140 0,0 0 0,8-18 0,15-26 0,-22 43 0,0 1 0,0 0 0,1 0 0,0 0 0,0 1 0,0-1 0,1 1 0,-1 0 0,1 0 0,8-5 0,-12 9 0,0-1 0,0 1 0,1-1 0,-1 1 0,0 0 0,0 0 0,0-1 0,1 1 0,-1 0 0,0 0 0,0 0 0,1 0 0,-1 1 0,0-1 0,0 0 0,0 0 0,0 1 0,1-1 0,-1 1 0,0-1 0,0 1 0,0-1 0,0 1 0,0 0 0,0-1 0,0 1 0,0 0 0,0 0 0,0 0 0,-1 0 0,1 0 0,0 0 0,0 0 0,-1 0 0,1 0 0,0 1 0,3 6 0,-1-1 0,1 1 0,4 16 0,-7-21 0,13 47 0,1 2 0,34 82 0,-43-119 0,2-1 0,0 1 0,1-1 0,0-1 0,1 1 0,1-2 0,0 1 0,0-2 0,24 19 0,-31-27 0,0 0 0,1 0 0,0 0 0,-1-1 0,1 1 0,0-1 0,0 0 0,0-1 0,0 0 0,1 1 0,-1-1 0,0-1 0,0 1 0,1-1 0,-1 0 0,6-1 0,-4 0 0,0-1 0,0 0 0,0 0 0,-1-1 0,1 0 0,-1 0 0,1 0 0,-1-1 0,0 0 0,9-8 0,5-7 0,-1-2 0,0 0 0,-2-1 0,27-44 0,-14 20 0,-6 11 0,-1-2 0,-2 0 0,20-49 0,-41 84 0,1 1 0,-1 0 0,1 0 0,-1 0 0,0 0 0,1 0 0,-1-1 0,0 1 0,0 0 0,0 0 0,0 0 0,0-1 0,0 1 0,0 0 0,0 0 0,0 0 0,-1-1 0,1 1 0,0 0 0,-1 0 0,1 0 0,-1 0 0,0 0 0,1 0 0,-1 0 0,0 0 0,1 0 0,-1 0 0,0 0 0,0 0 0,0 0 0,0 1 0,0-1 0,0 0 0,0 1 0,0-1 0,0 0 0,0 1 0,0 0 0,0-1 0,-1 1 0,1 0 0,0-1 0,0 1 0,0 0 0,-2 0 0,-8-1 0,0 0 0,1 1 0,-1 1 0,-13 1 0,15-1 0,0 0 0,-1 0 0,1 1 0,0 0 0,0 0 0,0 1 0,0 0 0,1 1 0,-11 5 0,13-5 0,1 0 0,0 0 0,0 0 0,0 0 0,1 1 0,-1 0 0,1 0 0,0 0 0,1 0 0,-1 1 0,1-1 0,-5 12 0,0 3 0,1 0 0,1 1 0,-5 36 0,9-47 0,1 0 0,0 0 0,1 0 0,0 0 0,1 1 0,0-1 0,0 0 0,1 0 0,6 19 0,-7-26 0,1 1 0,-1-1 0,1 1 0,0-1 0,0 0 0,0 0 0,0 0 0,0 0 0,1 0 0,-1 0 0,1 0 0,0-1 0,0 0 0,0 1 0,0-1 0,0 0 0,0 0 0,1-1 0,-1 1 0,1-1 0,-1 0 0,1 0 0,0 0 0,-1 0 0,1 0 0,0-1 0,-1 0 0,1 1 0,0-2 0,0 1 0,0 0 0,-1-1 0,1 1 0,0-1 0,-1 0 0,1 0 0,-1-1 0,1 1 0,4-4 0,5-1 0,-2-1 0,1-1 0,-1 0 0,0-1 0,-1 0 0,0 0 0,0-1 0,13-18 0,-11 11 0,-1-1 0,0 0 0,-2-1 0,0 0 0,6-21 0,1-12 0,-3-2 0,-3 0 0,6-78 0,-3-41 0,-11-209 0,-3 375 0,1 3 0,0-1 0,0 1 0,-1-1 0,1 0 0,-1 1 0,0-1 0,-3-5 0,4 10 0,0 0 0,0 0 0,0-1 0,0 1 0,0 0 0,0 0 0,0 0 0,0 0 0,0-1 0,0 1 0,-1 0 0,1 0 0,0 0 0,0 0 0,0 0 0,0-1 0,0 1 0,-1 0 0,1 0 0,0 0 0,0 0 0,0 0 0,0 0 0,-1 0 0,1 0 0,0 0 0,0 0 0,0-1 0,-1 1 0,1 0 0,0 0 0,0 0 0,0 0 0,-1 0 0,1 1 0,0-1 0,0 0 0,0 0 0,-1 0 0,1 0 0,0 0 0,-7 9 0,-2 14 0,-2 23 0,1 1 0,-7 93 0,14 99 0,5-152 0,4-1 0,3 1 0,38 149 0,-44-224 0,2 1 0,0-1 0,0 0 0,1 0 0,0-1 0,1 0 0,1 0 0,-1 0 0,16 14 0,-20-22 0,0 0 0,0 0 0,0 0 0,0-1 0,1 1 0,-1-1 0,1 0 0,-1 0 0,1 0 0,0-1 0,0 1 0,0-1 0,0 0 0,0 0 0,0 0 0,0-1 0,0 0 0,1 1 0,-1-1 0,0-1 0,0 1 0,0 0 0,0-1 0,0 0 0,0 0 0,0 0 0,0-1 0,0 1 0,0-1 0,0 0 0,-1 0 0,1-1 0,5-3 0,2-4 0,-1 1 0,0-2 0,0 1 0,-1-1 0,0-1 0,-1 1 0,0-2 0,11-23 0,-8 12 0,-2-1 0,0 0 0,9-51 0,-16 72-105,-1-1 0,-1 0 0,1 0 0,-1 1 0,1-1 0,-1 0 0,-1 0 0,1 0 0,-1 0 0,0 1 0,0-1 0,-2-7 0,-5-1-6721</inkml:trace>
</inkml:ink>
</file>

<file path=ppt/ink/ink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41:16.071"/>
    </inkml:context>
    <inkml:brush xml:id="br0">
      <inkml:brushProperty name="width" value="0.05" units="cm"/>
      <inkml:brushProperty name="height" value="0.05" units="cm"/>
    </inkml:brush>
  </inkml:definitions>
  <inkml:trace contextRef="#ctx0" brushRef="#br0">204 1127 24575,'-18'4'0,"0"0"0,-1-1 0,1-1 0,-1-1 0,0-1 0,-28-3 0,43 3 0,-1-1 0,1 0 0,0 0 0,0-1 0,0 1 0,-5-3 0,8 4 0,0-1 0,1 1 0,-1 0 0,0-1 0,1 1 0,-1-1 0,1 1 0,-1-1 0,1 1 0,-1-1 0,1 1 0,-1-1 0,1 1 0,-1-1 0,1 0 0,-1 1 0,1-1 0,0 0 0,0 1 0,-1-1 0,1 0 0,0 1 0,0-1 0,0 0 0,0 0 0,0 1 0,0-1 0,0 0 0,0 1 0,0-1 0,0 0 0,0 0 0,0 1 0,0-1 0,1 0 0,-1 0 0,0 1 0,0-1 0,1 0 0,-1 1 0,1-1 0,-1 1 0,0-1 0,1 1 0,0-2 0,3-2 0,1 0 0,-1 0 0,1 0 0,0 0 0,0 0 0,0 1 0,0 0 0,0 0 0,11-3 0,58-16 0,-51 16 0,458-100-1298,10 28-716,-445 71 1888,969-126-4430,7 19 1001,-716 81 2507,3052-288-2519,-1003 162 3084,-1175 117 1937,-5 31 4617,-1132 12-5706,-22 0 710,1-1-1,-1 0 0,38-7 1,-57 6-915,-1 1 1,0 0 0,0 0 0,0-1 0,0 1-1,0-1 1,0 1 0,0-1 0,0 1 0,0-1-1,0 0 1,0 1 0,1-2 0,-2 2-152,0 0 0,0-1 0,0 1 0,0 0 0,0-1 0,0 1 1,0 0-1,0-1 0,0 1 0,0 0 0,0-1 0,0 1 0,0 0 0,0-1 1,0 1-1,0 0 0,0-1 0,0 1 0,-1 0 0,1 0 0,0-1 0,0 1 1,0 0-1,0-1 0,-1 1 0,1 0 0,0 0 0,0 0 0,-1-1 0,1 1 0,0 0 1,0 0-1,-1 0 0,1-1 0,0 1 0,0 0 0,-1 0 0,1 0 0,0 0 1,-1 0-1,1 0 0,-1 0 0,-10-5-6384</inkml:trace>
</inkml:ink>
</file>

<file path=ppt/ink/ink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9:07:23.255"/>
    </inkml:context>
    <inkml:brush xml:id="br0">
      <inkml:brushProperty name="width" value="0.05" units="cm"/>
      <inkml:brushProperty name="height" value="0.05" units="cm"/>
    </inkml:brush>
  </inkml:definitions>
  <inkml:trace contextRef="#ctx0" brushRef="#br0">2314 421 24575,'0'-5'0,"0"-1"0,0 0 0,-1 1 0,1-1 0,-1 0 0,-1 1 0,1-1 0,-1 1 0,0-1 0,-5-8 0,5 11 0,0 0 0,0 0 0,0 1 0,-1-1 0,0 1 0,1 0 0,-1 0 0,0 0 0,0 0 0,0 0 0,0 1 0,0 0 0,-1-1 0,1 1 0,0 0 0,-1 0 0,1 1 0,-1-1 0,-4 0 0,-8 0 0,-1 1 0,1 0 0,-1 1 0,1 1 0,-27 6 0,-80 28 0,95-27 0,-359 146-447,16 36 0,216-103 100,-216 162-1,292-187 209,2 4 0,3 2 0,3 4 0,-70 93 0,109-123 104,2 1 0,2 2 0,1 0 0,3 2 1,2 1-1,-24 80 0,39-103 11,1-1 0,2 1 0,1 1 1,1-1-1,1 0 0,4 41 0,-1-48 16,2 1 1,0-1-1,1 0 0,1 0 1,1-1-1,0 1 1,1-2-1,1 1 0,19 26 1,-12-23 13,1-1 0,2 0 0,0-1 0,0-1 0,2-1 0,0-1 0,1-1 0,42 22 0,-9-10-97,0-3 1,106 30-1,-48-25-380,0-6 0,223 17 0,239-38-615,-231-25 729,366-71-1,-422 36 1,450-152 0,-543 138 345,332-173-1,-415 182-256,-3-6 0,-3-4 0,-3-4 0,101-100 0,-152 125 318,-1-2 1,51-73-1,-84 102 87,-1-2 0,-1 1 0,-1-2 0,-2 0 0,-1-1 0,-1 0 0,13-56 0,-21 67-136,-1 0 0,-1 0 0,0 0 0,-2 0 0,0 0 0,-1 0 0,0 0 0,-2 0 0,0 1 0,-1-1 0,-1 1 0,0 0 0,-1 1 0,-1-1 0,-1 1 0,0 1 0,-1 0 0,-13-15 0,-6-3 0,0 2 0,-2 1 0,-1 2 0,-2 1 0,0 2 0,-60-34 0,-11 2 388,-2 4 0,-126-42 0,-241-45-235,281 98-69,-1 8 0,-207-9 0,258 37-21,-1 6 0,1 6 0,-220 39 0,277-27-210,1 3 1,-130 51-1,123-32-2374</inkml:trace>
</inkml:ink>
</file>

<file path=ppt/ink/ink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9:07:24.309"/>
    </inkml:context>
    <inkml:brush xml:id="br0">
      <inkml:brushProperty name="width" value="0.05" units="cm"/>
      <inkml:brushProperty name="height" value="0.05" units="cm"/>
    </inkml:brush>
  </inkml:definitions>
  <inkml:trace contextRef="#ctx0" brushRef="#br0">54 397 24575,'0'-13'0,"-1"1"0,0-1 0,-1 1 0,0 0 0,-1 0 0,0 0 0,-1 0 0,0 0 0,-7-13 0,11 25 0,0-1 0,-1 1 0,1-1 0,0 1 0,0-1 0,0 1 0,-1 0 0,1-1 0,0 1 0,0-1 0,-1 1 0,1 0 0,0-1 0,-1 1 0,1 0 0,0 0 0,-1-1 0,1 1 0,0 0 0,-1 0 0,1-1 0,-1 1 0,1 0 0,0 0 0,-1 0 0,1 0 0,-1 0 0,1-1 0,-1 1 0,1 0 0,-1 0 0,1 0 0,-1 1 0,0-1 0,1 1 0,-1 0 0,0 0 0,1-1 0,-1 1 0,1 0 0,-1 0 0,1 0 0,0 0 0,-1 0 0,1 0 0,0 0 0,0 0 0,-1 1 0,-2 41 0,3-40 0,4 324 0,0-277 0,2 0 0,2 0 0,3-1 0,24 71 0,-31-110 0,0 0 0,1 0 0,0 0 0,0-1 0,1 0 0,0 0 0,13 14 0,-17-20 0,0-1 0,1 0 0,-1 0 0,1 0 0,-1-1 0,1 1 0,0-1 0,-1 1 0,1-1 0,0 0 0,0 0 0,0 0 0,0 0 0,0-1 0,0 1 0,0-1 0,1 0 0,-1 1 0,0-2 0,0 1 0,0 0 0,0-1 0,0 1 0,0-1 0,0 0 0,0 0 0,0 0 0,0 0 0,0-1 0,0 1 0,2-3 0,5-2 0,-1-1 0,0-1 0,0 1 0,-1-2 0,0 1 0,0-1 0,-1 0 0,10-18 0,0-1 0,22-57 0,-11 8 0,25-121 0,-32 113 0,-20 80 0,1 0 0,-1 0 0,1 0 0,0 1 0,4-8 0,-6 12 0,0-1 0,0 1 0,0 0 0,1 0 0,-1 0 0,0-1 0,0 1 0,0 0 0,0 0 0,1 0 0,-1-1 0,0 1 0,0 0 0,0 0 0,1 0 0,-1 0 0,0 0 0,0 0 0,1 0 0,-1 0 0,0-1 0,0 1 0,1 0 0,-1 0 0,0 0 0,0 0 0,0 0 0,1 0 0,-1 0 0,0 0 0,0 0 0,1 1 0,-1-1 0,0 0 0,0 0 0,1 0 0,-1 0 0,0 0 0,9 18 0,3 39 0,-5-26 0,0 0 0,18 45 0,-22-68 0,0-1 0,1 0 0,0 1 0,0-2 0,0 1 0,1 0 0,0-1 0,0 0 0,1 0 0,0-1 0,0 1 0,0-1 0,1-1 0,-1 1 0,9 3 0,-12-6 0,0-1 0,0 1 0,1-1 0,-1 0 0,1 0 0,-1 0 0,1-1 0,-1 1 0,1-1 0,0 0 0,-1 0 0,1 0 0,-1 0 0,1-1 0,-1 1 0,1-1 0,5-2 0,-5 1 0,0 0 0,0 0 0,-1-1 0,1 1 0,-1-1 0,1 0 0,-1 0 0,0 0 0,0-1 0,-1 1 0,1-1 0,3-5 0,1-5 0,-1 1 0,-1-1 0,0-1 0,0 1 0,-2-1 0,0 1 0,2-22 0,-3 1 0,-1 0 0,-2 0 0,-2 0 0,-1 1 0,-14-58 0,6 49 0,-1 1 0,-2 1 0,-2 0 0,-25-42 0,38 76 0,-23-37 0,25 41 0,-1 0 0,1 0 0,0 1 0,-1-1 0,0 1 0,1-1 0,-1 1 0,0 0 0,0 0 0,0 1 0,-5-3 0,7 4 0,0-1 0,0 1 0,1 0 0,-1 0 0,0 0 0,0 0 0,0-1 0,0 1 0,1 0 0,-1 1 0,0-1 0,0 0 0,0 0 0,0 0 0,1 0 0,-1 1 0,0-1 0,0 0 0,0 1 0,1-1 0,-1 0 0,0 1 0,1-1 0,-2 2 0,1-1 0,0 1 0,-1-1 0,1 1 0,0 0 0,0-1 0,0 1 0,0 0 0,1 0 0,-2 3 0,0 4 0,0-1 0,1 1 0,0 14 0,1-7-195,1-1 0,0 0 0,2 0 0,-1 0 0,2 0 0,7 20 0,5 4-6631</inkml:trace>
</inkml:ink>
</file>

<file path=ppt/ink/ink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9:07:24.665"/>
    </inkml:context>
    <inkml:brush xml:id="br0">
      <inkml:brushProperty name="width" value="0.05" units="cm"/>
      <inkml:brushProperty name="height" value="0.05" units="cm"/>
    </inkml:brush>
  </inkml:definitions>
  <inkml:trace contextRef="#ctx0" brushRef="#br0">39 413 24575,'2'1'0,"1"-1"0,-1 1 0,0 0 0,0-1 0,0 1 0,0 0 0,0 1 0,0-1 0,0 0 0,0 0 0,0 1 0,0-1 0,-1 1 0,1 0 0,-1-1 0,1 1 0,-1 0 0,0 0 0,2 2 0,-2-2 0,0 0 0,1 0 0,0 0 0,-1 0 0,1 0 0,0 0 0,0 0 0,0-1 0,0 1 0,0-1 0,0 0 0,0 1 0,0-1 0,4 1 0,-5-2 0,0 0 0,0 0 0,0-1 0,1 1 0,-1 0 0,0-1 0,0 1 0,0-1 0,0 0 0,0 1 0,-1-1 0,1 0 0,0 1 0,0-1 0,0 0 0,-1 0 0,1 0 0,0 1 0,-1-1 0,1 0 0,0-1 0,15-26 0,-13 23 0,11-20 0,-2-1 0,0 0 0,-1-1 0,-2 0 0,7-31 0,-14 48 0,-1 1 0,1-1 0,-2 0 0,1 0 0,-2 0 0,1 1 0,-1-1 0,0 0 0,-1 0 0,0 1 0,-1-1 0,0 1 0,-1 0 0,0 0 0,0 0 0,-1 0 0,0 1 0,-8-12 0,10 17 0,0-1 0,0 1 0,0 0 0,0 0 0,-1 0 0,1 0 0,-1 1 0,0-1 0,0 1 0,0 0 0,0 0 0,0 1 0,0-1 0,0 1 0,0 0 0,-8-1 0,8 1 0,1 1 0,0 1 0,0-1 0,-1 0 0,1 1 0,0 0 0,0 0 0,0 0 0,0 0 0,0 0 0,0 1 0,0-1 0,0 1 0,1 0 0,-1-1 0,1 1 0,-1 1 0,1-1 0,-1 0 0,1 0 0,0 1 0,0 0 0,-2 4 0,-2 4 0,0 1 0,1-1 0,0 1 0,1 0 0,1 1 0,0-1 0,0 1 0,1-1 0,0 18 0,1-2 0,2 1 0,0-1 0,7 33 0,-5-43 49,1-1 0,0 1 0,1-1-1,1-1 1,1 1 0,16 29 0,-20-41-124,1 1 1,-1-1 0,1 0 0,0-1 0,1 1-1,-1-1 1,1 1 0,0-1 0,0-1 0,0 1-1,0-1 1,1 0 0,-1 0 0,1 0 0,0-1-1,0 0 1,0 0 0,0 0 0,0-1 0,0 0-1,0 0 1,10 0 0,21-4-6752</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37:01.454"/>
    </inkml:context>
    <inkml:brush xml:id="br0">
      <inkml:brushProperty name="width" value="0.05" units="cm"/>
      <inkml:brushProperty name="height" value="0.05" units="cm"/>
    </inkml:brush>
  </inkml:definitions>
  <inkml:trace contextRef="#ctx0" brushRef="#br0">0 182 24575,'0'-8'0,"1"1"0,-1-1 0,1 1 0,0-1 0,4-12 0,-4 19 0,-1 0 0,0 0 0,1 0 0,-1 0 0,1 0 0,0 0 0,-1 0 0,1 0 0,0 0 0,0 0 0,-1 0 0,1 0 0,0 1 0,0-1 0,0 0 0,0 1 0,0-1 0,2 0 0,-2 1 0,1-1 0,-1 1 0,1 0 0,-1 0 0,1 0 0,-1 1 0,0-1 0,1 0 0,-1 1 0,1-1 0,-1 0 0,0 1 0,1 0 0,-1-1 0,0 1 0,1 0 0,-1 0 0,0-1 0,1 3 0,7 4 0,0 1 0,-1 0 0,0 0 0,-1 1 0,1 0 0,9 17 0,32 67 0,-35-64 0,26 53 0,118 222 0,-157-301 0,1 0 0,0 0 0,0 0 0,0 0 0,1 0 0,-1 0 0,1 0 0,5 3 0,-7-5 0,-1-1 0,1 0 0,0 1 0,-1-1 0,1 0 0,0 0 0,-1 1 0,1-1 0,0 0 0,-1 0 0,1 0 0,0 0 0,0 0 0,-1 0 0,1 0 0,0 0 0,-1-1 0,1 1 0,1 0 0,-1-1 0,1 0 0,-1 0 0,1 0 0,-1 0 0,0 0 0,0-1 0,1 1 0,-1 0 0,0 0 0,0-1 0,1-2 0,8-14 0,0 0 0,-2-1 0,0 0 0,6-26 0,17-85 0,-28 111 0,32-209 0,-7 28 0,-24 182 0,-5 32 0,-2 8 0,1 10-682,1 47-1,4-47-6143</inkml:trace>
</inkml:ink>
</file>

<file path=ppt/ink/ink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9:07:25.074"/>
    </inkml:context>
    <inkml:brush xml:id="br0">
      <inkml:brushProperty name="width" value="0.05" units="cm"/>
      <inkml:brushProperty name="height" value="0.05" units="cm"/>
    </inkml:brush>
  </inkml:definitions>
  <inkml:trace contextRef="#ctx0" brushRef="#br0">134 95 24575,'-25'-29'0,"-11"-12"0,33 39 0,1-1 0,-1 1 0,0-1 0,0 1 0,-1 0 0,1 0 0,0 1 0,-1-1 0,1 1 0,-8-3 0,10 4 0,0 0 0,0-1 0,0 1 0,0 0 0,0 0 0,0 0 0,0 0 0,0 0 0,0 0 0,0 0 0,1 1 0,-1-1 0,0 0 0,0 0 0,0 1 0,0-1 0,0 1 0,0-1 0,0 0 0,0 1 0,1 0 0,-1-1 0,0 1 0,0-1 0,0 2 0,0 0 0,0 0 0,0 0 0,0-1 0,1 1 0,-1 0 0,1 0 0,-1 0 0,1 0 0,0 0 0,0 0 0,0 0 0,0 2 0,1 6 0,0 1 0,1-1 0,5 17 0,56 164 0,1 4 0,-48-138 0,12 84 0,-24-97 0,-3-37 0,0-34 0,0-2 0,1 1 0,2 0 0,1 1 0,15-51 0,-15 63 0,1 0 0,0 0 0,1 0 0,1 1 0,0 0 0,1 1 0,0 0 0,1 0 0,23-22 0,-30 32 0,0 1 0,0-1 0,0 1 0,1 0 0,-1 0 0,1 0 0,-1 0 0,1 1 0,0-1 0,0 1 0,0 0 0,0 0 0,5 0 0,-7 1 0,0 0 0,0 0 0,0 0 0,0 1 0,0-1 0,0 1 0,0-1 0,0 1 0,-1 0 0,1 0 0,0 0 0,0 0 0,-1 0 0,1 0 0,0 0 0,-1 1 0,0-1 0,1 0 0,-1 1 0,0-1 0,1 1 0,-1 0 0,0-1 0,0 1 0,0 0 0,-1 0 0,1 0 0,1 2 0,0 4 18,-1 0 0,1 1 0,-1-1 0,-1 0 0,1 0 0,-1 0 0,-1 1 0,0-1 0,0 0 0,0 0 0,-1 0 0,0 0 0,-1 0 0,0 0 0,0-1 0,0 1 0,-1-1 0,-6 8 0,6-9-53,0 0 1,0-1 0,-1 1 0,1-1 0,-1 0 0,-1-1 0,1 1 0,-1-1-1,-10 6 1,11-7-51,1-2 0,0 1-1,-1 0 1,1-1 0,0 0-1,-1 0 1,0 0 0,1-1-1,-1 1 1,0-1 0,1 0-1,-1-1 1,1 1 0,-1-1-1,-7-1 1,-10-6-6741</inkml:trace>
</inkml:ink>
</file>

<file path=ppt/ink/ink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9:07:25.727"/>
    </inkml:context>
    <inkml:brush xml:id="br0">
      <inkml:brushProperty name="width" value="0.05" units="cm"/>
      <inkml:brushProperty name="height" value="0.05" units="cm"/>
    </inkml:brush>
  </inkml:definitions>
  <inkml:trace contextRef="#ctx0" brushRef="#br0">103 317 24575,'-1'0'0,"0"0"0,0 1 0,1-1 0,-1 0 0,0 0 0,0 0 0,0 1 0,0-1 0,0 0 0,0 1 0,0-1 0,1 1 0,-1-1 0,0 1 0,0-1 0,1 1 0,-1-1 0,0 1 0,1 0 0,-1-1 0,0 1 0,1 0 0,-1 0 0,1 0 0,-1-1 0,1 1 0,-1 1 0,0 1 0,0 1 0,0-1 0,1 1 0,-1 0 0,1-1 0,0 1 0,0 5 0,1 5 0,1 0 0,0-1 0,6 18 0,10 18 0,25 51 0,-22-55 0,20 61 0,-40-104 0,0-1 0,-1 1 0,1 0 0,-1-1 0,0 1 0,1 0 0,-1-1 0,0 1 0,0 0 0,0-1 0,0 1 0,-1 2 0,1-4 0,0 1 0,-1-1 0,1 0 0,0 0 0,-1 0 0,1 0 0,0 0 0,-1 0 0,1 0 0,0 0 0,-1 0 0,1 0 0,0 0 0,-1 0 0,1 0 0,0 0 0,-1 0 0,1 0 0,0 0 0,-1 0 0,1-1 0,0 1 0,0 0 0,-1 0 0,1 0 0,0 0 0,0-1 0,-1 1 0,1 0 0,0 0 0,0-1 0,-1 1 0,1 0 0,0 0 0,0-1 0,-6-5 0,1 1 0,0-1 0,1 0 0,-5-8 0,-23-48 0,3-1 0,4-2 0,1-1 0,-14-72 0,28 99 0,-7-57 0,16 83 0,0 0 0,1 1 0,0-1 0,1 0 0,0 0 0,1 0 0,0 1 0,7-20 0,-8 28 0,0 1 0,1 0 0,-1 0 0,1 0 0,-1 0 0,1 0 0,0 0 0,0 0 0,0 0 0,1 1 0,-1-1 0,0 1 0,1 0 0,0-1 0,0 1 0,-1 0 0,1 1 0,0-1 0,0 0 0,1 1 0,-1 0 0,0 0 0,0 0 0,1 0 0,-1 0 0,1 1 0,-1-1 0,1 1 0,-1 0 0,0 0 0,1 0 0,-1 1 0,1-1 0,5 2 0,-1 1 0,1 0 0,-1 0 0,0 1 0,0 0 0,-1 0 0,1 1 0,-1 0 0,0 0 0,0 1 0,-1 0 0,1 0 0,8 11 0,-7-5 0,-1 0 0,0 0 0,0 0 0,-2 1 0,1 0 0,-2 0 0,0 1 0,0-1 0,-1 1 0,-1 0 0,0 0 0,-1 15 0,0-18 0,-1-1 0,-1 1 0,0 0 0,0-1 0,-1 1 0,-1-1 0,1 0 0,-2 0 0,1 0 0,-1 0 0,-1 0 0,0-1 0,0 1 0,-1-2 0,0 1 0,-12 12 0,0-7 0,16-14 0,13-7 0,0 1 0,0 0 0,1 1 0,-1 0 0,1 1 0,0 1 0,0-1 0,1 2 0,-1 0 0,1 0 0,-1 1 0,1 1 0,17 1 0,-23 0 0,0 0 0,-1 0 0,1 1 0,-1-1 0,1 2 0,-1-1 0,1 1 0,-1-1 0,0 2 0,10 6 0,-12-6 0,0-1 0,-1 0 0,0 1 0,0-1 0,0 1 0,0 0 0,-1 0 0,1 0 0,-1 1 0,0-1 0,0 0 0,-1 1 0,1-1 0,-1 1 0,0 0 0,1 9 0,-2-7 0,0 1 0,-1 0 0,0-1 0,0 1 0,-1 0 0,0-1 0,0 1 0,0-1 0,-1 0 0,0 0 0,-1 0 0,0 0 0,0-1 0,0 1 0,-1-1 0,-6 7 0,3-4 0,-1 0 0,0 0 0,0-1 0,-1-1 0,1 1 0,-2-1 0,1-1 0,-1 0 0,-17 6 0,19-9 86,1 0-1,0-1 0,-16 2 1,21-4-200,0 1 0,0-1 0,0 0 0,0-1 1,0 1-1,0 0 0,1-1 0,-1 0 1,0 1-1,0-1 0,1 0 0,-1-1 1,0 1-1,-4-3 0,-6-9-6712</inkml:trace>
</inkml:ink>
</file>

<file path=ppt/ink/ink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9:07:27.026"/>
    </inkml:context>
    <inkml:brush xml:id="br0">
      <inkml:brushProperty name="width" value="0.05" units="cm"/>
      <inkml:brushProperty name="height" value="0.05" units="cm"/>
    </inkml:brush>
  </inkml:definitions>
  <inkml:trace contextRef="#ctx0" brushRef="#br0">0 363 24575,'15'-16'0,"-13"13"0,-1 1 0,1 0 0,0 0 0,-1 0 0,1 0 0,0 0 0,0 0 0,0 0 0,1 0 0,-1 1 0,0 0 0,1-1 0,-1 1 0,1 0 0,-1 0 0,1 0 0,0 0 0,-1 1 0,1-1 0,0 1 0,-1-1 0,1 1 0,0 0 0,5 0 0,3 3 0,-1-1 0,1 1 0,0 1 0,-1 0 0,0 0 0,0 1 0,0 0 0,-1 1 0,1 0 0,-1 0 0,-1 1 0,9 8 0,-4-2 0,0 0 0,-1 1 0,-1 0 0,-1 0 0,0 1 0,14 28 0,-19-32 0,-1 0 0,0 0 0,-1 0 0,0 0 0,1 15 0,-4-22 0,1 0 0,-1 0 0,0 0 0,-1 0 0,1 0 0,-1 0 0,0 0 0,-2 6 0,3-8 0,-1-1 0,0 1 0,0 0 0,0-1 0,0 1 0,0-1 0,0 0 0,0 1 0,0-1 0,-1 0 0,1 0 0,-1 0 0,1 0 0,0 0 0,-1 0 0,0 0 0,1 0 0,-1 0 0,-3 0 0,4-1 0,0 1 0,0-1 0,0 0 0,-1 0 0,1 0 0,0 1 0,0-1 0,0-1 0,-1 1 0,1 0 0,0 0 0,0 0 0,0-1 0,-1 1 0,1 0 0,0-1 0,0 1 0,0-1 0,0 0 0,0 1 0,-2-2 0,1 0 0,0 0 0,1 0 0,-1 0 0,1 0 0,-1 0 0,1-1 0,0 1 0,0 0 0,-2-5 0,0-3 0,1 0 0,0-1 0,-2-19 0,3 9 0,1 1 0,1 0 0,1 0 0,1 0 0,0 1 0,10-30 0,-9 38 0,0 0 0,0 0 0,1 0 0,0 1 0,1 0 0,0 0 0,1 0 0,0 1 0,0 0 0,1 0 0,0 1 0,15-12 0,-19 18 0,0-1 0,1 1 0,-1 0 0,1 1 0,-1-1 0,1 1 0,0 0 0,-1 0 0,1 0 0,0 0 0,0 1 0,0 0 0,0 0 0,0 0 0,0 1 0,-1 0 0,1 0 0,6 2 0,-4-1 0,0 0 0,0 1 0,0 0 0,-1 0 0,1 1 0,-1 0 0,0 0 0,0 0 0,-1 1 0,1 0 0,8 10 0,-11-11 0,0 0 0,0 1 0,-1-1 0,0 1 0,1 0 0,-2 0 0,1-1 0,-1 1 0,1 0 0,-2 1 0,2 6 0,-1 6 0,-4 36 0,2-41 0,0 0 0,1 0 0,0 0 0,4 26 0,-3-37 0,-1 0 0,1 0 0,-1 0 0,1 0 0,0 0 0,0 0 0,0 0 0,0 0 0,0 0 0,0 0 0,0-1 0,1 1 0,-1 0 0,1-1 0,-1 1 0,1-1 0,0 0 0,-1 1 0,1-1 0,0 0 0,0 0 0,0 0 0,0 0 0,0 0 0,0-1 0,0 1 0,0-1 0,0 1 0,0-1 0,1 0 0,2 0 0,-1 0 0,0 0 0,-1-1 0,1 0 0,0 0 0,-1 0 0,1 0 0,-1-1 0,1 1 0,-1-1 0,0 0 0,0 0 0,1 0 0,-1 0 0,-1-1 0,1 1 0,0-1 0,3-4 0,-1-1 0,0 1 0,-1 0 0,0-1 0,0 0 0,-1 0 0,0 0 0,0 0 0,-1 0 0,0-1 0,-1 1 0,1-11 0,-1 7 0,-1 0 0,-1-1 0,0 1 0,0 0 0,-1 0 0,-1 0 0,-7-21 0,7 24 0,-1 0 0,0 0 0,-1 1 0,0 0 0,0 0 0,-1 0 0,0 0 0,0 1 0,0 0 0,-9-7 0,9 10 0,1 0 0,0 1 0,-1 0 0,0-1 0,0 2 0,0-1 0,0 1 0,0 0 0,-1 0 0,1 0 0,-1 1 0,1 0 0,-1 1 0,1-1 0,-11 2 0,16-2 0,1 1 0,-1 0 0,0 0 0,0 0 0,1 0 0,-1 0 0,0 0 0,0 0 0,0 1 0,1-1 0,-1 0 0,0 0 0,0 0 0,1 1 0,-1-1 0,0 0 0,1 1 0,-1-1 0,0 1 0,1-1 0,-1 1 0,0-1 0,1 1 0,-1-1 0,1 1 0,-1 0 0,1-1 0,-1 1 0,1 0 0,0-1 0,-1 1 0,1 0 0,0 0 0,0-1 0,-1 1 0,1 0 0,0 1 0,0-1 0,1 1 0,-1-1 0,1 0 0,-1 1 0,1-1 0,0 0 0,0 0 0,0 1 0,-1-1 0,1 0 0,0 0 0,0 0 0,1 0 0,-1 0 0,0 0 0,0 0 0,0 0 0,1-1 0,1 2 0,4 1 0,-1 0 0,1-1 0,0 0 0,0 0 0,0 0 0,0-1 0,0 0 0,12 0 0,2-2 0,33-5 0,-10 1 0,-42 5 0,0 0 0,0 0 0,0 0 0,0 1 0,0-1 0,0 0 0,0 1 0,0 0 0,0-1 0,0 1 0,0 0 0,0 0 0,-1 0 0,1 0 0,0 0 0,-1 1 0,1-1 0,0 0 0,-1 1 0,0-1 0,1 1 0,-1 0 0,0-1 0,0 1 0,0 0 0,0 0 0,1 2 0,3 6 0,-1 1 0,-1 0 0,4 21 0,-2-13 0,0 2 0,15 48 0,-18-64 0,0 1 0,1 0 0,-1-1 0,1 0 0,1 0 0,-1 0 0,1 0 0,0 0 0,6 5 0,-9-9 0,0-1 0,0 1 0,0 0 0,0 0 0,0-1 0,0 1 0,0-1 0,0 1 0,1-1 0,-1 1 0,0-1 0,0 0 0,1 1 0,-1-1 0,0 0 0,1 0 0,-1 0 0,0 0 0,0 0 0,1 0 0,-1 0 0,0-1 0,0 1 0,1 0 0,-1-1 0,0 1 0,0-1 0,0 0 0,1 1 0,-1-1 0,0 0 0,0 1 0,0-1 0,0 0 0,0 0 0,0 0 0,-1 0 0,3-2 0,3-5 0,-1 0 0,0-1 0,0 1 0,5-12 0,-4 8 0,8-20 0,20-62 0,3-11 0,-36 103 0,-1 0 0,1 1 0,0-1 0,-1 1 0,1-1 0,0 1 0,0 0 0,0-1 0,0 1 0,0 0 0,1 0 0,-1 0 0,0 0 0,3-2 0,-4 3 0,0 0 0,1 0 0,-1 0 0,0 0 0,1 0 0,-1 0 0,0 0 0,1 0 0,-1 0 0,0 0 0,1 0 0,-1 0 0,0 0 0,1 0 0,-1 0 0,0 1 0,1-1 0,-1 0 0,0 0 0,0 0 0,1 1 0,-1-1 0,0 0 0,1 0 0,-1 1 0,8 14 0,-1 10 0,-2-7 0,1-1 0,11 24 0,-15-37 0,0 1 0,1-1 0,0 0 0,-1 0 0,2 0 0,-1 0 0,0-1 0,1 1 0,-1-1 0,1 0 0,0 0 0,0 0 0,0 0 0,5 1 0,-7-3 0,-1 0 0,1-1 0,0 1 0,0-1 0,-1 1 0,1-1 0,0 0 0,0 0 0,0 0 0,-1 0 0,1 0 0,0 0 0,0 0 0,-1 0 0,1-1 0,0 1 0,0-1 0,-1 0 0,3 0 0,-1-1 0,-1 0 0,1 0 0,0 0 0,-1 0 0,0 0 0,1-1 0,-1 1 0,0-1 0,3-5 0,0-1 0,0 0 0,-1 0 0,0-1 0,-1 0 0,5-18 0,-6 13 0,0-1 0,-1 1 0,0 0 0,-1 0 0,-1-1 0,-3-18 0,3 27 0,0 1 0,-1-1 0,0 1 0,0 0 0,0 0 0,0 0 0,-1 0 0,0 0 0,-1 0 0,1 1 0,-1 0 0,0-1 0,0 1 0,-1 1 0,1-1 0,-1 1 0,-6-5 0,11 9 0,-1-1 0,0 0 0,0 0 0,0 1 0,0-1 0,0 1 0,0-1 0,0 1 0,0-1 0,0 1 0,0 0 0,-1 0 0,1-1 0,0 1 0,0 0 0,0 0 0,0 0 0,0 0 0,0 0 0,-1 0 0,1 1 0,0-1 0,0 0 0,0 0 0,0 1 0,0-1 0,0 1 0,0-1 0,0 1 0,0-1 0,0 1 0,0 0 0,0 0 0,0-1 0,0 1 0,1 0 0,-1 0 0,0 0 0,1 0 0,-1 0 0,0 0 0,1 0 0,-1 0 0,1 0 0,0 0 0,-1 1 0,-1 3 0,1-1 0,0 0 0,1 0 0,-1 1 0,0-1 0,1 1 0,0-1 0,0 0 0,1 1 0,1 7 0,1-2 0,1 0 0,0 0 0,0 0 0,1 0 0,1-1 0,0 0 0,0 0 0,0 0 0,10 8 0,-1-2 0,0-1 0,1 0 0,30 18 0,-39-27 0,-1-1 0,0 1 0,0 0 0,0 0 0,-1 0 0,0 1 0,0 0 0,5 8 0,-8-13 0,-1 1 0,0 0 0,0 1 0,0-1 0,-1 0 0,1 0 0,0 0 0,-1 0 0,1 1 0,-1-1 0,0 0 0,0 1 0,0-1 0,0 0 0,0 0 0,0 1 0,-1-1 0,1 0 0,-1 0 0,1 1 0,-1-1 0,0 0 0,0 0 0,0 0 0,0 0 0,0 0 0,-1 0 0,1 0 0,0 0 0,-1-1 0,-2 3 0,-2 1-97,1-1-1,-1 0 1,0 0-1,-1-1 1,1 0-1,-1 0 1,1 0-1,-1-1 1,0 1-1,0-2 1,0 1-1,0-1 0,-9 0 1,-1 0-6729</inkml:trace>
</inkml:ink>
</file>

<file path=ppt/ink/ink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9:07:27.680"/>
    </inkml:context>
    <inkml:brush xml:id="br0">
      <inkml:brushProperty name="width" value="0.05" units="cm"/>
      <inkml:brushProperty name="height" value="0.05" units="cm"/>
    </inkml:brush>
  </inkml:definitions>
  <inkml:trace contextRef="#ctx0" brushRef="#br0">106 269 24575,'0'1'0,"0"1"0,0-1 0,0 0 0,0 1 0,0-1 0,0 0 0,1 1 0,-1-1 0,1 0 0,-1 0 0,1 1 0,-1-1 0,1 0 0,-1 0 0,1 0 0,0 0 0,0 0 0,0 0 0,0 0 0,0 0 0,0 0 0,0 0 0,0 0 0,0 0 0,0-1 0,0 1 0,0-1 0,0 1 0,1-1 0,-1 1 0,0-1 0,0 1 0,1-1 0,-1 0 0,0 0 0,1 0 0,-1 0 0,0 0 0,1 0 0,-1 0 0,0 0 0,1 0 0,-1-1 0,0 1 0,2-1 0,2 0 0,-1 0 0,1-1 0,0 1 0,-1-1 0,1 0 0,-1 0 0,0-1 0,1 1 0,-1-1 0,0 0 0,4-4 0,-6 5 0,-1 1 0,0-1 0,1 1 0,-1-1 0,0 0 0,0 1 0,0-1 0,0 0 0,0 0 0,0 0 0,-1 0 0,1 0 0,-1 0 0,1 0 0,-1 0 0,0 0 0,0 0 0,0 0 0,0 0 0,0-4 0,-1 4 0,0-1 0,0 1 0,0 0 0,0-1 0,-1 1 0,1 0 0,-1 0 0,1 0 0,-1 0 0,0 0 0,0 1 0,0-1 0,0 0 0,-3-1 0,-3-2 0,0 1 0,1 0 0,-2 1 0,1 0 0,0 0 0,-1 1 0,1 0 0,-16-2 0,20 4 0,0 0 0,0 0 0,0 0 0,0 0 0,1 0 0,-1 1 0,0 0 0,0 0 0,0 0 0,0 0 0,1 0 0,-1 1 0,1 0 0,-1 0 0,1 0 0,-1 0 0,1 0 0,0 1 0,0-1 0,0 1 0,1 0 0,-1 0 0,1 0 0,-1 0 0,1 1 0,0-1 0,0 0 0,-2 7 0,2-5 0,0 1 0,1 0 0,0 0 0,0 0 0,0 0 0,1 0 0,-1 1 0,2-1 0,-1 0 0,1 0 0,0 0 0,0 0 0,0 0 0,1 0 0,0-1 0,0 1 0,1 0 0,2 5 0,0-4 0,0 0 0,-1 0 0,2-1 0,-1 0 0,1 0 0,0 0 0,1-1 0,-1 1 0,1-2 0,10 7 0,-12-8 0,0-1 0,0 0 0,0 1 0,0-2 0,1 1 0,-1 0 0,1-1 0,-1 0 0,1-1 0,0 1 0,-1-1 0,1 0 0,0 0 0,-1-1 0,1 0 0,6-1 0,-9 0 0,0 1 0,1-1 0,-1 1 0,0-1 0,0 0 0,-1 0 0,1 0 0,0-1 0,-1 1 0,1-1 0,-1 1 0,0-1 0,0 0 0,0 0 0,0 0 0,0 0 0,-1 0 0,1 0 0,-1 0 0,0-1 0,0 1 0,0 0 0,0-8 0,2-7 0,-2 0 0,0 0 0,-2-26 0,0 23 0,0-12 0,-1 19 0,2 1 0,-1-1 0,2 0 0,4-25 0,-5 38 0,0 0 0,0 0 0,0 0 0,0 0 0,0 0 0,1 0 0,-1 0 0,0 0 0,1 0 0,-1 0 0,1 0 0,-1 0 0,1 0 0,-1 1 0,1-1 0,0 0 0,0 0 0,-1 0 0,1 1 0,0-1 0,0 0 0,0 1 0,0-1 0,-1 1 0,1-1 0,0 1 0,0-1 0,0 1 0,0 0 0,0-1 0,0 1 0,0 0 0,1 0 0,-1 0 0,0 0 0,0 0 0,0 0 0,0 0 0,0 0 0,0 0 0,0 0 0,0 1 0,0-1 0,0 0 0,0 1 0,0-1 0,0 1 0,0-1 0,0 1 0,1 0 0,3 3 0,-1-1 0,1 1 0,0 0 0,-1 0 0,0 1 0,0-1 0,5 9 0,0 1 0,-2 0 0,0 0 0,-1 1 0,0-1 0,-1 1 0,0 1 0,-2-1 0,0 1 0,0-1 0,-1 17 0,-2-29 0,0 1 0,0-1 0,-1 0 0,1 0 0,-1 0 0,0 0 0,0 0 0,0 0 0,0 0 0,-1 0 0,1 0 0,-1 0 0,1-1 0,-4 4 0,5-5 0,-1 0 0,0-1 0,0 1 0,0 0 0,0-1 0,0 1 0,0 0 0,0-1 0,0 1 0,0-1 0,0 0 0,-1 1 0,1-1 0,0 0 0,0 0 0,0 1 0,0-1 0,-1 0 0,1 0 0,0 0 0,0-1 0,0 1 0,0 0 0,-1 0 0,1-1 0,0 1 0,0 0 0,0-1 0,0 1 0,0-1 0,0 0 0,0 1 0,0-1 0,0 0 0,0 1 0,0-1 0,1 0 0,-1 0 0,0 0 0,0 0 0,0-1 0,-2-2 0,0 0 0,0-1 0,1 1 0,-1-1 0,1 1 0,0-1 0,0 0 0,1 0 0,-1 0 0,1 0 0,0 0 0,1 0 0,-1-10 0,1-3 0,0 1 0,6-32 0,0 24-273,0-1 0,2 1 0,1 0 0,12-24 0,2 3-6553</inkml:trace>
</inkml:ink>
</file>

<file path=ppt/ink/ink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9:07:28.541"/>
    </inkml:context>
    <inkml:brush xml:id="br0">
      <inkml:brushProperty name="width" value="0.05" units="cm"/>
      <inkml:brushProperty name="height" value="0.05" units="cm"/>
    </inkml:brush>
  </inkml:definitions>
  <inkml:trace contextRef="#ctx0" brushRef="#br0">1691 288 24575,'3'-3'0,"0"0"0,-1 0 0,0 0 0,1 0 0,-1 0 0,0-1 0,-1 1 0,1-1 0,-1 0 0,1 1 0,-1-1 0,0 0 0,0 0 0,-1 1 0,1-1 0,-1-6 0,0 7 0,-1 0 0,1 0 0,0 1 0,-1-1 0,0 0 0,0 1 0,0-1 0,0 1 0,0-1 0,-1 1 0,1-1 0,-1 1 0,1 0 0,-1 0 0,0 0 0,0 0 0,0 0 0,0 0 0,0 0 0,0 1 0,-1-1 0,1 1 0,-5-3 0,-4 0 0,-1 0 0,1 0 0,-1 1 0,0 1 0,0 0 0,0 1 0,-22-1 0,9 3 0,-1 1 0,-42 9 0,13 3-38,1 3 0,1 2 1,1 2-1,1 2 0,1 3 0,-87 59 0,31-6-209,-172 164 1,187-153 163,-133 170 1,180-200 85,2 3-1,3 1 1,3 2 0,-35 88-1,58-119-2,1 1 0,2 1 0,2-1 0,1 1 0,2 0 0,1 1 0,2 0 0,5 63 0,1-69 0,1-1 0,1 0 0,2 0 0,1 0 0,1-1 0,2-1 0,1 0 0,2 0 0,0-1 0,32 42 0,-19-34-45,2-2-1,1-1 1,2-2-1,55 42 0,-38-38-121,1-2 0,105 50 0,-62-45-15,1-4-1,1-4 1,192 34 0,-115-41-374,0-6 1,308-12 0,-218-23-574,298-60-1,243-119 700,-587 124 447,333-161 1,-416 165-381,170-118 0,-241 142 390,-3-2 0,-1-3 0,-3-3 0,77-91 0,-113 119 116,-1-2 0,-2 0 1,0 0-1,-2-2 1,16-40-1,-25 51-74,0 0 0,-2-1 1,0 0-1,0 1 0,-2-1 0,0 0 0,-2 0 1,0 0-1,-1-1 0,-4-23 0,-2 16-16,0 1 0,-2-1 0,-1 1-1,-2 1 1,0 0 0,-1 1 0,-1 0 0,-2 1-1,-36-42 1,3 13 274,-2 1 0,-96-73 0,37 44-202,-5 5 1,-2 5-1,-3 5 0,-3 6 1,-3 4-1,-2 7 1,-227-56-1,230 79-106,0 4 1,-1 6-1,-251 4 1,269 16 4,0 6 0,2 4 0,-1 4 0,2 5 0,-103 39 0,147-40 1,0 3 0,2 2 0,-65 41 0,87-44-65,0 2-1,1 1 0,2 2 0,1 1 0,-40 49 0,39-36-5081</inkml:trace>
</inkml:ink>
</file>

<file path=ppt/ink/ink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9:07:28.925"/>
    </inkml:context>
    <inkml:brush xml:id="br0">
      <inkml:brushProperty name="width" value="0.05" units="cm"/>
      <inkml:brushProperty name="height" value="0.05" units="cm"/>
    </inkml:brush>
  </inkml:definitions>
  <inkml:trace contextRef="#ctx0" brushRef="#br0">398 576 24575,'5'-3'0,"0"0"0,-1 0 0,1-1 0,-1 0 0,0 0 0,0 0 0,0 0 0,5-9 0,23-40 0,-32 53 0,13-25 0,-2 1 0,0-1 0,-2-1 0,-1 0 0,8-45 0,-14 56 0,0 0 0,-1-1 0,0 1 0,-1 0 0,-1-1 0,-1 1 0,0 0 0,-1 0 0,0 0 0,-1 0 0,-9-21 0,10 31 0,1-1 0,-1 1 0,0 0 0,0 1 0,-1-1 0,1 0 0,-1 1 0,0 0 0,-1 0 0,1 0 0,-1 1 0,1-1 0,-1 1 0,0 0 0,0 0 0,-1 1 0,1 0 0,0 0 0,-1 0 0,1 0 0,-1 1 0,0 0 0,0 0 0,1 0 0,-1 1 0,-11 1 0,3 0 0,1 1 0,0 1 0,0 0 0,0 0 0,1 2 0,-1-1 0,1 2 0,0 0 0,0 0 0,-18 14 0,11-6 0,2 1 0,0 0 0,0 2 0,2 0 0,0 0 0,1 2 0,1-1 0,0 2 0,2 0 0,0 0 0,1 1 0,1 0 0,-10 37 0,11-21 0,0 1 0,3 0 0,1 0 0,2 1 0,1-1 0,2 0 0,9 55 0,3-16 0,26 82 0,34 72 0,9 36 0,-80-260 11,2 5-164,0 1 0,-1-1 0,-1 1 0,0 0 1,-1 0-1,0 0 0,-1-1 0,-2 16 0,-3-7-6673</inkml:trace>
</inkml:ink>
</file>

<file path=ppt/ink/ink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9:07:29.264"/>
    </inkml:context>
    <inkml:brush xml:id="br0">
      <inkml:brushProperty name="width" value="0.05" units="cm"/>
      <inkml:brushProperty name="height" value="0.05" units="cm"/>
    </inkml:brush>
  </inkml:definitions>
  <inkml:trace contextRef="#ctx0" brushRef="#br0">0 357 24575,'4'-14'0,"1"0"0,0 0 0,1 1 0,0-1 0,1 1 0,0 0 0,1 1 0,1 0 0,0 0 0,1 1 0,0 0 0,0 1 0,1 0 0,18-13 0,-8 10 0,1 0 0,0 1 0,1 1 0,0 2 0,1 0 0,0 1 0,42-8 0,130-8 0,-54 8 0,-101 5 0,-40 11 0,0 0 0,0-1 0,1 1 0,-1 0 0,0-1 0,0 0 0,1 1 0,-1-1 0,0 0 0,0 1 0,0-1 0,0 0 0,0 0 0,0 0 0,0 0 0,-1 0 0,1 0 0,0 0 0,0 0 0,-1-1 0,1 0 0,3 26 0,1 1 0,1-1 0,1-1 0,17 38 0,-9-22 0,-8-19 102,-1-1-591,2 1 0,15 27 0,-14-33-6337</inkml:trace>
</inkml:ink>
</file>

<file path=ppt/ink/ink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9:07:30.079"/>
    </inkml:context>
    <inkml:brush xml:id="br0">
      <inkml:brushProperty name="width" value="0.05" units="cm"/>
      <inkml:brushProperty name="height" value="0.05" units="cm"/>
    </inkml:brush>
  </inkml:definitions>
  <inkml:trace contextRef="#ctx0" brushRef="#br0">1 112 24575,'2'1'0,"0"-1"0,-1 0 0,1 1 0,0-1 0,0 1 0,0-1 0,-1 1 0,1 0 0,0 0 0,-1 0 0,1 0 0,0 0 0,-1 0 0,1 0 0,-1 0 0,0 1 0,1-1 0,-1 1 0,0-1 0,0 1 0,0-1 0,0 1 0,0 0 0,0-1 0,-1 1 0,1 0 0,0 2 0,1 1 0,-1 1 0,1 0 0,-1-1 0,0 1 0,-1 0 0,1-1 0,-2 10 0,-1 5 0,1 1 0,1-1 0,5 34 0,-4-45 0,1 0 0,0 0 0,0 0 0,1 0 0,1-1 0,-1 1 0,1-1 0,1 0 0,-1 0 0,10 11 0,-12-17 0,-1 0 0,1 1 0,0-1 0,0 0 0,0-1 0,1 1 0,-1 0 0,0 0 0,1-1 0,-1 0 0,1 1 0,-1-1 0,1 0 0,0 0 0,-1 0 0,1-1 0,0 1 0,0-1 0,0 1 0,-1-1 0,1 0 0,0 0 0,0 0 0,0-1 0,0 1 0,-1-1 0,1 1 0,0-1 0,5-2 0,-4 1 0,0-1 0,1 0 0,-1 0 0,0 0 0,0 0 0,-1-1 0,1 1 0,-1-1 0,1 0 0,-1 0 0,-1 0 0,1 0 0,0-1 0,-1 1 0,3-10 0,-2 6 0,0-1 0,-1 0 0,-1 0 0,1 0 0,-2 0 0,1 0 0,-1 0 0,0 0 0,-1-1 0,0 1 0,-1 0 0,0 0 0,0 1 0,-1-1 0,0 0 0,0 1 0,-8-13 0,3 7 0,-1 0 0,0 1 0,-1 0 0,-1 1 0,0 0 0,-1 1 0,0 0 0,0 1 0,-16-10 0,25 18 0,-18-13 0,21 14 0,0 1 0,-1 0 0,1 0 0,0 0 0,0-1 0,-1 1 0,1 0 0,0 0 0,0-1 0,0 1 0,-1 0 0,1-1 0,0 1 0,0 0 0,0 0 0,0-1 0,0 1 0,0 0 0,0-1 0,0 1 0,0 0 0,0-1 0,0 1 0,0 0 0,0-1 0,0 1 0,0 0 0,0-1 0,0 1 0,0 0 0,0-1 0,0 1 0,0 0 0,0 0 0,1-1 0,-1 1 0,0 0 0,0-1 0,0 1 0,1 0 0,-1 0 0,0 0 0,0-1 0,1 1 0,-1 0 0,0 0 0,0 0 0,1-1 0,-1 1 0,0 0 0,1 0 0,-1 0 0,0 0 0,1 0 0,-1 0 0,0 0 0,1 0 0,-1 0 0,0 0 0,0 0 0,1 0 0,-1 0 0,0 0 0,1 0 0,36-5 0,39 1 0,-28 1 0,-18 1 0,109-4 0,-116 7 0,1 0 0,-1 1 0,42 11 0,-59-12 0,0 0 0,-1 1 0,1 0 0,-1 0 0,1 1 0,-1-1 0,0 1 0,0 0 0,-1 1 0,1-1 0,0 1 0,-1 0 0,0 0 0,0 0 0,0 0 0,-1 1 0,1 0 0,-1 0 0,0 0 0,-1 0 0,1 0 0,-1 0 0,0 1 0,0-1 0,0 1 0,-1 0 0,0-1 0,0 1 0,0 10 0,0 7 0,-3 38 0,2-53 0,-1 0 0,-1 0 0,1 0 0,-2 0 0,1-1 0,-1 1 0,0-1 0,-6 11 0,9-17 0,-1 0 0,1 0 0,-1 0 0,1-1 0,-1 1 0,0 0 0,1 0 0,-1 0 0,0-1 0,0 1 0,0 0 0,1 0 0,-1-1 0,0 1 0,0-1 0,0 1 0,0-1 0,-1 1 0,1-1 0,1 0 0,-1 0 0,1-1 0,-1 1 0,1 0 0,-1 0 0,1 0 0,-1-1 0,1 1 0,-1 0 0,1 0 0,0-1 0,-1 1 0,1 0 0,0-1 0,-1 1 0,1-1 0,0 1 0,-1 0 0,1-1 0,0 1 0,0-1 0,0 1 0,-1-1 0,1 1 0,0-1 0,-1-3 0,0 0 0,0 0 0,0 0 0,1 0 0,0 0 0,-1-1 0,1 1 0,1-4 0,2-6 0,1 0 0,0 1 0,1-1 0,0 1 0,1 0 0,1 0 0,0 1 0,9-12 0,-1 3 0,1 0 0,1 2 0,30-28 0,-39 40 0,0 0 0,1 1 0,0-1 0,0 2 0,0 0 0,0 0 0,1 0 0,11-3 0,-17 7 0,1 0 0,-1 0 0,1 0 0,-1 1 0,1 0 0,-1 0 0,1 0 0,-1 0 0,1 1 0,-1-1 0,1 1 0,-1 0 0,1 1 0,-1-1 0,0 1 0,0 0 0,0 0 0,0 0 0,0 0 0,0 1 0,4 4 0,0 0 31,-1 0 0,0 1 0,-1 0 0,1 0 0,-2 1 0,1-1 0,-1 1 0,-1 1 1,1-1-1,4 17 0,-3-5-458,0 1 0,-2 0 1,3 41-1,-6-35-6399</inkml:trace>
</inkml:ink>
</file>

<file path=ppt/ink/ink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9:07:30.419"/>
    </inkml:context>
    <inkml:brush xml:id="br0">
      <inkml:brushProperty name="width" value="0.05" units="cm"/>
      <inkml:brushProperty name="height" value="0.05" units="cm"/>
    </inkml:brush>
  </inkml:definitions>
  <inkml:trace contextRef="#ctx0" brushRef="#br0">7 0 24575,'-3'3'0,"-1"4"0</inkml:trace>
</inkml:ink>
</file>

<file path=ppt/ink/ink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9:07:30.769"/>
    </inkml:context>
    <inkml:brush xml:id="br0">
      <inkml:brushProperty name="width" value="0.05" units="cm"/>
      <inkml:brushProperty name="height" value="0.05" units="cm"/>
    </inkml:brush>
  </inkml:definitions>
  <inkml:trace contextRef="#ctx0" brushRef="#br0">7 1 24575,'-2'0'0,"-2"3"0,3 1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36:45.224"/>
    </inkml:context>
    <inkml:brush xml:id="br0">
      <inkml:brushProperty name="width" value="0.05" units="cm"/>
      <inkml:brushProperty name="height" value="0.05" units="cm"/>
    </inkml:brush>
  </inkml:definitions>
  <inkml:trace contextRef="#ctx0" brushRef="#br0">7 82 24575,'-3'-3'0,"-1"-4"0,6-1 0,6-1 0,7 0 0,10 1 0,7 0 0,7 1 0,5 2 0,4 1 0,4-1 0,-3 0 0,-8 1-8191</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37:01.935"/>
    </inkml:context>
    <inkml:brush xml:id="br0">
      <inkml:brushProperty name="width" value="0.05" units="cm"/>
      <inkml:brushProperty name="height" value="0.05" units="cm"/>
    </inkml:brush>
  </inkml:definitions>
  <inkml:trace contextRef="#ctx0" brushRef="#br0">85 72 24575,'-3'0'0,"1"0"0,-1-1 0,1 1 0,-1-1 0,1 0 0,0 0 0,-1 0 0,1 0 0,0 0 0,0-1 0,-1 1 0,1 0 0,0-1 0,1 0 0,-1 0 0,0 1 0,0-1 0,1 0 0,-1 0 0,1 0 0,-1-1 0,1 1 0,0 0 0,-1-4 0,0 3 0,0-1 0,0 1 0,0 0 0,0 0 0,-1 0 0,1 0 0,-1 0 0,-5-4 0,8 7 0,0 0 0,0 0 0,-1 0 0,1 0 0,0 0 0,0 0 0,-1 0 0,1 0 0,0 0 0,-1 0 0,1 0 0,0 0 0,0 0 0,-1 0 0,1 0 0,0 0 0,0 0 0,-1 0 0,1 0 0,0 0 0,-1 0 0,1 1 0,0-1 0,0 0 0,0 0 0,-1 0 0,1 0 0,0 1 0,0-1 0,0 0 0,-1 0 0,1 1 0,0-1 0,0 0 0,0 0 0,0 1 0,0-1 0,-1 0 0,1 0 0,0 1 0,0-1 0,0 0 0,0 0 0,0 1 0,0-1 0,0 0 0,0 1 0,0-1 0,0 0 0,0 0 0,0 1 0,0-1 0,0 0 0,1 1 0,-1 17 0,30 151 0,-17-106 0,-12-58-114,-1 0 1,2 0-1,-1 1 0,0-1 0,1 0 1,0-1-1,0 1 0,1 0 0,-1-1 1,1 1-1,6 6 0,2-1-6712</inkml:trace>
</inkml:ink>
</file>

<file path=ppt/ink/ink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9:07:31.652"/>
    </inkml:context>
    <inkml:brush xml:id="br0">
      <inkml:brushProperty name="width" value="0.05" units="cm"/>
      <inkml:brushProperty name="height" value="0.05" units="cm"/>
    </inkml:brush>
  </inkml:definitions>
  <inkml:trace contextRef="#ctx0" brushRef="#br0">2552 281 24575,'5'-9'0,"-3"5"0,1-1 0,-1 1 0,0-1 0,0 0 0,2-10 0,-4 14 0,0-1 0,0 0 0,0 0 0,0 0 0,0 0 0,0 1 0,-1-1 0,1 0 0,-1 0 0,1 1 0,-1-1 0,0 0 0,0 1 0,1-1 0,-1 0 0,0 1 0,-1-1 0,1 1 0,0 0 0,0-1 0,-2 0 0,-4-4 0,0 1 0,0 0 0,0 0 0,-1 0 0,0 1 0,0 1 0,0-1 0,0 1 0,-12-2 0,-9-2 0,-43-4 0,-1 5-43,0 3 1,0 3-1,1 3 0,-95 17 0,66-1-90,0 5 1,-144 53-1,109-24-81,1 6 1,4 6-1,2 6 0,4 6 1,3 4-1,-121 107 0,178-130 168,-58 68-1,88-86-21,2 3 0,-53 87 0,70-100 34,1 1 0,1 0 0,2 1-1,1 0 1,-10 51 0,17-56 23,0 1-1,2 0 0,1 0 1,2 0-1,0 0 1,2-1-1,9 42 0,-3-35 2,1 0-1,2-1 1,1-1-1,1 0 1,2 0-1,29 42 1,-17-36 46,1-2 1,1 0 0,3-2-1,47 40 1,-15-24-289,2-3-1,2-2 1,2-4 0,2-3-1,99 37 1,-20-21 14,3-6-1,2-7 1,2-7 0,212 19 0,-87-33-147,456-27 0,-426-15-317,441-91 0,-566 71 352,-2-8-1,-2-9 0,274-127 0,-355 133 468,-2-3-1,102-77 1,-148 91 12,-1-2 1,-3-3-1,-1-2 0,74-94 1,-105 116 47,-1-1 0,-1-1 1,-1 0-1,-2-2 0,-2 1 1,19-58-1,-27 66-60,0 1-1,-2-1 0,0 0 1,-1 0-1,-1 0 1,-2 0-1,0 0 0,-1 0 1,-1 0-1,-1 1 1,-9-29-1,1 18-120,-1 0 0,-2 1 0,-1 0 0,-2 2 0,-1 0 0,-1 1 1,-38-42-1,5 15 383,-3 3 0,-84-63 1,16 27-354,-3 6 0,-4 5 0,-2 6 0,-4 6 0,-3 6 0,-2 6 0,-198-46 0,193 66-30,-2 7 0,-1 6 0,-1 7 1,0 6-1,0 7 0,0 7 1,-202 34-1,254-22 110,-186 60 0,226-57-223,2 3 0,0 2-1,2 3 1,-65 45-1,62-32-3743</inkml:trace>
</inkml:ink>
</file>

<file path=ppt/ink/ink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9:07:32.226"/>
    </inkml:context>
    <inkml:brush xml:id="br0">
      <inkml:brushProperty name="width" value="0.05" units="cm"/>
      <inkml:brushProperty name="height" value="0.05" units="cm"/>
    </inkml:brush>
  </inkml:definitions>
  <inkml:trace contextRef="#ctx0" brushRef="#br0">7 368 24575,'-6'-1'0,"6"2"0,4 6 0,5 17 0,0 0 0,-2 0 0,-1 0 0,6 46 0,-1 103 0,-9-122 0,-3 1 0,-2-1 0,-10 56 0,10-181 0,16-302 0,-7 317 0,3 0 0,2 1 0,2 0 0,29-73 0,-37 116 0,1 0 0,1 1 0,1 0 0,0 0 0,1 1 0,0 0 0,13-14 0,-19 23 0,0 1 0,1 0 0,-1 1 0,0-1 0,1 0 0,0 1 0,-1 0 0,1 0 0,0 0 0,0 0 0,0 1 0,1-1 0,-1 1 0,0 0 0,0 1 0,1-1 0,-1 1 0,0-1 0,1 1 0,-1 1 0,0-1 0,1 0 0,-1 1 0,0 0 0,0 0 0,1 0 0,-1 1 0,0 0 0,0-1 0,6 5 0,3 3 0,0 0 0,-1 0 0,-1 1 0,1 1 0,-2 0 0,1 1 0,-2 0 0,14 19 0,56 115 0,-70-129 0,80 183 342,-74-161-769,-3 1 0,-1 1 1,7 48-1,-14-54-6399</inkml:trace>
</inkml:ink>
</file>

<file path=ppt/ink/ink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9:07:32.804"/>
    </inkml:context>
    <inkml:brush xml:id="br0">
      <inkml:brushProperty name="width" value="0.05" units="cm"/>
      <inkml:brushProperty name="height" value="0.05" units="cm"/>
    </inkml:brush>
  </inkml:definitions>
  <inkml:trace contextRef="#ctx0" brushRef="#br0">17 642 24575,'-2'-2'0,"1"1"0,-1-1 0,1 0 0,0 1 0,0-1 0,-1 0 0,1 0 0,0 0 0,0 0 0,1 0 0,-1 0 0,0 0 0,1 0 0,-1 0 0,1 0 0,0 0 0,0-1 0,-1 1 0,2 0 0,-1 0 0,0 0 0,0 0 0,1 0 0,-1-1 0,1 1 0,-1 0 0,1 0 0,0 0 0,0 0 0,0 0 0,0 0 0,0 1 0,0-1 0,1 0 0,1-2 0,3-2 0,0 0 0,0 0 0,1 1 0,-1-1 0,1 1 0,0 1 0,13-7 0,16-5 0,1 2 0,45-12 0,82-12 0,-35 9 0,69-20 0,-169 37 0,-29 12 0,0 0 0,1 0 0,-1 0 0,0 0 0,1 0 0,-1 0 0,0 0 0,1-1 0,-1 1 0,0 0 0,1 0 0,-1-1 0,0 1 0,1 0 0,-1 0 0,0-1 0,0 1 0,1 0 0,-1 0 0,0-1 0,0 1 0,0-1 0,1 1 0,-1 0 0,0-1 0,0 1 0,0 0 0,0-1 0,0 1 0,0 0 0,0-1 0,0 1 0,0-1 0,0 1 0,0 0 0,0-1 0,0 1 0,0-1 0,0 1 0,0 0 0,0-1 0,0 1 0,-1 0 0,1-1 0,0 1 0,0 0 0,0-1 0,-1 1 0,1 0 0,0 0 0,0-1 0,-1 1 0,1 0 0,0 0 0,-1-1 0,1 1 0,0 0 0,-1 0 0,1 0 0,0-1 0,-1 1 0,1 0 0,0 0 0,-1 0 0,1 0 0,-1 0 0,1 0 0,-1 0 0,1 0 0,-1-1 0,0 1 0,1 0 0,-1-1 0,0 1 0,0 0 0,1 0 0,-1 0 0,0 0 0,0 0 0,1 0 0,-1 0 0,0 0 0,1 0 0,-1 0 0,0 0 0,0 1 0,1-1 0,-1 0 0,0 0 0,1 1 0,-1-1 0,0 0 0,1 1 0,-1-1 0,1 1 0,-2 0 0,1 1 0,0-1 0,0 1 0,0-1 0,0 1 0,0 0 0,0 0 0,0 0 0,1 0 0,-1 0 0,0 2 0,0 5 0,0-1 0,0 1 0,2 15 0,4 15 0,2 0 0,17 55 0,-9-39 0,9 28 0,11 48 0,-35-131 0,0 0 0,0 1 0,0-1 0,0 0 0,0 0 0,1 0 0,-1 0 0,0 1 0,0-1 0,0 0 0,0 0 0,0 0 0,0 1 0,0-1 0,0 0 0,0 0 0,0 0 0,0 1 0,0-1 0,0 0 0,0 0 0,0 1 0,0-1 0,0 0 0,0 0 0,0 0 0,0 1 0,0-1 0,0 0 0,0 0 0,0 0 0,0 1 0,0-1 0,0 0 0,-1 0 0,1 0 0,0 0 0,0 1 0,0-1 0,0 0 0,0 0 0,-1 0 0,1 0 0,0 0 0,0 0 0,0 1 0,-1-1 0,1 0 0,0 0 0,-1 0 0,-9-10 0,-13-23 0,-25-51 0,-45-108 0,76 150 0,2 0 0,2-2 0,1 0 0,-9-82 0,19 112 0,2 0 0,0 0 0,0 0 0,1 1 0,1-1 0,0 0 0,1 1 0,1-1 0,6-17 0,-8 27 0,0-1 0,0 1 0,1 0 0,0 0 0,-1 0 0,1 0 0,1 0 0,-1 0 0,0 1 0,1 0 0,0-1 0,0 1 0,0 1 0,0-1 0,0 0 0,0 1 0,1 0 0,-1 0 0,1 1 0,0-1 0,-1 1 0,1 0 0,0 0 0,0 0 0,0 1 0,0 0 0,-1 0 0,1 0 0,6 1 0,-3 0 0,0 0 0,-1 1 0,1 0 0,-1 0 0,1 1 0,-1 0 0,0 0 0,0 0 0,0 1 0,-1 0 0,1 1 0,-1 0 0,0-1 0,0 2 0,-1-1 0,0 1 0,0 0 0,0 0 0,0 0 0,-1 1 0,0-1 0,0 1 0,-1 0 0,0 1 0,3 11 0,-2-8 0,-2 0 0,0 0 0,0 1 0,-1-1 0,0 0 0,-1 1 0,0-1 0,-1 1 0,-1-1 0,1 0 0,-2 0 0,0 0 0,0 0 0,-1 0 0,0-1 0,-11 21 0,9-21-341,-1-1 0,0 1-1,-17 15 1,1-5-6485</inkml:trace>
</inkml:ink>
</file>

<file path=ppt/ink/ink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9:07:33.156"/>
    </inkml:context>
    <inkml:brush xml:id="br0">
      <inkml:brushProperty name="width" value="0.05" units="cm"/>
      <inkml:brushProperty name="height" value="0.05" units="cm"/>
    </inkml:brush>
  </inkml:definitions>
  <inkml:trace contextRef="#ctx0" brushRef="#br0">102 1 24575,'-4'0'0,"0"0"0,0 0 0,0 0 0,0 1 0,0-1 0,0 1 0,0 0 0,0 1 0,1-1 0,-1 1 0,0-1 0,1 1 0,-1 0 0,1 0 0,0 1 0,0-1 0,-5 5 0,5-3 0,0 0 0,0 1 0,0-1 0,0 1 0,1 0 0,0 0 0,0 0 0,0 0 0,0 0 0,1 0 0,-1 9 0,0 2 0,2 1 0,0-1 0,0 1 0,2-1 0,0 1 0,1-1 0,7 24 0,21 45-659,77 148 1,-107-232 610,20 41-6778</inkml:trace>
</inkml:ink>
</file>

<file path=ppt/ink/ink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9:07:34.192"/>
    </inkml:context>
    <inkml:brush xml:id="br0">
      <inkml:brushProperty name="width" value="0.05" units="cm"/>
      <inkml:brushProperty name="height" value="0.05" units="cm"/>
    </inkml:brush>
  </inkml:definitions>
  <inkml:trace contextRef="#ctx0" brushRef="#br0">321 237 24575,'10'-29'0,"18"-59"0,-25 78 0,-1 0 0,0-1 0,-1 1 0,0-1 0,-1 0 0,-1-12 0,1 22 0,0-1 0,0 1 0,0-1 0,0 1 0,0 0 0,-1-1 0,1 1 0,-1 0 0,1-1 0,-1 1 0,0 0 0,1-1 0,-1 1 0,0 0 0,0 0 0,0 0 0,0 0 0,0 0 0,0 0 0,0 0 0,0 0 0,0 0 0,0 0 0,0 1 0,-1-1 0,1 0 0,0 1 0,-1-1 0,1 1 0,0-1 0,-1 1 0,1 0 0,-1 0 0,1 0 0,0-1 0,-1 1 0,1 1 0,-1-1 0,1 0 0,-1 0 0,1 0 0,0 1 0,-1-1 0,1 1 0,-2 0 0,-6 2 0,0 1 0,1 0 0,0 0 0,-1 1 0,-11 9 0,0 2 0,0 1 0,1 0 0,1 2 0,1 0 0,1 1 0,0 0 0,2 2 0,-16 28 0,16-20 0,0 1 0,3 0 0,0 0 0,2 1 0,1 0 0,-3 35 0,6-28 0,2 1 0,3 0 0,0-1 0,3 1 0,1-1 0,2 0 0,2 0 0,1 0 0,2-1 0,2-1 0,25 54 0,-27-70 0,0-1 0,1-1 0,1 0 0,1 0 0,0-1 0,22 20 0,-30-33 0,0 0 0,1 0 0,-1 0 0,1-1 0,0 0 0,0-1 0,1 0 0,-1 0 0,11 3 0,-12-5 0,0 0 0,0 0 0,0-1 0,-1 0 0,1 0 0,0-1 0,0 1 0,0-1 0,0 0 0,-1-1 0,1 1 0,-1-1 0,1-1 0,5-2 0,1-2 0,-1 0 0,0 0 0,-1-1 0,0-1 0,0 0 0,-1 0 0,0-1 0,0 0 0,-1 0 0,0-1 0,-1 0 0,-1-1 0,0 1 0,5-14 0,-2 4 0,-2 0 0,-1 0 0,0-1 0,-2 0 0,-1 0 0,0 0 0,-1-34 0,-2 48 0,-1 1 0,1 0 0,-2-1 0,1 1 0,-1 0 0,0 0 0,-5-13 0,6 19 0,0-1 0,0 1 0,0-1 0,1 1 0,-1-1 0,0 1 0,-1 0 0,1-1 0,0 1 0,0 0 0,-1 0 0,1 0 0,0 0 0,-1 0 0,1 0 0,-1 0 0,1 1 0,-1-1 0,0 0 0,1 1 0,-1-1 0,0 1 0,1 0 0,-1-1 0,0 1 0,1 0 0,-1 0 0,0 0 0,1 0 0,-1 1 0,0-1 0,0 0 0,1 1 0,-1-1 0,1 1 0,-1 0 0,0-1 0,1 1 0,-2 1 0,-2 1 0,0 1 0,0-1 0,1 1 0,-1 0 0,1 1 0,0-1 0,0 1 0,1-1 0,-1 1 0,1 0 0,0 1 0,1-1 0,-1 0 0,1 1 0,0-1 0,0 1 0,1 0 0,-2 6 0,0 5 0,1-1 0,0 1 0,1 0 0,1 0 0,2 19 0,0-21 0,1-1 0,0 1 0,1-1 0,0 0 0,1-1 0,1 1 0,0-1 0,16 25 0,-17-30 0,0-1 0,1 1 0,1-1 0,-1 0 0,1 0 0,0-1 0,0 0 0,1 0 0,0 0 0,0-1 0,1-1 0,-1 1 0,1-1 0,14 4 0,-18-7 0,-1 0 0,0 0 0,1-1 0,-1 1 0,0-1 0,1 0 0,-1-1 0,0 1 0,1-1 0,-1 0 0,0 0 0,1 0 0,-1 0 0,0-1 0,0 1 0,0-1 0,0-1 0,-1 1 0,1 0 0,-1-1 0,1 1 0,-1-1 0,0 0 0,0-1 0,0 1 0,0 0 0,0-1 0,-1 1 0,4-8 0,1-1 0,-2-1 0,1 0 0,-2 1 0,1-1 0,-2-1 0,0 1 0,0-1 0,0-18 0,-2 16 0,-1 0 0,-1 0 0,0 1 0,-1-1 0,-1 0 0,0 1 0,-1-1 0,-10-24 0,12 34 0,-1 0 0,0 1 0,0-1 0,0 1 0,-1-1 0,0 1 0,0 0 0,0 1 0,-1-1 0,1 1 0,-1 0 0,0 0 0,0 0 0,-1 1 0,1-1 0,-1 1 0,0 1 0,1-1 0,-1 1 0,0 0 0,-1 0 0,1 1 0,0 0 0,-10-1 0,15 2 0,0 0 0,0 0 0,0 0 0,-1 0 0,1 0 0,0 0 0,0 0 0,0 0 0,-1 0 0,1 1 0,0-1 0,0 1 0,0-1 0,0 1 0,0-1 0,0 1 0,0-1 0,0 1 0,-1 1 0,2-2 0,0 0 0,0 0 0,0 0 0,0 0 0,0 1 0,-1-1 0,1 0 0,0 0 0,0 0 0,0 0 0,0 0 0,0 1 0,1-1 0,-1 0 0,0 0 0,0 0 0,0 0 0,0 0 0,0 1 0,0-1 0,0 0 0,0 0 0,0 0 0,0 0 0,0 0 0,0 0 0,0 1 0,1-1 0,-1 0 0,0 0 0,0 0 0,0 0 0,0 0 0,0 0 0,0 0 0,1 0 0,-1 0 0,0 0 0,0 0 0,0 1 0,16 0 0,5-3 0,1-2 0,-1 0 0,0-2 0,40-15 0,-33 10 0,49-11 0,-61 19 0,0 0 0,-1 1 0,1 1 0,0 1 0,0 0 0,18 3 0,-28-2 0,0 0 0,0 1 0,0-1 0,-1 1 0,1 0 0,-1 1 0,0 0 0,0-1 0,0 2 0,0-1 0,0 1 0,0-1 0,-1 1 0,0 0 0,0 1 0,0-1 0,0 1 0,-1 0 0,6 8 0,-4 1 0,0-1 0,0 1 0,-1 0 0,-1 0 0,0 1 0,-1-1 0,-1 1 0,0-1 0,-1 1 0,-3 22 0,3-31 0,-1-1 0,-1 1 0,1-1 0,-1 0 0,-4 8 0,6-11 0,-1-1 0,0 0 0,0 1 0,0-1 0,1 0 0,-1 0 0,-1 0 0,1 1 0,0-1 0,0 0 0,-2 1 0,3-2 0,-1 0 0,0 0 0,1 1 0,-1-1 0,1 0 0,-1 0 0,0 0 0,1 0 0,-1 0 0,0 0 0,1 0 0,-1 0 0,0 0 0,1 0 0,-1 0 0,1 0 0,-1-1 0,0 1 0,1 0 0,-1 0 0,1-1 0,-1 1 0,0 0 0,1-1 0,-1 1 0,1 0 0,-1-1 0,0-1 0,-1 1 0,1-1 0,0 0 0,0 1 0,0-1 0,0 0 0,0 1 0,0-1 0,1 0 0,-1 0 0,1 0 0,-1 0 0,1 0 0,-1 0 0,1 0 0,0 0 0,0 0 0,0 1 0,0-1 0,1 0 0,0-4 0,1-5 0,1 1 0,6-18 0,-6 20 0,52-130 0,-46 118 0,2 0 0,0 1 0,1 0 0,24-28 0,-34 45 0,-1 0 0,1 0 0,-1 1 0,1-1 0,0 1 0,-1-1 0,1 1 0,0-1 0,0 1 0,0 0 0,0 0 0,0 0 0,1 0 0,-1 1 0,0-1 0,0 0 0,1 1 0,-1 0 0,0-1 0,1 1 0,3 0 0,-4 1 0,1 0 0,-1 0 0,0 0 0,0 0 0,0 1 0,0-1 0,0 0 0,0 1 0,0 0 0,0-1 0,0 1 0,-1 0 0,1 0 0,0 0 0,-1 0 0,0 0 0,0 0 0,1 0 0,-1 0 0,1 4 0,4 13 0,0 0 0,-1 0 0,-1 1 0,3 37 0,-4-29 0,9 37 0,-12-65 0,0 1 0,0 0 0,0-1 0,1 1 0,-1 0 0,0-1 0,0 1 0,1 0 0,-1-1 0,0 1 0,1-1 0,-1 1 0,0 0 0,1-1 0,-1 1 0,1-1 0,-1 1 0,2 0 0,5-6 0,5-23 0,-11 24 0,20-58 0,18-45 0,-32 92 0,0 0 0,1 0 0,0 1 0,18-22 0,-24 33 0,0 0 0,1 0 0,-1 1 0,1-1 0,0 1 0,0 0 0,0 0 0,0 0 0,0 0 0,7-2 0,-8 3 0,-1 1 0,1 0 0,-1 0 0,1-1 0,-1 1 0,1 0 0,-1 0 0,1 1 0,-1-1 0,1 0 0,-1 0 0,1 1 0,-1-1 0,1 1 0,-1-1 0,0 1 0,1 0 0,-1-1 0,0 1 0,0 0 0,1 0 0,-1 0 0,0 0 0,0 0 0,0 0 0,0 0 0,0 1 0,0-1 0,0 2 0,4 5 38,0 0 0,-1 1 0,0 0 0,-1 0 0,0 0 0,0 1 0,-1-1 0,2 15 0,-1 1-607,-2 1 0,-1 25 0,-3-6-6257</inkml:trace>
</inkml:ink>
</file>

<file path=ppt/ink/ink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9:07:35.407"/>
    </inkml:context>
    <inkml:brush xml:id="br0">
      <inkml:brushProperty name="width" value="0.05" units="cm"/>
      <inkml:brushProperty name="height" value="0.05" units="cm"/>
    </inkml:brush>
  </inkml:definitions>
  <inkml:trace contextRef="#ctx0" brushRef="#br0">413 182 24575,'-4'-8'0,"0"0"0,1 0 0,0 0 0,0 0 0,1 0 0,0-1 0,0 1 0,1-1 0,0 1 0,0-14 0,8 88 0,-8 116-103,-8-1-1,-34 194 1,-109 352-208,-30 45 311,181-767 5,-1 0 42,1 0 1,0 1-1,0-1 0,1 1 0,-1-1 0,1 7 0,0-11-39,1 0-1,-1 0 0,0 0 0,0 0 0,1 0 0,-1 0 0,1 0 1,-1-1-1,1 1 0,-1 0 0,1 0 0,-1 0 0,1 0 0,0-1 1,0 1-1,-1 0 0,1-1 0,0 1 0,0-1 0,0 1 0,-1-1 1,1 1-1,0-1 0,0 1 0,0-1 0,0 0 0,0 0 1,0 1-1,0-1 0,0 0 0,0 0 0,0 0 0,0 0 0,0 0 1,0 0-1,0 0 0,0-1 0,0 1 0,2-1 0,84-13-7,57-6 0,317 15-322,1 30-159,-262-13 407,665 33 74,-840-43 0,24 1 0,-46-3 0,1 0 0,-1-1 0,0 1 0,1-1 0,-1 1 0,0-1 0,0 0 0,1 0 0,-1 0 0,5-3 0,-8 3 11,1 1-1,-1-1 1,0 0-1,1 1 1,-1-1-1,0 0 0,1 1 1,-1-1-1,0 0 1,0 1-1,0-1 1,0 0-1,0 1 1,0-1-1,0 0 1,0 0-1,0 1 1,0-1-1,0 0 0,0 1 1,0-1-1,0 0 1,-1 1-1,1-1 1,0 0-1,-1 1 1,1-1-1,0 1 1,-1-1-1,1 0 1,-1 1-1,1-1 0,-1 1 1,1-1-1,-1 1 1,0-1-1,-24-23 465,23 21-460,-30-24-15,1-2 0,2 0 0,1-3 0,1 0 0,-31-50 0,32 33 0,2-1 0,2-1 0,3-1 0,2-1 0,2-1 0,2 0 0,-7-79 0,11 30 0,5 1 0,4-1 0,16-114 0,0 97 0,6 1 0,57-180 0,119-216 0,-189 496 0,11-29 0,-18 45 0,-1-1 0,0 0 0,0 1 0,-1-1 0,1 0 0,-1 0 0,1 0 0,-1 0 0,-1-6 0,0 9 0,1-1 0,-1 1 0,1 0 0,-1 0 0,1 0 0,-1 0 0,0 0 0,0 1 0,1-1 0,-1 0 0,0 0 0,0 0 0,0 1 0,0-1 0,0 1 0,0-1 0,0 0 0,0 1 0,0 0 0,0-1 0,-1 1 0,1 0 0,0-1 0,0 1 0,0 0 0,-3 0 0,-35 0 0,32 1 0,-212 21 0,28-1 0,-1006 12 0,1137-33 0,-92 1 0,123 1 0,1 1 0,-1 1 0,-31 9 0,53-11 86,0 0-1,0 1 0,-12 6 1,17-8-193,0 0 0,0 0 1,0 1-1,0-1 0,0 1 1,1 0-1,-1-1 0,0 1 1,1 0-1,0 0 0,-1 0 1,1 0-1,0 0 0,0 0 1,-1 4-1,-1 12-6719</inkml:trace>
</inkml:ink>
</file>

<file path=ppt/ink/ink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9:07:35.936"/>
    </inkml:context>
    <inkml:brush xml:id="br0">
      <inkml:brushProperty name="width" value="0.05" units="cm"/>
      <inkml:brushProperty name="height" value="0.05" units="cm"/>
    </inkml:brush>
  </inkml:definitions>
  <inkml:trace contextRef="#ctx0" brushRef="#br0">64 8 24575,'31'0'0,"39"-6"0,-69 6 0,-1-1 0,1 1 0,-1 0 0,1 0 0,0 0 0,-1 0 0,1 0 0,-1 0 0,1 0 0,-1 0 0,1 0 0,-1 0 0,1 0 0,-1 0 0,1 0 0,0 0 0,-1 1 0,1-1 0,-1 0 0,1 0 0,-1 1 0,0-1 0,1 0 0,-1 1 0,1-1 0,-1 0 0,1 1 0,-1 0 0,0 0 0,0-1 0,0 1 0,0 0 0,0 0 0,0-1 0,0 1 0,0 0 0,-1 0 0,1-1 0,0 1 0,0 0 0,-1-1 0,1 1 0,0 0 0,-1-1 0,0 2 0,-28 32 0,21-26 0,-20 25 0,-24 38 0,43-56 0,0 0 0,1 0 0,0 1 0,1 0 0,-7 25 0,13-37 0,0 0 0,0-1 0,1 1 0,-1 0 0,1 0 0,0 0 0,0 0 0,1 0 0,-1 0 0,1 0 0,-1 0 0,1-1 0,1 1 0,-1 0 0,0-1 0,1 1 0,3 5 0,-3-6 0,0-1 0,0 1 0,1-1 0,-1 0 0,1 0 0,-1 0 0,1 0 0,0 0 0,0 0 0,0-1 0,0 1 0,0-1 0,0 0 0,0 0 0,0 0 0,1 0 0,-1-1 0,0 1 0,0-1 0,7 0 0,2-1 0,-1 0 0,0-1 0,1 0 0,-1-1 0,0 0 0,0-1 0,-1 0 0,1-1 0,-1 0 0,0-1 0,0 0 0,17-14 0,-19 14 0,0-1 0,-1 0 0,0 0 0,0-1 0,-1 0 0,0 0 0,0 0 0,-1-1 0,0 0 0,0 0 0,-1 0 0,0-1 0,-1 1 0,4-19 0,-6 22 0,-1 1 0,0-1 0,0 1 0,0-1 0,-1 1 0,0 0 0,0-1 0,0 1 0,0 0 0,-1-1 0,0 1 0,0 0 0,-1 0 0,1 1 0,-1-1 0,0 0 0,0 1 0,-1 0 0,1-1 0,-1 1 0,0 1 0,0-1 0,-1 1 0,1-1 0,0 1 0,-1 0 0,0 1 0,0-1 0,0 1 0,0 0 0,0 0 0,0 1 0,-1 0 0,1-1 0,0 2 0,-1-1 0,1 1 0,-1-1 0,-8 2 0,3 0-195,0 1 0,1 0 0,-1 0 0,0 1 0,1 0 0,-17 8 0,8 0-6631</inkml:trace>
</inkml:ink>
</file>

<file path=ppt/ink/ink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9:07:37.365"/>
    </inkml:context>
    <inkml:brush xml:id="br0">
      <inkml:brushProperty name="width" value="0.05" units="cm"/>
      <inkml:brushProperty name="height" value="0.05" units="cm"/>
    </inkml:brush>
  </inkml:definitions>
  <inkml:trace contextRef="#ctx0" brushRef="#br0">140 214 24575,'0'-38'0,"2"20"0,-2-1 0,0 0 0,-2 0 0,0 1 0,0-1 0,-11-34 0,13 52 0,0 1 0,0-1 0,-1 1 0,1-1 0,0 1 0,0-1 0,0 1 0,0-1 0,-1 1 0,1 0 0,0-1 0,0 1 0,-1-1 0,1 1 0,0 0 0,-1-1 0,1 1 0,0 0 0,-1 0 0,1-1 0,0 1 0,-1 0 0,1 0 0,-1-1 0,1 1 0,-1 0 0,-4 9 0,0 24 0,-10 377 0,14-388 0,-68 1101 0,60-1011 0,-1 69 0,10-174 0,0-1 0,0 0 0,1 1 0,0-1 0,0 0 0,1 0 0,-1 0 0,4 7 0,-4-11 0,0 1 0,1-1 0,-1 0 0,1 1 0,0-1 0,0 0 0,0 0 0,0 0 0,0 0 0,0 0 0,0-1 0,1 1 0,-1-1 0,1 1 0,-1-1 0,1 0 0,-1 0 0,1 0 0,0 0 0,4 0 0,19 2 0,0 0 0,0-2 0,34-3 0,-14 0 0,2230 26-2953,-2176-22 2553,372 4 229,-460-6 325,-8 0-87,0 0-1,0 0 0,0 0 1,1 0-1,-1-1 1,-1 1-1,1-1 1,0 0-1,0 0 1,0 0-1,0-1 1,4-2-1,-8 4-32,0 0 0,0-1-1,1 1 1,-1 0 0,0-1 0,0 1-1,0 0 1,1-1 0,-1 1 0,0 0-1,0-1 1,0 1 0,0 0 0,0-1-1,0 1 1,0 0 0,0-1 0,0 1 0,0-1-1,0 1 1,0 0 0,0-1 0,0 1-1,0 0 1,0-1 0,-1 1 0,1-1-1,0 1 1,0 0 0,0 0 0,0-1-1,-1 1 1,1 0 0,0-1 0,0 1-1,-1 0 1,1 0 0,0-1 0,-1 1 0,1 0-1,-15-11 259,14 11-289,-19-11 203,0 1 1,-40-12 0,30 11-1365,-23-8-5668</inkml:trace>
</inkml:ink>
</file>

<file path=ppt/ink/ink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9:07:38.019"/>
    </inkml:context>
    <inkml:brush xml:id="br0">
      <inkml:brushProperty name="width" value="0.05" units="cm"/>
      <inkml:brushProperty name="height" value="0.05" units="cm"/>
    </inkml:brush>
  </inkml:definitions>
  <inkml:trace contextRef="#ctx0" brushRef="#br0">101 404 24575,'-5'0'0,"0"0"0,0-1 0,1 0 0,-1 0 0,0-1 0,0 1 0,1-1 0,-1 0 0,1 0 0,0 0 0,-1-1 0,1 1 0,0-1 0,0 0 0,1-1 0,-5-3 0,6 5 0,0 0 0,0-1 0,0 1 0,1 0 0,-1-1 0,0 1 0,1-1 0,0 0 0,0 0 0,0 1 0,0-1 0,0 0 0,0 0 0,1 0 0,-1 0 0,1 0 0,0 0 0,0 0 0,0 0 0,0 0 0,1 0 0,-1 0 0,1 0 0,0 1 0,-1-1 0,1 0 0,2-4 0,2 0 0,0 0 0,0 0 0,1 0 0,0 1 0,0 0 0,0 0 0,1 0 0,-1 1 0,1 0 0,1 0 0,8-4 0,10-4 0,1 1 0,30-9 0,19-2-273,138-23 0,88 8-273,744-19-1906,2 86 2411,-993-26-251,355 34-176,-395-35 773,28 6-47,-41-8-135,0 1 0,0-1 0,0 1 0,0 0 0,0 0 0,0 0 1,0 0-1,0 0 0,-1 0 0,1 0 0,0 1 0,-1-1 0,1 0 0,-1 1 0,0 0 0,2 1 1,-3-2-77,1 0 1,-1 0 0,0 0-1,0 0 1,1 1 0,-1-1-1,0 0 1,0 0 0,0 0 0,0 0-1,-1 1 1,1-1 0,0 0-1,0 0 1,-1 0 0,1 0-1,-1 0 1,1 0 0,-1 1-1,-14 22 612,9-17-582,-5 13-77,-1 1 0,2 0 0,1 1 0,1 0 0,1 0 0,0 0 0,2 1 0,1 0 0,-2 33 0,2 24 0,10 110 0,-5-173 0,64 541 0,-17-210 0,-26 0 0,-21-323 0,-2-1 0,0 0 0,-2 0 0,-10 42 0,11-59 0,0-1 0,0 1 0,-1-1 0,0 1 0,0-1 0,-1 0 0,1 0 0,-1 0 0,-1-1 0,1 1 0,-1-1 0,0 0 0,0-1 0,0 1 0,-1-1 0,1 0 0,-1 0 0,0-1 0,0 1 0,-13 4 0,2-4 0,0 0 0,0-1 0,0 0 0,0-2 0,-35 0 0,-90-16 0,74 7 0,-829-62-615,520 58-648,284 9-5050</inkml:trace>
</inkml:ink>
</file>

<file path=ppt/ink/ink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9:07:38.651"/>
    </inkml:context>
    <inkml:brush xml:id="br0">
      <inkml:brushProperty name="width" value="0.05" units="cm"/>
      <inkml:brushProperty name="height" value="0.05" units="cm"/>
    </inkml:brush>
  </inkml:definitions>
  <inkml:trace contextRef="#ctx0" brushRef="#br0">66 296 24575,'-2'-3'0,"-7"-6"0,0 0 0,1-1 0,0 0 0,-13-22 0,20 29 0,-1 0 0,1 0 0,0 0 0,0 0 0,0 0 0,1 0 0,-1 0 0,1 0 0,-1 0 0,1 0 0,0 0 0,0 0 0,1 0 0,-1 0 0,1 0 0,-1 0 0,1 0 0,0 0 0,0 0 0,0 0 0,0 0 0,1 0 0,-1 1 0,1-1 0,0 0 0,3-3 0,3-2 0,0 0 0,1 1 0,0-1 0,0 2 0,0-1 0,1 1 0,16-7 0,77-27 0,-93 36 0,10-3 0,0 1 0,0 0 0,1 1 0,-1 2 0,1 0 0,0 1 0,41 1 0,-58 2 0,-1-1 0,1 1 0,-1 0 0,1 0 0,-1 0 0,0 0 0,1 1 0,-1-1 0,0 1 0,0 0 0,0 0 0,0 0 0,0 0 0,-1 1 0,1-1 0,-1 1 0,1 0 0,-1-1 0,0 1 0,0 0 0,0 0 0,0 0 0,-1 1 0,1-1 0,-1 0 0,2 7 0,0 5 0,0 0 0,-2 1 0,1-1 0,-3 30 0,1-29 0,0 96 0,5 0 0,29 168 0,-10-175 0,-12-56 0,10 76 0,-22-123 0,0-1 0,0 1 0,0 0 0,0 0 0,0-1 0,0 1 0,0 0 0,0-1 0,-1 1 0,1 0 0,-1-1 0,1 1 0,-1 0 0,0-1 0,-1 3 0,2-4 0,0 1 0,-1-1 0,1 0 0,0 0 0,-1 1 0,1-1 0,-1 0 0,1 0 0,0 0 0,-1 1 0,1-1 0,-1 0 0,1 0 0,0 0 0,-1 0 0,1 0 0,-1 0 0,1 0 0,0 0 0,-1 0 0,1 0 0,-1 0 0,0-1 0,-14-8 0,-54-63 0,50 50 0,0 1 0,-2 2 0,0 0 0,-46-32 0,53 43 0,-1 1 0,1 0 0,-1 1 0,-1 0 0,1 2 0,-1-1 0,1 2 0,-30-3 0,38 6 0,0 0 0,1 0 0,-1 1 0,0-1 0,1 2 0,-1-1 0,1 1 0,-1 0 0,1 0 0,-9 5 0,11-4 0,-1 0 0,1 0 0,0 0 0,0 0 0,0 1 0,1 0 0,-1 0 0,1 0 0,0 0 0,0 1 0,0-1 0,0 1 0,1-1 0,-3 10 0,3-10 16,1 0-1,0 0 1,0 0-1,0 0 1,0 1-1,1-1 1,-1 0-1,1 0 1,0 1-1,0-1 1,1 0-1,0 0 1,-1 1-1,1-1 1,1 0-1,-1 0 1,0 0 0,1 0-1,0 0 1,0-1-1,3 5 1,-1-3-138,0 0 0,1 0 0,0-1 0,-1 0 0,1 0 0,1 0 0,-1-1 0,0 0 0,1 1 1,0-2-1,-1 1 0,1-1 0,10 3 0,23 3-6704</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37:02.294"/>
    </inkml:context>
    <inkml:brush xml:id="br0">
      <inkml:brushProperty name="width" value="0.05" units="cm"/>
      <inkml:brushProperty name="height" value="0.05" units="cm"/>
    </inkml:brush>
  </inkml:definitions>
  <inkml:trace contextRef="#ctx0" brushRef="#br0">26 36 24575,'0'-6'0,"-2"-5"0,-5-1 0,-1 5 0,1 7 0,5 9 0,6 6 0,1 6 0,1 0-8191</inkml:trace>
</inkml:ink>
</file>

<file path=ppt/ink/ink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9:07:39.041"/>
    </inkml:context>
    <inkml:brush xml:id="br0">
      <inkml:brushProperty name="width" value="0.05" units="cm"/>
      <inkml:brushProperty name="height" value="0.05" units="cm"/>
    </inkml:brush>
  </inkml:definitions>
  <inkml:trace contextRef="#ctx0" brushRef="#br0">226 240 24575,'2'-7'0,"1"-1"0,-1 1 0,-1-1 0,1 1 0,-1-1 0,-1 0 0,1 1 0,-1-1 0,-1 0 0,1 1 0,-1-1 0,-1 0 0,-2-9 0,1 7 0,0-1 0,0 2 0,-1-1 0,-1 0 0,0 1 0,0-1 0,-1 2 0,0-1 0,-8-9 0,13 17 0,0-1 0,-1 0 0,1 1 0,-1-1 0,0 1 0,0 0 0,1-1 0,-1 1 0,0 0 0,0 0 0,0 0 0,0 1 0,0-1 0,0 0 0,0 1 0,-1-1 0,1 1 0,0 0 0,0-1 0,0 1 0,0 0 0,-1 1 0,1-1 0,0 0 0,0 1 0,0-1 0,0 1 0,0-1 0,0 1 0,0 0 0,0 0 0,0 0 0,0 0 0,0 0 0,0 1 0,-2 1 0,-3 3 0,1 0 0,0 1 0,1 0 0,0 0 0,0 0 0,0 0 0,-7 16 0,1 1 0,1 1 0,-8 37 0,14-47 0,1-1 0,1 1 0,0 0 0,1 0 0,2 28 0,-1-39 0,1 0 0,-1 0 0,1 0 0,0 0 0,0 0 0,0 0 0,1-1 0,-1 1 0,1 0 0,0-1 0,0 1 0,1-1 0,-1 0 0,0 1 0,1-1 0,0 0 0,0-1 0,0 1 0,0 0 0,0-1 0,1 0 0,-1 0 0,1 0 0,-1 0 0,1 0 0,0-1 0,0 1 0,0-1 0,-1 0 0,1 0 0,0-1 0,0 1 0,1-1 0,-1 0 0,0 0 0,0 0 0,0-1 0,0 1 0,0-1 0,0 0 0,0 0 0,-1 0 0,1-1 0,4-2 0,0 0 0,0 0 0,-1 0 0,0-1 0,0-1 0,0 1 0,-1-1 0,0 0 0,0 0 0,0-1 0,-1 0 0,7-11 0,2-7 0,-2 1 0,11-34 0,0 3 0,-23 54 0,0 0 0,0 0 0,0 1 0,1-1 0,-1 0 0,0 0 0,1 0 0,-1 1 0,1-1 0,-1 0 0,1 0 0,-1 1 0,1-1 0,0 1 0,-1-1 0,1 0 0,0 1 0,-1-1 0,1 1 0,1-1 0,-1 1 0,-1 0 0,1 1 0,-1-1 0,1 1 0,-1-1 0,1 1 0,-1-1 0,0 1 0,1-1 0,-1 1 0,0-1 0,1 1 0,-1 0 0,0-1 0,0 1 0,0-1 0,0 1 0,1 0 0,-1-1 0,0 1 0,0 0 0,2 47 0,-2-44 0,1 16 0,3 84 0,-2-94 0,-1 0 0,1-1 0,0 1 0,1-1 0,0 0 0,1 0 0,0 0 0,6 11 0,-8-17-114,0 0 1,1-1-1,-1 1 0,1 0 0,-1-1 1,1 0-1,0 0 0,0 0 0,0 0 1,0 0-1,5 2 0,10 2-6712</inkml:trace>
</inkml:ink>
</file>

<file path=ppt/ink/ink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9:07:39.521"/>
    </inkml:context>
    <inkml:brush xml:id="br0">
      <inkml:brushProperty name="width" value="0.05" units="cm"/>
      <inkml:brushProperty name="height" value="0.05" units="cm"/>
    </inkml:brush>
  </inkml:definitions>
  <inkml:trace contextRef="#ctx0" brushRef="#br0">1 169 24575,'0'-108'0,"0"99"0,0 12 0,0 39 0,1-1 0,3 1 0,1-1 0,2 1 0,21 69 0,-26-105 0,0 0 0,0 0 0,1 0 0,0-1 0,1 1 0,-1-1 0,1 0 0,7 8 0,-10-11 0,1-1 0,-1 0 0,1 0 0,0 0 0,-1 0 0,1 0 0,0 0 0,-1-1 0,1 1 0,0 0 0,0-1 0,0 1 0,0-1 0,0 0 0,0 0 0,-1 0 0,1 0 0,0 0 0,0 0 0,0 0 0,0 0 0,0-1 0,0 1 0,0-1 0,-1 0 0,1 1 0,0-1 0,0 0 0,-1 0 0,1 0 0,-1 0 0,3-2 0,3-2 0,-1 0 0,0-1 0,0 0 0,0 0 0,-1 0 0,0-1 0,0 1 0,0-1 0,3-9 0,3-6 0,12-41 0,-9 24 0,-6 25 0,-8 14 0,0 0 0,1 0 0,-1 0 0,0 0 0,0 0 0,0 0 0,1 1 0,-1-1 0,0 0 0,0 0 0,0 0 0,1 0 0,-1 0 0,0 0 0,0 1 0,0-1 0,0 0 0,1 0 0,-1 0 0,0 0 0,0 1 0,0-1 0,0 0 0,0 0 0,0 1 0,0-1 0,1 0 0,-1 0 0,0 0 0,0 1 0,0-1 0,0 0 0,0 0 0,0 1 0,3 32 0,-3 8 0,3 48 0,-2-78 0,0-1 0,2 1 0,-1-1 0,1 0 0,1 0 0,6 14 0,-9-22 0,0 0 0,0 0 0,0 0 0,0 0 0,0 0 0,1 0 0,-1 0 0,1 0 0,0-1 0,-1 1 0,1-1 0,0 1 0,0-1 0,0 1 0,0-1 0,0 0 0,0 0 0,0 0 0,1-1 0,2 2 0,-2-2 0,-1 0 0,1 0 0,0 0 0,0 0 0,-1-1 0,1 1 0,0-1 0,-1 0 0,1 0 0,0 0 0,-1 0 0,1 0 0,-1-1 0,4-2 0,4-4 0,-1 0 0,0 0 0,0-1 0,-1 0 0,0-1 0,9-15 0,1-3 0,-2-2 0,-2 0 0,17-48 0,16-99 0,-45 168 0,4-29 0,-5 37 0,-1-1 0,0 1 0,0-1 0,0 1 0,0-1 0,0 0 0,0 1 0,-1-1 0,1 1 0,0-1 0,-1 1 0,1-1 0,-1 1 0,0-1 0,1 1 0,-1 0 0,0-1 0,-1-1 0,1 2 0,0 1 0,0 0 0,0-1 0,0 1 0,0 0 0,0 0 0,0-1 0,0 1 0,0 0 0,0 0 0,1 0 0,-1 0 0,0 0 0,0 0 0,0 0 0,0 1 0,0-1 0,0 0 0,0 1 0,0-1 0,0 0 0,0 1 0,1-1 0,-1 1 0,0-1 0,0 1 0,0-1 0,0 2 0,-24 22 0,22-21 0,-24 27-1365,1 1-5461</inkml:trace>
</inkml:ink>
</file>

<file path=ppt/ink/ink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9:07:40.638"/>
    </inkml:context>
    <inkml:brush xml:id="br0">
      <inkml:brushProperty name="width" value="0.05" units="cm"/>
      <inkml:brushProperty name="height" value="0.05" units="cm"/>
    </inkml:brush>
  </inkml:definitions>
  <inkml:trace contextRef="#ctx0" brushRef="#br0">490 245 24575,'13'-39'0,"-5"-45"0,-8 76 0,0 0 0,0 0 0,-1 0 0,0 0 0,-1 0 0,1 1 0,-2-1 0,-3-11 0,4 16 0,0 0 0,0 0 0,-1 1 0,1-1 0,-1 0 0,1 1 0,-1 0 0,0-1 0,0 1 0,0 0 0,0 1 0,0-1 0,0 0 0,0 1 0,-1 0 0,1 0 0,0 0 0,-1 0 0,1 0 0,-1 1 0,0-1 0,1 1 0,-1 0 0,1 0 0,-1 0 0,-3 1 0,-6 1 0,0 0 0,0 1 0,0 0 0,1 1 0,-22 10 0,14-5 0,1 2 0,1 0 0,0 1 0,0 1 0,1 1 0,1 0 0,0 1 0,-15 20 0,21-23 0,0 0 0,1 1 0,1 1 0,0-1 0,1 1 0,0 0 0,1 1 0,1 0 0,0 0 0,1 0 0,1 0 0,-2 17 0,4-26 0,1-1 0,0 0 0,0 0 0,1 0 0,-1 0 0,1 0 0,0 0 0,1 0 0,-1 0 0,1 0 0,0 0 0,0 0 0,0-1 0,1 1 0,-1-1 0,1 0 0,0 1 0,1-2 0,-1 1 0,1 0 0,0 0 0,-1-1 0,9 5 0,-2-2 0,0-1 0,0 0 0,1-1 0,-1 0 0,1-1 0,0 0 0,0-1 0,0 0 0,22 0 0,-33-2 0,15 2 0,0-1 0,1-1 0,-1-1 0,0 0 0,0-1 0,26-6 0,-35 4 0,-12 2 0,-15 3 0,-6 3 0,1 1 0,0 1 0,0 1 0,0 1 0,1 2 0,0 0 0,0 2 0,2 0 0,-34 24 0,51-31 0,1-1 0,0 0 0,0 1 0,0 0 0,1 0 0,0 1 0,0-1 0,0 1 0,1 0 0,-1 0 0,-2 8 0,5-11 0,0 0 0,0 1 0,0-1 0,1 0 0,-1 1 0,1-1 0,0 0 0,0 1 0,0-1 0,1 0 0,-1 1 0,1-1 0,0 0 0,-1 1 0,1-1 0,1 0 0,-1 0 0,0 0 0,1 0 0,0 0 0,0 0 0,0-1 0,0 1 0,3 3 0,2 0 0,0 0 0,1 0 0,0-1 0,0 0 0,0 0 0,0-1 0,1 0 0,0-1 0,0 0 0,0 0 0,0-1 0,0 0 0,10 1 0,8 0 0,0-1 0,0-2 0,37-3 0,-36-1-170,0-1-1,0-2 0,0 0 1,-1-2-1,0-1 0,-1-1 1,33-19-1,-11 2-6655</inkml:trace>
</inkml:ink>
</file>

<file path=ppt/ink/ink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9:07:40.980"/>
    </inkml:context>
    <inkml:brush xml:id="br0">
      <inkml:brushProperty name="width" value="0.05" units="cm"/>
      <inkml:brushProperty name="height" value="0.05" units="cm"/>
    </inkml:brush>
  </inkml:definitions>
  <inkml:trace contextRef="#ctx0" brushRef="#br0">74 40 24575,'-3'-4'0,"-1"0"0,0 1 0,0-1 0,0 1 0,-1 0 0,1-1 0,-1 2 0,0-1 0,0 1 0,0-1 0,-10-2 0,15 5 0,0 0 0,-1 0 0,1 0 0,-1 0 0,1 0 0,0 0 0,-1 0 0,1 0 0,-1 0 0,1 0 0,0 0 0,-1 0 0,1 1 0,0-1 0,-1 0 0,1 0 0,-1 0 0,1 0 0,0 1 0,-1-1 0,1 0 0,0 0 0,0 1 0,-1-1 0,1 0 0,0 0 0,0 1 0,-1-1 0,1 0 0,0 1 0,-1 0 0,2 14 0,11 15 0,87 139 0,-78-139 0,1-1 0,2-1 0,36 34 0,-53-56-341,1 0 0,-1-1-1,16 9 1,-6-6-6485</inkml:trace>
</inkml:ink>
</file>

<file path=ppt/ink/ink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9:07:41.309"/>
    </inkml:context>
    <inkml:brush xml:id="br0">
      <inkml:brushProperty name="width" value="0.05" units="cm"/>
      <inkml:brushProperty name="height" value="0.05" units="cm"/>
    </inkml:brush>
  </inkml:definitions>
  <inkml:trace contextRef="#ctx0" brushRef="#br0">296 418 24575,'-3'-6'0,"-2"-5"0,-1 1 0,0-1 0,-1 1 0,-8-10 0,14 18 0,0 1 0,-1-1 0,1 1 0,0-1 0,-1 1 0,1 0 0,0 0 0,-1 0 0,1 0 0,-1 0 0,0 0 0,1 0 0,-1 0 0,0 1 0,0-1 0,1 1 0,-1-1 0,0 1 0,0 0 0,0 0 0,0-1 0,1 1 0,-1 1 0,0-1 0,0 0 0,0 0 0,0 1 0,1-1 0,-1 1 0,0-1 0,0 1 0,1 0 0,-1 0 0,-3 2 0,0 1 0,-1 1 0,1 0 0,0 0 0,0 1 0,1 0 0,-1 0 0,-3 7 0,-24 51 0,22-43 0,-54 124 0,53-117 0,2 0 0,1 1 0,-6 38 0,13-41-1365,3-8-5461</inkml:trace>
  <inkml:trace contextRef="#ctx0" brushRef="#br0" timeOffset="1">470 19 24575,'-1'-19'0,"1"19"0,0 0 0,0 1 0,0-1 0,0 0 0,0 0 0,0 0 0,0 0 0,0 0 0,0 0 0,0 0 0,0 0 0,0 0 0,0 0 0,0 1 0,0-1 0,0 0 0,0 0 0,0 0 0,0 0 0,0 0 0,0 0 0,0 0 0,0 0 0,0 0 0,0 0 0,0 1 0,0-1 0,0 0 0,0 0 0,0 0 0,0 0 0,0 0 0,0 0 0,0 0 0,0 0 0,0 0 0,0 0 0,-1 0 0,1 0 0,0 0 0,0 0 0,0 1 0,0-1 0,0 0 0,0 0 0,0 0 0,0 0 0,0 0 0,0 0 0,-1 0 0,1 0 0,0 0 0,0 0 0,0 0 0,0 0 0,0 0 0,0 0 0,0 0 0,0 0 0,0 0 0,0 0 0,-1 0 0,1-1 0,0 1 0,0 0 0,0 0 0,-7 36 0,-27 378 0,33-384 0,1-1 0,8 51 0,-6-69 0,0 0 0,1 0 0,0 0 0,0-1 0,2 1 0,-1-1 0,1 0 0,1 0 0,0-1 0,8 11 0,-12-17-42,0-1-1,0 0 0,0 0 1,1 0-1,-1 0 0,0 0 1,1 0-1,0-1 0,-1 0 1,1 1-1,0-1 0,0 0 1,-1 0-1,1 0 0,0-1 1,0 1-1,0-1 0,0 1 1,0-1-1,0 0 0,0 0 1,0 0-1,0-1 0,0 1 1,0-1-1,0 0 0,0 0 1,0 0-1,0 0 0,0 0 1,4-3-1,15-10-6783</inkml:trace>
</inkml:ink>
</file>

<file path=ppt/ink/ink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9:07:41.649"/>
    </inkml:context>
    <inkml:brush xml:id="br0">
      <inkml:brushProperty name="width" value="0.05" units="cm"/>
      <inkml:brushProperty name="height" value="0.05" units="cm"/>
    </inkml:brush>
  </inkml:definitions>
  <inkml:trace contextRef="#ctx0" brushRef="#br0">116 53 24575,'-5'0'0,"-9"0"0,-7 0 0,-4 0 0,1 3 0,6 1 0,9-1 0,13 0 0</inkml:trace>
  <inkml:trace contextRef="#ctx0" brushRef="#br0" timeOffset="1">586 1 24575,'3'3'0,"4"1"0,1 2 0,2 1 0,-1-4 0</inkml:trace>
</inkml:ink>
</file>

<file path=ppt/ink/ink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9:07:43.475"/>
    </inkml:context>
    <inkml:brush xml:id="br0">
      <inkml:brushProperty name="width" value="0.05" units="cm"/>
      <inkml:brushProperty name="height" value="0.05" units="cm"/>
    </inkml:brush>
  </inkml:definitions>
  <inkml:trace contextRef="#ctx0" brushRef="#br0">1645 223 24575,'7'0'0,"1"-1"0,-1-1 0,1 1 0,-1-1 0,0-1 0,0 1 0,0-1 0,0-1 0,0 1 0,-1-1 0,1 0 0,-1-1 0,0 1 0,6-7 0,-3 2 0,0 0 0,0 0 0,-1-1 0,0 0 0,0-1 0,-2 0 0,10-18 0,-15 27 0,0-1 0,1 0 0,-2 1 0,1-1 0,0 1 0,0-1 0,-1 0 0,0 0 0,1 1 0,-1-1 0,0 0 0,0 0 0,-1 0 0,1 1 0,0-1 0,-1 0 0,-1-4 0,1 6 0,-1-1 0,1 0 0,0 1 0,-1-1 0,1 1 0,-1-1 0,0 1 0,1 0 0,-1-1 0,0 1 0,0 0 0,0 0 0,1 1 0,-1-1 0,0 0 0,0 1 0,0-1 0,-1 1 0,1-1 0,0 1 0,0 0 0,0 0 0,0 0 0,-2 0 0,-17 1 0,1 1 0,-1 1 0,1 0 0,-33 11 0,-80 34 0,31-3-248,2 5 0,2 4 0,-138 99 0,125-67-82,3 4-1,-134 145 0,164-148 275,-78 113-1,111-134-25,3 3-1,-56 124 1,78-145 40,2 2 1,2-1 0,3 2-1,2 0 1,-6 56 0,14-68 26,2 1 1,1 0 0,2 0 0,2-1 0,2 1 0,1-1 0,17 53 0,-11-57 14,1 0 0,1-1 0,2 0 0,2-1 0,1-2 0,1 0 0,1-1 0,2-1 0,1-1 0,2-1 0,0-1 0,2-2 0,0-1 0,44 26 0,-30-24 0,1-2 0,1-2 0,0-3 0,2-1 0,0-2 0,1-2 0,0-2 0,1-3 0,0-1 0,72-1 0,-43-8-98,0-3 0,-1-4 0,0-4 1,-1-2-1,86-30 0,-37 1-97,-2-5-1,143-80 1,-130 52 195,154-113 0,-202 123 0,-3-3 0,117-126 0,-167 157 13,-1-2 0,-2-1 1,-1-2-1,-3-1 0,-2-1 1,23-56-1,-38 76-6,-2-1 0,0-1-1,-2 1 1,-2-1 0,0 0-1,-2 0 1,-1-1 0,-1 1-1,-1-1 1,-2 1 0,0-1-1,-2 1 1,-8-28 0,1 21-7,-1 1 0,-1 0 0,-2 1 0,-1 0 0,-38-55 0,26 50 0,-1 2 0,-2 0 0,-2 2 0,-37-30 0,11 18 0,-2 2 0,-2 4 0,-1 2 0,-2 3 0,-115-44 0,111 54 206,-1 3 0,-1 3 0,-89-11 1,101 22-326,-1 4 0,1 2 0,-1 2 0,-80 12 0,80-2-4611</inkml:trace>
</inkml:ink>
</file>

<file path=ppt/ink/ink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9:07:44.008"/>
    </inkml:context>
    <inkml:brush xml:id="br0">
      <inkml:brushProperty name="width" value="0.05" units="cm"/>
      <inkml:brushProperty name="height" value="0.05" units="cm"/>
    </inkml:brush>
  </inkml:definitions>
  <inkml:trace contextRef="#ctx0" brushRef="#br0">187 394 24575,'-2'0'0,"-1"1"0,1-1 0,-1 1 0,1-1 0,-1 1 0,1 0 0,0 0 0,-1 0 0,1 1 0,0-1 0,0 1 0,0-1 0,0 1 0,0-1 0,0 1 0,0 0 0,1 0 0,-1 0 0,1 0 0,-1 0 0,1 0 0,0 1 0,-2 2 0,-2 7 0,-1 1 0,-6 26 0,11-35 0,-52 257 0,9-36 0,35-202 0,3-18 0,5-17 0,6-28 0,2 0 0,2 0 0,2 0 0,17-43 0,-12 38 0,-8 21 0,93-264 0,-69 210 0,65-118 0,-90 185 0,5-10 0,17-23 0,-25 39 0,0 0 0,1 1 0,-1-1 0,1 1 0,0 0 0,0 0 0,0 0 0,1 1 0,7-5 0,-10 7 0,-1 0 0,0 1 0,0-1 0,0 1 0,1-1 0,-1 1 0,0 0 0,1 0 0,-1 0 0,0 0 0,0 0 0,1 0 0,-1 1 0,0-1 0,1 1 0,-1-1 0,0 1 0,0 0 0,0 0 0,0 0 0,0 0 0,0 1 0,0-1 0,0 0 0,0 1 0,-1-1 0,1 1 0,-1 0 0,3 3 0,2 2 0,-1 1 0,0 0 0,0 0 0,-1 0 0,0 1 0,3 10 0,6 26 0,14 80 0,-3 51 0,-15-100 0,30 197-1365,-34-246-5461</inkml:trace>
</inkml:ink>
</file>

<file path=ppt/ink/ink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9:07:44.331"/>
    </inkml:context>
    <inkml:brush xml:id="br0">
      <inkml:brushProperty name="width" value="0.05" units="cm"/>
      <inkml:brushProperty name="height" value="0.05" units="cm"/>
    </inkml:brush>
  </inkml:definitions>
  <inkml:trace contextRef="#ctx0" brushRef="#br0">126 225 24575,'-6'-6'0,"-8"-5"0,-7-3 0,-3 0 0,-1 0 0,4-1 0,9 0 0,9-2 0,11 4 0,14-1 0,11 1 0,12-2 0,10 3 0,8 0 0,7-1 0,5-2 0,-12 3-8191</inkml:trace>
</inkml:ink>
</file>

<file path=ppt/ink/ink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9:07:44.670"/>
    </inkml:context>
    <inkml:brush xml:id="br0">
      <inkml:brushProperty name="width" value="0.05" units="cm"/>
      <inkml:brushProperty name="height" value="0.05" units="cm"/>
    </inkml:brush>
  </inkml:definitions>
  <inkml:trace contextRef="#ctx0" brushRef="#br0">215 588 24575,'-5'-4'0,"-1"0"0,0 1 0,1-1 0,-1 2 0,0-1 0,0 1 0,-7-3 0,-19-7 0,20 4 0,10 7 0,0-1 0,0 1 0,-1 0 0,1-1 0,0 1 0,-1 0 0,1 0 0,-5-1 0,7 2 0,0 0 0,-1 1 0,1-1 0,0 0 0,-1 0 0,1 0 0,0 0 0,0 0 0,-1 0 0,1 0 0,0 1 0,0-1 0,0 0 0,-1 0 0,1 0 0,0 1 0,0-1 0,0 0 0,-1 0 0,1 0 0,0 1 0,0-1 0,0 0 0,0 0 0,0 1 0,0-1 0,0 0 0,-1 1 0,1-1 0,0 0 0,0 0 0,0 1 0,0-1 0,0 0 0,0 0 0,0 1 0,0-1 0,1 0 0,-1 1 0,0-1 0,2 15 0,-1-13 0,7 39 0,-2 1 0,0 45 0,-5 87 0,-2-101 0,1-59 0,1-10 0,-1 1 0,0 0 0,0-1 0,0 1 0,-1 0 0,1-1 0,-1 1 0,0-1 0,0 1 0,-4 7 0,5-12 0,0 0 0,0 0 0,0 0 0,0 0 0,0 0 0,-1 0 0,1 0 0,0 0 0,0 1 0,0-1 0,0 0 0,0 0 0,0 0 0,-1 0 0,1 0 0,0 0 0,0 0 0,0 0 0,0 0 0,0 0 0,-1 0 0,1 0 0,0 0 0,0 0 0,0 0 0,0 0 0,-1 0 0,1 0 0,0 0 0,0 0 0,0 0 0,0 0 0,0 0 0,-1-1 0,1 1 0,0 0 0,0 0 0,0 0 0,0 0 0,0 0 0,0 0 0,0 0 0,-1 0 0,1-1 0,0 1 0,-7-11 0,-2-12 0,-15-71 0,-19-152 0,35 185 0,3 1 0,4-109 0,3 139 0,2 1 0,0 0 0,2 0 0,1 0 0,1 1 0,2 0 0,24-49 0,-29 68 0,0 1 0,1-1 0,0 1 0,1 0 0,0 1 0,0-1 0,1 1 0,-1 1 0,1 0 0,11-7 0,-16 12 0,0-1 0,0 1 0,0-1 0,0 1 0,0 0 0,0 1 0,0-1 0,1 0 0,-1 1 0,0 0 0,0 0 0,1 0 0,-1 0 0,6 1 0,-6 0 0,0 0 0,0 1 0,1-1 0,-2 1 0,1 0 0,0-1 0,0 1 0,0 1 0,-1-1 0,1 0 0,-1 1 0,0-1 0,0 1 0,0-1 0,0 1 0,0 0 0,1 3 0,3 5 0,-1 1 0,-1-1 0,0 1 0,-1-1 0,0 1 0,-1 0 0,0 0 0,-1 1 0,0-1 0,-1 0 0,0 0 0,-4 22 0,0-9 0,-2 0 0,0-1 0,-2 1 0,0-2 0,-14 28 0,12-33-136,1 0-1,-2-1 1,0-1-1,-1 0 1,-1 0-1,-1-1 1,0-1-1,0-1 0,-20 14 1,11-11-6690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37:02.961"/>
    </inkml:context>
    <inkml:brush xml:id="br0">
      <inkml:brushProperty name="width" value="0.05" units="cm"/>
      <inkml:brushProperty name="height" value="0.05" units="cm"/>
    </inkml:brush>
  </inkml:definitions>
  <inkml:trace contextRef="#ctx0" brushRef="#br0">3 358 24575,'-1'7'0,"1"-2"0,9-1 0,18 5 0,-11-2 0,1-2 0,0 0 0,0-1 0,31 3 0,-38-6 0,0-1 0,-1 0 0,1 0 0,-1-1 0,1 0 0,11-4 0,-19 4 0,0 1 0,0-1 0,0 0 0,0 0 0,0 0 0,0 0 0,-1 0 0,1 0 0,0-1 0,-1 1 0,1 0 0,-1-1 0,0 1 0,1-1 0,-1 0 0,0 0 0,0 1 0,0-1 0,0 0 0,0 0 0,-1 0 0,1 0 0,0 0 0,-1 0 0,0 0 0,1 0 0,-1 0 0,0 0 0,0 0 0,0 0 0,0 0 0,0 0 0,-1 0 0,1 0 0,-1 0 0,0-2 0,-2-8 0,-1 1 0,0-1 0,-1 1 0,-1 0 0,1 1 0,-2 0 0,-13-19 0,-1 5 0,-41-40 0,59 61 0,0 0 0,-1 0 0,0 0 0,1 1 0,-1-1 0,0 1 0,0 0 0,0 0 0,-7-2 0,9 4 0,1-1 0,-1 1 0,0 0 0,0 0 0,0 0 0,1 0 0,-1 1 0,0-1 0,1 0 0,-1 1 0,0-1 0,0 1 0,1-1 0,-1 1 0,1 0 0,-1 0 0,1 0 0,-1 0 0,1 0 0,-1 0 0,1 0 0,0 0 0,0 0 0,-1 1 0,1-1 0,-1 4 0,-4 4 0,1 0 0,0 1 0,1 0 0,0 0 0,0 0 0,1 0 0,0 0 0,1 1 0,1 0 0,-1-1 0,1 12 0,1-1 0,1 0 0,0 0 0,1 0 0,9 35 0,-9-48 0,1 0 0,0 0 0,0-1 0,0 1 0,1-1 0,0 0 0,1 0 0,0 0 0,0-1 0,0 1 0,1-1 0,0 0 0,0-1 0,0 0 0,14 9 0,-15-11 0,0 0 0,0-1 0,1 0 0,-1 0 0,1 0 0,0-1 0,-1 1 0,1-1 0,0-1 0,0 1 0,0-1 0,0 0 0,0 0 0,0-1 0,-1 0 0,1 0 0,0 0 0,0-1 0,-1 0 0,1 0 0,-1 0 0,9-5 0,-2-1 0,-1 1 0,-1-2 0,1 1 0,-1-2 0,-1 1 0,1-1 0,-2-1 0,1 0 0,-2 0 0,1 0 0,-2-1 0,9-19 0,2-12 0,-1-1 0,11-56 0,-26 96 0,4-14 0,-4 21 0,-4 30 0,3-30 0,-1 2 0,-2 23 0,0 53 0,3-74 0,1 0 0,-1 0 0,1-1 0,0 1 0,1 0 0,0-1 0,0 0 0,0 1 0,1-1 0,0 0 0,0 0 0,1 0 0,7 10 0,-9-14 0,1 1 0,-1-1 0,1 0 0,0 0 0,0 0 0,-1 0 0,1 0 0,0-1 0,1 0 0,-1 1 0,0-1 0,0 0 0,0 0 0,1-1 0,-1 1 0,7 0 0,-4-2 0,0 1 0,0-1 0,-1 0 0,1 0 0,0-1 0,0 0 0,-1 0 0,11-5 0,-1-2 0,0 0 0,-1-1 0,0-1 0,0 0 0,18-21 0,28-43 0,-60 75 0,0 0 0,0-1 0,0 1 0,0 0 0,1 0 0,-1-1 0,0 1 0,0 0 0,0 0 0,1 0 0,-1 0 0,0-1 0,0 1 0,1 0 0,-1 0 0,0 0 0,1 0 0,-1 0 0,0 0 0,0-1 0,1 1 0,-1 0 0,0 0 0,1 0 0,-1 0 0,0 0 0,0 0 0,1 0 0,-1 0 0,0 1 0,1-1 0,-1 0 0,0 0 0,1 0 0,-1 0 0,0 0 0,0 0 0,1 1 0,-1-1 0,0 0 0,0 0 0,0 0 0,1 0 0,-1 1 0,0-1 0,0 0 0,0 0 0,1 1 0,-1-1 0,0 0 0,0 0 0,0 1 0,0-1 0,0 0 0,0 1 0,1-1 0,3 23 0,-3-15 0,3 11 0,0 0 0,2 0 0,0 0 0,1 0 0,18 33 0,-21-47 0,-1 1 0,1-1 0,0 1 0,1-1 0,-1 0 0,1-1 0,0 1 0,0-1 0,0 0 0,1 0 0,-1-1 0,1 1 0,0-1 0,0-1 0,0 1 0,1-1 0,-1 0 0,0 0 0,1-1 0,-1 0 0,11 1 0,-13-2 0,0 0 0,0 0 0,0-1 0,0 1 0,0-1 0,0 0 0,0 0 0,0 0 0,0 0 0,0-1 0,0 0 0,-1 0 0,1 0 0,0 0 0,-1 0 0,0-1 0,0 0 0,0 1 0,0-1 0,0 0 0,0-1 0,-1 1 0,1 0 0,-1-1 0,0 1 0,0-1 0,0 0 0,-1 0 0,1 1 0,0-7 0,3-7 0,-1-1 0,-1 1 0,-1-1 0,-1 0 0,-1-29 0,-2 21-136,-1 0-1,-1 0 1,-2 0-1,0 1 1,-2 0-1,-1 1 1,-1-1-1,0 2 0,-19-29 1,1 4-6690</inkml:trace>
</inkml:ink>
</file>

<file path=ppt/ink/ink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9:07:45.029"/>
    </inkml:context>
    <inkml:brush xml:id="br0">
      <inkml:brushProperty name="width" value="0.05" units="cm"/>
      <inkml:brushProperty name="height" value="0.05" units="cm"/>
    </inkml:brush>
  </inkml:definitions>
  <inkml:trace contextRef="#ctx0" brushRef="#br0">1 11 24575,'3'-3'0,"4"-1"0,3 1 0,1 3 0,-2 7 0,-2 6 0,-3 10 0,1 9 0,0 9 0,-1 6 0,-2 6 0,3 4 0,0 3 0,-1 4 0,2 0 0,0-11-8191</inkml:trace>
</inkml:ink>
</file>

<file path=ppt/ink/ink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9:07:45.373"/>
    </inkml:context>
    <inkml:brush xml:id="br0">
      <inkml:brushProperty name="width" value="0.05" units="cm"/>
      <inkml:brushProperty name="height" value="0.05" units="cm"/>
    </inkml:brush>
  </inkml:definitions>
  <inkml:trace contextRef="#ctx0" brushRef="#br0">196 151 24575,'-5'-7'0,"0"1"0,0-1 0,1 0 0,0-1 0,0 1 0,0-1 0,1 1 0,0-1 0,1 0 0,0 0 0,0 0 0,-1-16 0,3 23 0,0-1 0,0 0 0,0 0 0,0 1 0,0-1 0,0 0 0,0 0 0,1 1 0,-1-1 0,1 0 0,-1 0 0,1 1 0,-1-1 0,1 1 0,0-1 0,0 1 0,0-1 0,2-1 0,-2 2 0,0 0 0,0 1 0,0-1 0,0 1 0,0 0 0,0-1 0,0 1 0,0 0 0,0-1 0,0 1 0,0 0 0,0 0 0,0 0 0,1 0 0,-1 0 0,0 0 0,0 1 0,0-1 0,0 0 0,0 0 0,2 1 0,2 2 0,0-1 0,1 1 0,-1 0 0,-1 0 0,1 1 0,0-1 0,-1 1 0,0 0 0,7 7 0,2 8 0,-1 0 0,0 0 0,-1 1 0,-2 0 0,0 1 0,9 30 0,-10-22 0,-1 1 0,-1 1 0,-2-1 0,1 36 0,-6-23-1365,-2-7-5461</inkml:trace>
  <inkml:trace contextRef="#ctx0" brushRef="#br0" timeOffset="1">5 638 24575,'-3'0'0,"2"0"0,7-3 0,11-4 0,12-4 0,13-2 0,11-3 0,8-1 0,5-4 0,2-1 0,-4 0 0,-2 1 0,-10-2 0,-13 0 0,-14 1 0,-10 4-8191</inkml:trace>
</inkml:ink>
</file>

<file path=ppt/ink/ink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9:07:45.718"/>
    </inkml:context>
    <inkml:brush xml:id="br0">
      <inkml:brushProperty name="width" value="0.05" units="cm"/>
      <inkml:brushProperty name="height" value="0.05" units="cm"/>
    </inkml:brush>
  </inkml:definitions>
  <inkml:trace contextRef="#ctx0" brushRef="#br0">143 385 24575,'-12'-9'0,"-13"-11"0,-8-9 0,2-8 0,6-4 0,10-1 0,13 1 0,17 2 0,17 4 0,15 5 0,11 5 0,11 7 0,5 6 0,-9 5-8191</inkml:trace>
</inkml:ink>
</file>

<file path=ppt/ink/ink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9:07:46.089"/>
    </inkml:context>
    <inkml:brush xml:id="br0">
      <inkml:brushProperty name="width" value="0.05" units="cm"/>
      <inkml:brushProperty name="height" value="0.05" units="cm"/>
    </inkml:brush>
  </inkml:definitions>
  <inkml:trace contextRef="#ctx0" brushRef="#br0">0 482 24575,'0'0'0,"1"0"0,-1 0 0,0 0 0,0 0 0,0 0 0,0 0 0,0 0 0,0 0 0,0 0 0,0 0 0,1 0 0,-1 0 0,0 0 0,0-1 0,0 1 0,0 0 0,0 0 0,0 0 0,0 0 0,0 0 0,0 0 0,0 0 0,0 0 0,0-1 0,0 1 0,0 0 0,0 0 0,0 0 0,0 0 0,0 0 0,0 0 0,0 0 0,0-1 0,0 1 0,0 0 0,0 0 0,0 0 0,0 0 0,0 0 0,0 0 0,0 0 0,0-1 0,0 1 0,0 0 0,0 0 0,0 0 0,-1 0 0,1 0 0,0 0 0,0 0 0,0 0 0,0 0 0,0 0 0,0 0 0,0 0 0,0-1 0,10-4 0,0 3 0,0 0 0,0 1 0,-1 1 0,1-1 0,0 2 0,0-1 0,0 1 0,0 1 0,0 0 0,-1 0 0,1 1 0,-1 0 0,0 1 0,0 0 0,0 0 0,15 11 0,-18-12 0,0 1 0,-1 0 0,0 0 0,0 1 0,0 0 0,0 0 0,-1 0 0,0 0 0,0 0 0,0 1 0,-1 0 0,0 0 0,0 0 0,0 0 0,-1 0 0,0 1 0,0-1 0,-1 1 0,1-1 0,-1 1 0,-1 0 0,1-1 0,-1 1 0,-1 0 0,-1 11 0,1-13 0,0-1 0,-1 1 0,0-1 0,0 0 0,0 1 0,0-1 0,-5 6 0,6-9 0,1 0 0,-1 0 0,0 0 0,1 0 0,-1-1 0,0 1 0,0 0 0,0 0 0,0 0 0,0-1 0,0 1 0,1 0 0,-2-1 0,1 1 0,0-1 0,0 1 0,0-1 0,0 1 0,0-1 0,0 0 0,0 0 0,-1 0 0,1 1 0,0-1 0,0 0 0,0 0 0,-1-1 0,1 1 0,0 0 0,0 0 0,0 0 0,0-1 0,0 1 0,0-1 0,-2 0 0,2 0 0,1 1 0,-1-1 0,0 0 0,0 0 0,0 0 0,1 0 0,-1 0 0,0-1 0,1 1 0,-1 0 0,1 0 0,0 0 0,-1 0 0,1-1 0,0 1 0,0 0 0,-1 0 0,1-1 0,0 1 0,0 0 0,0 0 0,1-1 0,-1 1 0,0 0 0,0 0 0,1-2 0,13-32 0,-5 16 0,2 1 0,0 0 0,1 1 0,1 0 0,1 1 0,21-21 0,-25 28 0,0 0 0,1 1 0,0 0 0,0 1 0,1 0 0,-1 1 0,2 0 0,-1 0 0,0 2 0,1-1 0,15-2 0,-25 7 0,0-1 0,-1 1 0,1 0 0,0-1 0,0 1 0,-1 0 0,1 1 0,0-1 0,-1 0 0,1 1 0,0 0 0,-1-1 0,1 1 0,0 0 0,-1 1 0,0-1 0,1 0 0,-1 1 0,0-1 0,4 3 0,-3 0 0,-1-1 0,1 1 0,-1 0 0,1 0 0,-1 0 0,0 0 0,-1 0 0,1 0 0,-1 1 0,0-1 0,2 8 0,0 9-455,-1 0 0,-1 25 0,-1-29-6371</inkml:trace>
  <inkml:trace contextRef="#ctx0" brushRef="#br0" timeOffset="1">679 152 24575,'12'-38'0,"-9"25"0,0 0 0,1 1 0,1-1 0,0 1 0,1 0 0,12-18 0,-17 29 0,-1 1 0,0-1 0,1 1 0,-1-1 0,1 1 0,-1-1 0,1 1 0,-1-1 0,1 1 0,-1-1 0,1 1 0,-1 0 0,1-1 0,0 1 0,-1 0 0,1 0 0,-1-1 0,1 1 0,0 0 0,-1 0 0,1 0 0,0 0 0,-1 0 0,1 0 0,0 0 0,-1 0 0,2 0 0,-1 1 0,0-1 0,0 1 0,0-1 0,0 1 0,0 0 0,0 0 0,0 0 0,-1-1 0,1 1 0,0 0 0,-1 0 0,1 0 0,0 0 0,0 2 0,2 5 0,1 0 0,-2 0 0,3 11 0,-4-17 0,14 80-341,-3 2 0,-4-1-1,-3 132 1,-6-188-6485</inkml:trace>
</inkml:ink>
</file>

<file path=ppt/ink/ink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9:07:46.429"/>
    </inkml:context>
    <inkml:brush xml:id="br0">
      <inkml:brushProperty name="width" value="0.05" units="cm"/>
      <inkml:brushProperty name="height" value="0.05" units="cm"/>
    </inkml:brush>
  </inkml:definitions>
  <inkml:trace contextRef="#ctx0" brushRef="#br0">0 158 24575,'0'-6'0,"0"-5"0,0-4 0,3-1 0,4 1 0,4 0 0,6 3 0,2 4 0,5-1 0,7 2 0,4 2 0,2-1 0,-5 1-8191</inkml:trace>
  <inkml:trace contextRef="#ctx0" brushRef="#br0" timeOffset="1">453 1 24575,'0'3'0,"0"4"0,3 0 0,4-3 0,3-6 0,1-2-8191</inkml:trace>
</inkml:ink>
</file>

<file path=ppt/ink/ink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9:07:47.171"/>
    </inkml:context>
    <inkml:brush xml:id="br0">
      <inkml:brushProperty name="width" value="0.05" units="cm"/>
      <inkml:brushProperty name="height" value="0.05" units="cm"/>
    </inkml:brush>
  </inkml:definitions>
  <inkml:trace contextRef="#ctx0" brushRef="#br0">599 272 24575,'4'-5'0,"0"1"0,-1-2 0,1 1 0,-1 0 0,0-1 0,-1 1 0,0-1 0,0 0 0,0 0 0,0 0 0,-1 0 0,0 0 0,0 0 0,-1 0 0,0-11 0,0 6 0,-1-1 0,0 1 0,-1 0 0,0-1 0,-1 1 0,0 0 0,-7-16 0,8 22 0,0 1 0,0 1 0,-1-1 0,1 0 0,-1 0 0,0 1 0,0 0 0,0-1 0,-1 1 0,1 0 0,-1 1 0,1-1 0,-1 0 0,0 1 0,-7-3 0,5 3 0,0 0 0,0 1 0,-1-1 0,1 1 0,0 1 0,-1-1 0,1 1 0,-1 0 0,-12 2 0,1 2 0,-1 1 0,1 0 0,0 1 0,0 1 0,1 1 0,-26 15 0,12-3 0,0 1 0,1 2 0,1 0 0,-33 36 0,44-40 0,1 0 0,1 2 0,1 0 0,1 1 0,1 0 0,-21 48 0,30-61 0,1 1 0,0-1 0,1 1 0,0 0 0,1 0 0,0 0 0,0 0 0,1 0 0,0 0 0,1 0 0,0 0 0,2 10 0,-1-12 0,1-1 0,-1-1 0,1 1 0,1 0 0,-1-1 0,1 1 0,0-1 0,0 0 0,1 0 0,0-1 0,0 1 0,0-1 0,1 0 0,-1 0 0,1-1 0,13 8 0,-2-4 31,0-1 0,0 0 0,0-2 0,1 0 0,0 0 0,0-2 0,1 0 0,-1-1 1,0-1-1,36-3 0,-13-1-458,-1-3 0,1-1 1,70-22-1,-38 3-6399</inkml:trace>
</inkml:ink>
</file>

<file path=ppt/ink/ink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9:07:47.604"/>
    </inkml:context>
    <inkml:brush xml:id="br0">
      <inkml:brushProperty name="width" value="0.05" units="cm"/>
      <inkml:brushProperty name="height" value="0.05" units="cm"/>
    </inkml:brush>
  </inkml:definitions>
  <inkml:trace contextRef="#ctx0" brushRef="#br0">30 297 24575,'-1'1'0,"0"-1"0,0 0 0,1 1 0,-1-1 0,0 1 0,0-1 0,0 1 0,1 0 0,-1-1 0,0 1 0,1 0 0,-1 0 0,0-1 0,1 1 0,-1 0 0,1 0 0,-1 0 0,1 0 0,0-1 0,-1 1 0,1 0 0,0 0 0,0 0 0,-1 0 0,1 0 0,0 0 0,0 2 0,-2 28 0,5-3 0,1 0 0,1 0 0,17 52 0,-1-3 0,8 42 0,-59-208 0,23 63 0,-44-203 0,47 203 0,1 0 0,2 0 0,0 0 0,2 0 0,1 0 0,9-49 0,-9 67 0,0 0 0,1 1 0,0-1 0,0 1 0,1-1 0,0 1 0,0 0 0,0 1 0,1-1 0,0 1 0,0-1 0,1 2 0,11-10 0,-12 11 0,1 0 0,0 1 0,0 0 0,0 0 0,1 0 0,-1 1 0,0 0 0,1 0 0,0 1 0,-1 0 0,1 0 0,0 0 0,0 1 0,0 0 0,-1 1 0,12 1 0,-10-1 0,0 1 0,-1 0 0,1 0 0,-1 1 0,1 0 0,-1 0 0,0 1 0,-1 0 0,1 0 0,0 1 0,-1-1 0,0 1 0,8 9 0,-12-11 0,1 0 0,-1 0 0,0 0 0,0 1 0,0-1 0,0 1 0,0-1 0,-1 1 0,0 0 0,0-1 0,0 1 0,0 0 0,0 0 0,-1 0 0,1 0 0,-1 0 0,0 0 0,-1 0 0,1-1 0,-1 1 0,1 0 0,-1 0 0,0 0 0,0 0 0,-1-1 0,1 1 0,-1-1 0,-3 5 0,-3 4 38,0 0 0,-1 0 0,-1-1 0,0-1 0,0 0 0,-1 0 0,-1-1 0,-17 12 0,7-8-465,0-1 0,-1 0 1,-48 16-1,42-19-6399</inkml:trace>
</inkml:ink>
</file>

<file path=ppt/ink/ink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9:07:47.945"/>
    </inkml:context>
    <inkml:brush xml:id="br0">
      <inkml:brushProperty name="width" value="0.05" units="cm"/>
      <inkml:brushProperty name="height" value="0.05" units="cm"/>
    </inkml:brush>
  </inkml:definitions>
  <inkml:trace contextRef="#ctx0" brushRef="#br0">0 0 24575,'3'0'0,"4"0"0,4 0 0,0 3 0,-2 4 0,-3 7 0,1 6 0,0 10 0,-3 8 0,0 6 0,-2 8 0,-1 6 0,-1 4 0,0 1 0,-1 0 0,1-11-8191</inkml:trace>
</inkml:ink>
</file>

<file path=ppt/ink/ink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9:07:48.415"/>
    </inkml:context>
    <inkml:brush xml:id="br0">
      <inkml:brushProperty name="width" value="0.05" units="cm"/>
      <inkml:brushProperty name="height" value="0.05" units="cm"/>
    </inkml:brush>
  </inkml:definitions>
  <inkml:trace contextRef="#ctx0" brushRef="#br0">1721 182 24575,'0'-2'0,"-1"-1"0,1 0 0,-1 0 0,1 1 0,-1-1 0,0 0 0,0 1 0,-1-1 0,1 1 0,0-1 0,-1 1 0,1 0 0,-1-1 0,0 1 0,0 0 0,-3-3 0,-2-1 0,-1 0 0,0 0 0,-13-7 0,2 3 0,-2 1 0,1 1 0,-1 0 0,0 2 0,-1 0 0,0 1 0,0 2 0,-22-2 0,-11 3 0,1 2 0,-62 7 0,43 3-64,1 2 1,0 4-1,2 3 0,0 3 0,1 3 0,2 3 0,0 3 1,2 2-1,2 4 0,1 2 0,-57 49 0,82-58 58,2 2 0,1 1 0,2 2 0,1 1 0,2 1 0,1 2 0,-25 48 0,41-64 1,1 1 0,2 0 0,0 0 1,2 1-1,0 0 0,-3 32 0,8-38 4,1 1-1,1 0 0,0 0 1,2-1-1,0 1 0,1 0 1,1-1-1,13 37 0,-8-34-17,1-1-1,1-1 0,1 0 1,1 0-1,1-1 0,0-1 0,1 0 1,1-1-1,1-1 0,0 0 1,34 22-1,-10-11-68,1-1 0,2-3 0,0-2 1,74 25-1,-46-24 58,1-3 1,0-3 0,2-4-1,137 6 1,-119-17 32,0-5 0,-1-3 0,142-31 0,-178 26-3,0-3 0,0-3 0,-1-2 0,-2-3 0,0-1 0,86-56 0,-110 60 0,-1-1 0,-1-2 0,-1 0 0,-1-2 0,-1 0 0,-1-2 0,-2-1 0,0 0 0,-2-2 0,-1 0 0,-2-1 0,19-49 0,-23 43 0,-1-1 0,-1 0 0,-3-1 0,-1 0 0,-1-1 0,-3 1 0,-1-1 0,-2 1 0,-6-45 0,3 58-17,-1 1 0,-1-1 0,-1 1-1,-1 0 1,-1 0 0,-1 1 0,-1 1-1,-1 0 1,-2 0 0,0 1-1,-1 1 1,-1 0 0,-1 1 0,-35-31-1,29 33 11,0 1-1,-2 1 1,0 1-1,-1 1 1,-42-16-1,26 15 45,-1 1 0,-88-14 0,19 17-661,-219 4-1,182 11-4451</inkml:trace>
</inkml:ink>
</file>

<file path=ppt/ink/ink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9:07:50.668"/>
    </inkml:context>
    <inkml:brush xml:id="br0">
      <inkml:brushProperty name="width" value="0.05" units="cm"/>
      <inkml:brushProperty name="height" value="0.05" units="cm"/>
    </inkml:brush>
  </inkml:definitions>
  <inkml:trace contextRef="#ctx0" brushRef="#br0">1265 112 24575,'0'0'0,"1"0"0,-1 0 0,1 0 0,-1 0 0,1-1 0,0 1 0,-1 0 0,1-1 0,-1 1 0,1 0 0,-1-1 0,1 1 0,-1 0 0,0-1 0,1 1 0,-1-1 0,1 1 0,-1-1 0,0 1 0,1-1 0,-1 1 0,0-1 0,0 0 0,1 1 0,-1-1 0,0 1 0,0-1 0,0 0 0,0 0 0,-1-20 0,-1 18 0,0 0 0,0 0 0,0 0 0,0 0 0,-1 0 0,1 0 0,-1 1 0,0-1 0,0 1 0,0 0 0,0 0 0,0 0 0,0 0 0,-1 1 0,-5-3 0,-4 0 0,0 0 0,0 1 0,-14-3 0,4 4 0,1 0 0,0 2 0,-1 1 0,1 0 0,0 2 0,-1 0 0,2 2 0,-1 0 0,-25 10 0,8 0 0,0 2 0,1 2 0,-69 46 0,52-25-41,3 2 0,2 2 0,1 3 0,3 1 1,2 3-1,-57 82 0,58-66-7,3 1 0,3 3 0,3 0 1,3 3-1,-25 89 0,42-114 48,2 0 0,3 1 0,1 0 0,3 0 0,2 1 0,2 0 0,10 78 0,-5-101 0,2 0 0,1 0 0,1-1 0,1 0 0,2 0 0,17 32 0,-17-39 0,2-1 0,0 0 0,1-1 0,1 0 0,1-1 0,0-1 0,1 0 0,29 20 0,-20-20 4,0 0 0,1-1 1,0-2-1,1-1 0,56 16 0,-44-18 3,0-2-1,1-2 0,78 2 0,-53-10-48,0-3 0,0-3 0,0-3 0,-1-2 0,84-29 0,-62 11-67,-2-4 0,-2-3 0,-1-4-1,-2-4 1,126-95 0,-138 87 59,-3-3-1,-2-3 1,-3-2-1,-3-3 1,-2-2-1,53-88 1,-85 117 19,-2-1-1,-1 0 0,-2-2 1,-2 0-1,-2 0 1,16-74-1,-26 92 18,-1 1-1,-1 0 0,-1-1 0,-1 0 1,-1 1-1,-1-1 0,-1 1 1,-1 0-1,-1 0 0,0 0 0,-2 0 1,-1 1-1,0 0 0,-21-35 1,11 31 14,0 0 0,-2 2 0,0 0 0,-1 2 0,-2 0 0,0 1 0,-1 2 0,-1 0 0,-1 1 0,-28-13 0,-10-1 0,-2 2 0,0 4 0,-81-20 0,58 23-249,-1 4 0,0 4 1,-155-5-1,182 19-4723</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37:03.789"/>
    </inkml:context>
    <inkml:brush xml:id="br0">
      <inkml:brushProperty name="width" value="0.05" units="cm"/>
      <inkml:brushProperty name="height" value="0.05" units="cm"/>
    </inkml:brush>
  </inkml:definitions>
  <inkml:trace contextRef="#ctx0" brushRef="#br0">3917 3550 24575,'-14'-6'0,"0"-2"0,0 1 0,1-2 0,-14-10 0,22 15 0,1-1 0,-1 0 0,1 0 0,0 0 0,0 0 0,1-1 0,-1 1 0,1-1 0,1 0 0,-1 0 0,1 0 0,-3-12 0,3 6 0,0-1 0,1 1 0,1-1 0,0 1 0,0-1 0,1 0 0,1 1 0,6-24 0,5-8 0,21-46 0,-23 60 0,18-42 0,73-206 0,-83 217 0,-2-2 0,12-103 0,-23 99 0,-3 0 0,-2 1 0,-4-1 0,-2 0 0,-3 1 0,-4 0 0,-25-87 0,21 105 0,-1 1 0,-3 1 0,-2 0 0,-1 1 0,-3 2 0,-1 1 0,-2 0 0,-2 3 0,-2 0 0,-51-46 0,33 42-44,-2 3 0,-2 2 0,-1 3 0,-2 2 0,-1 3 0,-108-39 0,33 25-59,-2 6 0,-155-22 1,163 38 102,0 6 0,-148 1 0,219 16 0,-1 2 0,0 3 0,1 2 0,0 3 0,1 2 0,0 3 0,-65 28 0,38-3 235,-151 100 0,90-50-89,114-73-146,-1-2 0,0-1 0,-2-2 0,1-1 0,-2-1 0,1-2 0,-62 8 0,66-14 0,-1-2 0,0 0 0,0-2 0,1-1 0,-1-2 0,1-1 0,0-1 0,0-1 0,-39-16 0,44 13 0,1 0 0,0-2 0,1 0 0,0-2 0,1-1 0,0 0 0,2-1 0,0-2 0,0 1 0,2-2 0,0-1 0,2 0 0,0-1 0,1 0 0,1-1 0,1-1 0,1 0 0,-14-42 0,10 12 0,-15-91 0,6-57 0,20 161 0,-4-35 0,3 0 0,8-141 0,0 198 0,0 0 0,0 1 0,2-1 0,11-28 0,-13 42-1365</inkml:trace>
</inkml:ink>
</file>

<file path=ppt/ink/ink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9:07:51.425"/>
    </inkml:context>
    <inkml:brush xml:id="br0">
      <inkml:brushProperty name="width" value="0.05" units="cm"/>
      <inkml:brushProperty name="height" value="0.05" units="cm"/>
    </inkml:brush>
  </inkml:definitions>
  <inkml:trace contextRef="#ctx0" brushRef="#br0">0 300 24575,'2'-2'0,"-1"0"0,1 1 0,0-1 0,0 1 0,-1 0 0,1-1 0,0 1 0,0 0 0,0 0 0,0 0 0,1 1 0,-1-1 0,0 0 0,0 1 0,5-1 0,-6 1 0,1 1 0,-1-1 0,0 0 0,1 1 0,-1 0 0,0-1 0,0 1 0,1 0 0,-1 0 0,0-1 0,0 1 0,0 0 0,0 0 0,0 0 0,0 0 0,0 1 0,-1-1 0,1 0 0,0 0 0,-1 0 0,1 1 0,0-1 0,-1 0 0,0 1 0,1-1 0,-1 0 0,1 3 0,8 39 0,-2 0 0,4 76 0,-5-38 0,-2-36 0,-3-23 0,7 42 0,-8-63 0,0 0 0,0-1 0,0 1 0,0 0 0,1 0 0,-1-1 0,0 1 0,0 0 0,1 0 0,-1-1 0,0 1 0,1 0 0,-1-1 0,0 1 0,1 0 0,-1-1 0,1 1 0,-1-1 0,2 1 0,2-11 0,0-27 0,-6-20 0,-12-92 0,-1 14 0,13 107 0,-1-22 0,1-1 0,7-72 0,-4 118 0,0-1 0,0 1 0,0 0 0,1 0 0,-1 0 0,1 0 0,1 0 0,-1 0 0,1 0 0,0 1 0,0-1 0,0 1 0,0 0 0,6-5 0,-6 6 0,1 0 0,0 1 0,-1-1 0,1 1 0,0 0 0,0 0 0,1 1 0,-1-1 0,0 1 0,0 0 0,1 0 0,-1 0 0,1 1 0,-1 0 0,1-1 0,-1 2 0,7 0 0,2 1 0,0 0 0,-1 1 0,0 1 0,0 0 0,0 1 0,0 0 0,-1 1 0,1 0 0,11 9 0,-15-10 0,0 1 0,-1 0 0,0 1 0,0-1 0,0 1 0,-1 1 0,0-1 0,0 1 0,-1 0 0,0 0 0,-1 1 0,7 16 0,-10-21 0,0 0 0,0 0 0,0 0 0,-1 1 0,0-1 0,1 0 0,-2 0 0,1 0 0,0 1 0,-1-1 0,0 0 0,0 0 0,0 0 0,-1 0 0,1 0 0,-1 0 0,0 0 0,0 0 0,0-1 0,0 1 0,-1-1 0,0 0 0,-4 5 0,-7 5 0,-1 0 0,0-2 0,-1 0 0,-18 10 0,-11 8 0,43-28 0,1 0 0,-1 0 0,1 0 0,0 0 0,-1 0 0,1 0 0,0 1 0,0-1 0,-1 0 0,1 1 0,0-1 0,0 1 0,1-1 0,-1 1 0,0-1 0,0 1 0,1 0 0,-1-1 0,1 1 0,-1 0 0,1-1 0,0 1 0,0 0 0,0 0 0,0-1 0,0 3 0,1-1 0,0-1 0,0 0 0,1 0 0,-1 1 0,0-1 0,1 0 0,0 0 0,-1-1 0,1 1 0,0 0 0,0 0 0,0-1 0,0 0 0,0 1 0,1-1 0,-1 0 0,4 2 0,64 24 0,-42-17 0,32 15 0,-52-21 0,-1 0 0,0 1 0,1 0 0,-2 0 0,1 0 0,0 1 0,-1 0 0,8 11 0,-12-15 0,0 0 0,-1 0 0,0 0 0,1 0 0,-1 0 0,0 0 0,0 1 0,0-1 0,0 0 0,-1 1 0,1-1 0,-1 0 0,1 1 0,-1-1 0,0 1 0,0-1 0,0 1 0,0-1 0,0 1 0,-1 2 0,-1-2 0,1 0 0,0 0 0,-1-1 0,1 1 0,-1-1 0,0 1 0,0-1 0,0 0 0,0 1 0,-1-1 0,1 0 0,0 0 0,-1-1 0,-2 3 0,-7 2 0,1-1 0,-1 0 0,0 0 0,0-1 0,-1-1 0,-19 3 0,15-3-195,0-1 0,0-1 0,0 0 0,0-1 0,0-2 0,-32-5 0,21-1-6631</inkml:trace>
</inkml:ink>
</file>

<file path=ppt/ink/ink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9:07:51.768"/>
    </inkml:context>
    <inkml:brush xml:id="br0">
      <inkml:brushProperty name="width" value="0.05" units="cm"/>
      <inkml:brushProperty name="height" value="0.05" units="cm"/>
    </inkml:brush>
  </inkml:definitions>
  <inkml:trace contextRef="#ctx0" brushRef="#br0">8 193 24575,'-4'-30'0,"3"27"0,0-1 0,1 0 0,-1 1 0,1-1 0,0 0 0,0 0 0,0-4 0,1 7 0,-1-1 0,1 1 0,0-1 0,-1 1 0,1-1 0,0 1 0,0-1 0,0 1 0,0 0 0,0-1 0,0 1 0,0 0 0,0 0 0,1 0 0,-1 0 0,0 0 0,1 0 0,-1 0 0,1 1 0,2-2 0,18-6 0,0 1 0,0 1 0,0 1 0,36-4 0,10-2 0,-52 8 0,34-8 0,-47 10 0,1 0 0,-1-1 0,0 1 0,0-1 0,1 1 0,-1-1 0,0 0 0,-1 0 0,1 0 0,0-1 0,2-2 0,-5 5 0,0 0 0,1 0 0,-1-1 0,0 1 0,0 0 0,0 0 0,0 0 0,0-1 0,1 1 0,-1 0 0,0 0 0,0-1 0,0 1 0,0 0 0,0-1 0,0 1 0,0 0 0,0 0 0,0-1 0,0 1 0,0 0 0,0 0 0,0-1 0,0 1 0,0 0 0,0-1 0,0 1 0,0 0 0,0 0 0,-1-1 0,1 1 0,0 0 0,0 0 0,0 0 0,0-1 0,-1 1 0,1 0 0,0 0 0,-1-1 0,-13-4 0,-18 2 0,25 3 0,0 0 0,0 1 0,0 0 0,0 0 0,1 1 0,-1 0 0,0 0 0,1 1 0,-1-1 0,1 1 0,0 1 0,0-1 0,0 1 0,0 0 0,0 1 0,-7 7 0,5-2 0,0-1 0,0 2 0,1-1 0,1 1 0,0 0 0,0 1 0,1-1 0,-5 19 0,0 1-114,2 2 1,1-1-1,2 1 0,1 0 0,2 0 1,0 0-1,3 0 0,1 1 0,1-1 1,2-1-1,10 38 0,-6-38-6712</inkml:trace>
</inkml:ink>
</file>

<file path=ppt/ink/ink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9:07:52.231"/>
    </inkml:context>
    <inkml:brush xml:id="br0">
      <inkml:brushProperty name="width" value="0.05" units="cm"/>
      <inkml:brushProperty name="height" value="0.05" units="cm"/>
    </inkml:brush>
  </inkml:definitions>
  <inkml:trace contextRef="#ctx0" brushRef="#br0">0 310 24575,'2'0'0,"0"1"0,-1-1 0,1 0 0,-1 1 0,1 0 0,-1-1 0,0 1 0,1 0 0,-1 0 0,0 0 0,1 0 0,-1 0 0,0 0 0,0 0 0,0 0 0,0 0 0,0 1 0,0-1 0,0 0 0,-1 1 0,1-1 0,0 1 0,-1-1 0,1 1 0,-1-1 0,1 4 0,2 7 0,0 0 0,2 17 0,-4-18 0,23 199 0,-9-73 0,-14-128 0,3 23 0,-4-31 0,0 1 0,0-1 0,0 1 0,0-1 0,0 1 0,0-1 0,-1 1 0,1-1 0,0 1 0,-1-1 0,1 0 0,-1 1 0,1-1 0,-1 1 0,-1 0 0,2-2 0,0 0 0,0 0 0,-1 1 0,1-1 0,0 0 0,0 0 0,0 0 0,-1 0 0,1 0 0,0 0 0,0 0 0,0 0 0,-1 0 0,1 0 0,0 0 0,0 0 0,-1 0 0,1-1 0,0 1 0,0 0 0,0 0 0,-1 0 0,1 0 0,0 0 0,0 0 0,0 0 0,0-1 0,-1 1 0,1 0 0,0 0 0,0 0 0,0 0 0,0-1 0,0 1 0,-1 0 0,1 0 0,0 0 0,0-1 0,0 1 0,0 0 0,0 0 0,-5-12 0,-4-12 0,1 0 0,2-1 0,0 0 0,-1-26 0,2 0 0,3-54 0,3 57 0,2-1 0,2 0 0,3 1 0,2 1 0,29-88 0,-34 122 0,1 0 0,0 1 0,1-1 0,0 1 0,13-15 0,-17 24 0,-1 0 0,1 0 0,0 1 0,0-1 0,0 1 0,0 0 0,0 0 0,1 0 0,-1 0 0,7-2 0,-8 3 0,0 1 0,1-1 0,-1 1 0,0 0 0,0 0 0,0 0 0,1 0 0,-1 0 0,0 1 0,0-1 0,0 0 0,0 1 0,0 0 0,0 0 0,0-1 0,0 1 0,0 0 0,0 1 0,0-1 0,2 2 0,1 1 0,-1 0 0,-1 0 0,1 1 0,0-1 0,-1 1 0,0 0 0,0 0 0,-1 0 0,1 0 0,-1 1 0,0-1 0,0 1 0,1 6 0,0 8 0,0-1 0,1 31 0,-3-31 0,-2 0 0,0 0 0,-1 0 0,-1-1 0,-1 1 0,-7 21 0,9-33 0,0 0 0,-1 1 0,0-1 0,-1 0 0,1-1 0,-1 1 0,0-1 0,-1 1 0,0-1 0,0-1 0,0 1 0,-1-1 0,0 0 0,0 0 0,0 0 0,0-1 0,-14 7 0,17-10 17,-1 0-1,1 0 0,0 0 0,-1 0 1,1-1-1,-1 1 0,0-1 0,1 0 1,-1 0-1,1-1 0,-1 1 0,1-1 1,-1 1-1,1-1 0,-1 0 0,1-1 1,0 1-1,0 0 0,-1-1 0,-2-2 1,2 1-149,0 0 1,-1 0 0,2-1-1,-1 1 1,0-1 0,1 0 0,0 0-1,0 0 1,0-1 0,0 1 0,1-1-1,-4-9 1,-2-10-6695</inkml:trace>
</inkml:ink>
</file>

<file path=ppt/ink/ink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9:07:17.020"/>
    </inkml:context>
    <inkml:brush xml:id="br0">
      <inkml:brushProperty name="width" value="0.05" units="cm"/>
      <inkml:brushProperty name="height" value="0.05" units="cm"/>
    </inkml:brush>
  </inkml:definitions>
  <inkml:trace contextRef="#ctx0" brushRef="#br0">329 1080 24575,'-2'-22'0,"0"-1"0,-10-40 0,8 43 0,0 0 0,1 0 0,0-35 0,3 43 0,3-34 0,-3 43 0,0 0 0,1 0 0,-1 1 0,1-1 0,0 0 0,-1 1 0,1-1 0,1 1 0,-1-1 0,0 1 0,1-1 0,1-2 0,-2 5 0,-1 0 0,0 0 0,0 0 0,0 0 0,0 0 0,0 0 0,1-1 0,-1 1 0,0 0 0,0 0 0,0 0 0,0 0 0,1 0 0,-1 0 0,0 0 0,0 0 0,0 0 0,1 0 0,-1 0 0,0 0 0,0 0 0,0 1 0,0-1 0,0 0 0,1 0 0,-1 0 0,0 0 0,0 0 0,0 0 0,0 0 0,0 0 0,1 0 0,-1 1 0,0-1 0,0 0 0,0 0 0,0 0 0,0 0 0,0 0 0,0 1 0,0-1 0,1 0 0,-1 0 0,0 0 0,0 0 0,0 1 0,0-1 0,0 0 0,0 0 0,0 0 0,0 1 0,3 10 0,2 38 0,-3 1 0,-6 96 0,2-112 0,-55 531-263,-33-2-139,45-293 329,-3 9 73,-17 109 0,62-369 0,-14 138 0,16-141 0,1 0 0,1 0 0,1 0 0,0 0 0,1 0 0,0 0 0,9 22 0,-9-32 1,0 0 1,0 0 0,1 0-1,0 0 1,0 0-1,0-1 1,1 0 0,0 0-1,0 0 1,0 0 0,1-1-1,-1 0 1,1 0-1,0-1 1,0 1 0,0-1-1,13 4 1,1-1 96,-1-1-1,1-1 1,0-1 0,1-1-1,20 0 1,46-2-188,94-11 0,91-24-999,-177 21 871,93-12-973,1509-188-5189,899 23 3553,10 152 1507,-1189 91 2355,-1348-49-795,2 1-259,145 3 1955,-164-7-1454,0-3 0,52-10 0,-93 11-40,-2 0 1,1-1 0,0 0 0,0 0 0,-1-1 0,15-8 0,-22 11-336,0 0-1,1-1 0,-1 1 1,0-1-1,-1 0 1,1 1-1,0-1 1,0 0-1,-1 0 1,1 0-1,-1 0 1,0 0-1,1-1 1,-1 1-1,0 0 1,0-1-1,-1 1 0,1 0 1,0-1-1,-1 1 1,1-1-1,-1 1 1,0-1-1,0 1 1,0-1-1,0 1 1,0-1-1,-1 1 1,1-1-1,-2-3 1,-1-3 45,-1 0 0,0 0 0,-1 1 0,1-1 0,-2 1 1,-6-9-1,-42-45 869,24 30-818,5 4-203,2-1 0,0-1 0,3-1 0,0-1 0,2-1 0,1 0 0,2-1 0,1-1 0,2 0 0,-15-70 0,17 29-69,3 0-1,3-1 0,4 0 1,3 0-1,21-122 1,111-371-349,78-68 418,-167 511 0,-46 126 0,48-144 0,-41 118 0,-1 0 0,-1-1 0,2-35 0,-7 58 28,1-1 0,-1 1 0,-1 0 0,1 0-1,-1 0 1,0 0 0,0 0 0,0 0 0,-1 0 0,1 1-1,-1-1 1,-1 0 0,1 1 0,0 0 0,-1-1 0,0 1-1,0 0 1,-1 0 0,1 0 0,-1 1 0,1-1 0,-1 1-1,0 0 1,0 0 0,-1 0 0,1 1 0,-1 0 0,1-1-1,-6 0 1,-10-4-28,-1 0 0,0 2 0,-35-5 0,-70 1 0,95 7 0,-622-19-1301,-1 22-719,590-1 1892,-1997 62-6997,2 70 5410,-1238 146 2354,3286-277-577,-522 35 5120,494-36-6967</inkml:trace>
</inkml:ink>
</file>

<file path=ppt/ink/ink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9:07:17.590"/>
    </inkml:context>
    <inkml:brush xml:id="br0">
      <inkml:brushProperty name="width" value="0.05" units="cm"/>
      <inkml:brushProperty name="height" value="0.05" units="cm"/>
    </inkml:brush>
  </inkml:definitions>
  <inkml:trace contextRef="#ctx0" brushRef="#br0">716 152 24575,'0'-8'0,"0"0"0,-1 0 0,0 0 0,0 1 0,0-1 0,-1 0 0,-1 0 0,1 1 0,-7-14 0,6 17 0,0 0 0,0 0 0,0 0 0,0 0 0,-1 0 0,1 1 0,-1 0 0,0 0 0,0 0 0,0 0 0,-1 0 0,1 1 0,0 0 0,-1 0 0,0 0 0,-8-2 0,1 2 0,0 0 0,-1 0 0,1 1 0,0 1 0,-1 0 0,1 1 0,0 0 0,-16 4 0,-2 2 0,1 2 0,-34 13 0,35-10 0,2 1 0,-43 26 0,56-30 0,0 1 0,0 0 0,0 1 0,2 0 0,-1 1 0,-12 18 0,21-27 0,1 0 0,0 0 0,0 1 0,0-1 0,0 1 0,0 0 0,1 0 0,0 0 0,-1-1 0,1 1 0,1 0 0,-1 0 0,1 0 0,-1 1 0,1-1 0,0 0 0,1 0 0,-1 0 0,1 0 0,0 0 0,-1 0 0,2 0 0,-1-1 0,0 1 0,1 0 0,0 0 0,0-1 0,0 1 0,0-1 0,1 0 0,-1 0 0,1 1 0,3 2 0,5 4 0,0-1 0,0-1 0,1 0 0,0 0 0,0-1 0,19 8 0,83 27 0,-109-41 0,209 57 0,-57-17 0,-150-39 0,53 18 0,-56-18 0,1 0 0,-1 1 0,1-1 0,-1 1 0,0 0 0,0 0 0,0 1 0,0-1 0,5 8 0,-8-10 0,0 0 0,0 0 0,-1 0 0,1 0 0,0 0 0,-1 1 0,1-1 0,-1 0 0,0 0 0,1 1 0,-1-1 0,0 0 0,0 1 0,0-1 0,0 0 0,0 1 0,0-1 0,0 0 0,0 0 0,0 1 0,-1-1 0,0 2 0,0-1 0,0 1 0,0-1 0,-1 0 0,0 1 0,1-1 0,-1 0 0,0 0 0,0 0 0,0 0 0,-3 2 0,-4 2 0,-1 0 0,-1 0 0,1 0 0,-12 3 0,-21 7 0,0-3 0,-70 13 0,-93 0 0,159-22 0,-60-4 0,88-1 0,1-1 0,0-1 0,0 0 0,1-1 0,-1-1 0,-23-11 0,35 14-105,1-1 0,0 1 0,0-2 0,0 1 0,0 0 0,0-1 0,0 0 0,1 0 0,0-1 0,0 1 0,0-1 0,-5-8 0,-3-16-6721</inkml:trace>
</inkml:ink>
</file>

<file path=ppt/ink/ink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9:07:18.042"/>
    </inkml:context>
    <inkml:brush xml:id="br0">
      <inkml:brushProperty name="width" value="0.05" units="cm"/>
      <inkml:brushProperty name="height" value="0.05" units="cm"/>
    </inkml:brush>
  </inkml:definitions>
  <inkml:trace contextRef="#ctx0" brushRef="#br0">40 307 24575,'2'49'0,"13"71"0,1 20 0,-14 72 0,-2-203 0,-1 0 0,-1 0 0,-2 11 0,4-19 0,-1 1 0,1 0 0,-1 0 0,1-1 0,-1 1 0,0 0 0,0-1 0,1 1 0,-1-1 0,0 1 0,-1-1 0,1 1 0,0-1 0,0 0 0,-1 0 0,1 1 0,0-1 0,-1 0 0,1 0 0,-1 0 0,1-1 0,-4 2 0,4-2 0,0 0 0,0 0 0,0 0 0,1 0 0,-1 0 0,0 0 0,0 0 0,0 0 0,0-1 0,0 1 0,1 0 0,-1-1 0,0 1 0,0-1 0,1 1 0,-1-1 0,0 1 0,0-1 0,1 1 0,-1-1 0,1 0 0,-1 1 0,0-1 0,1 0 0,-1 1 0,1-1 0,0 0 0,-1 0 0,1 0 0,-1-1 0,-7-28 0,3-6 0,2-1 0,1 0 0,1 1 0,6-42 0,29-146 0,-23 170 0,28-81 0,-32 114 0,1 1 0,1 1 0,1-1 0,1 2 0,0-1 0,28-33 0,-34 47 0,1-1 0,-1 1 0,1 0 0,0 0 0,1 1 0,-1 0 0,1 0 0,0 0 0,-1 1 0,11-3 0,-13 4 0,0 1 0,0 1 0,0-1 0,1 1 0,-1-1 0,0 1 0,1 0 0,-1 1 0,0-1 0,1 1 0,-1 0 0,0 0 0,0 0 0,0 0 0,0 1 0,0 0 0,0 0 0,0 0 0,5 3 0,0 3 0,1 0 0,-1 1 0,-1 0 0,0 0 0,0 1 0,-1 0 0,0 0 0,0 1 0,-1 0 0,-1 0 0,7 18 0,-1 5 0,-1 0 0,9 63 0,-3 39-682,-7 272-1,-9-376-6143</inkml:trace>
</inkml:ink>
</file>

<file path=ppt/ink/ink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9:07:18.412"/>
    </inkml:context>
    <inkml:brush xml:id="br0">
      <inkml:brushProperty name="width" value="0.05" units="cm"/>
      <inkml:brushProperty name="height" value="0.05" units="cm"/>
    </inkml:brush>
  </inkml:definitions>
  <inkml:trace contextRef="#ctx0" brushRef="#br0">44 172 24575,'-3'-3'0,"-4"-1"0,-4 1 0,0-3 0,3-3 0,4 0 0,10-2 0,9-1 0,8-2 0,9-2 0,11-1 0,10 0 0,8-1 0,5 1 0,-8 2-8191</inkml:trace>
</inkml:ink>
</file>

<file path=ppt/ink/ink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9:07:18.739"/>
    </inkml:context>
    <inkml:brush xml:id="br0">
      <inkml:brushProperty name="width" value="0.05" units="cm"/>
      <inkml:brushProperty name="height" value="0.05" units="cm"/>
    </inkml:brush>
  </inkml:definitions>
  <inkml:trace contextRef="#ctx0" brushRef="#br0">1 289 24575,'0'-1'0,"1"1"0,0 0 0,0-1 0,0 1 0,-1 0 0,1-1 0,0 1 0,-1-1 0,1 1 0,0-1 0,-1 0 0,1 1 0,0-1 0,-1 0 0,1 1 0,-1-1 0,1 0 0,-1 0 0,0 1 0,1-1 0,-1 0 0,0 0 0,0 0 0,1 1 0,-1-1 0,0 0 0,0 0 0,0 0 0,0 0 0,0-1 0,0-26 0,-3 17 0,1 12 0,2 20 0,61 243 0,-13-74 0,-35-127 0,-2 0 0,-3 0 0,1 83 0,-9-143 0,-1 0 0,1 0 0,0 0 0,-1 0 0,0 0 0,1 0 0,-1 0 0,0 0 0,-1 0 0,-1 3 0,3-6 0,0 0 0,0 1 0,-1-1 0,1 0 0,0 1 0,0-1 0,-1 0 0,1 0 0,0 0 0,0 1 0,-1-1 0,1 0 0,0 0 0,-1 0 0,1 0 0,0 1 0,-1-1 0,1 0 0,0 0 0,-1 0 0,1 0 0,0 0 0,-1 0 0,1 0 0,0 0 0,-1 0 0,1 0 0,0 0 0,-1 0 0,1 0 0,-1-1 0,0 0 0,0 1 0,0-1 0,0 0 0,-1 0 0,1 0 0,1 0 0,-1-1 0,0 1 0,0 0 0,0 0 0,1-1 0,-2-1 0,-7-16 0,2-1 0,0 0 0,1-1 0,-5-27 0,-7-88 0,16 118 0,-6-73 0,3 0 0,5-1 0,21-169 0,-18 241 0,0 0 0,2 0 0,1 0 0,0 1 0,1 0 0,13-24 0,-17 37 0,1 0 0,-1 1 0,1-1 0,1 1 0,-1 0 0,1 0 0,0 0 0,0 1 0,0 0 0,0 0 0,1 0 0,0 0 0,0 1 0,0 0 0,0 0 0,0 1 0,1 0 0,-1 0 0,1 0 0,-1 1 0,1 0 0,11 0 0,-10 1 0,1 0 0,0 1 0,0 0 0,0 1 0,-1 0 0,1 0 0,0 1 0,-1 0 0,0 0 0,0 1 0,0 0 0,0 1 0,-1-1 0,1 1 0,-1 1 0,-1 0 0,1 0 0,-1 0 0,6 7 0,-7-7 0,-1 1 0,1-1 0,-2 0 0,1 1 0,-1 0 0,1 0 0,-2 0 0,1 0 0,-1 0 0,0 1 0,-1-1 0,0 1 0,0-1 0,0 1 0,-1-1 0,0 1 0,-1-1 0,0 1 0,0 0 0,0-1 0,-1 0 0,-4 11 0,2-8 31,-1 0 0,-1 0 0,1-1 0,-2 1 0,1-1 0,-1-1 0,-1 1 0,1-1 1,-1-1-1,-14 11 0,3-5-458,0 0 0,-1-1 1,-43 17-1,13-9-6399</inkml:trace>
</inkml:ink>
</file>

<file path=ppt/ink/ink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9:07:54.270"/>
    </inkml:context>
    <inkml:brush xml:id="br0">
      <inkml:brushProperty name="width" value="0.05" units="cm"/>
      <inkml:brushProperty name="height" value="0.05" units="cm"/>
    </inkml:brush>
  </inkml:definitions>
  <inkml:trace contextRef="#ctx0" brushRef="#br0">369 0 24575,'4'13'0,"-4"-13"0,1 1 0,-1-1 0,1 1 0,-1 0 0,0-1 0,0 1 0,1 0 0,-1 0 0,0-1 0,0 1 0,0 0 0,0-1 0,0 1 0,0 0 0,0 0 0,0-1 0,0 1 0,0 0 0,0-1 0,0 1 0,-1 0 0,1-1 0,0 1 0,0 0 0,-1-1 0,1 1 0,-1 0 0,1-1 0,-1 2 0,-2 2 0,-1-1 0,1 1 0,-1-1 0,0 0 0,0 0 0,0 0 0,0-1 0,0 1 0,-1-1 0,-6 2 0,-54 15 0,36-11 0,13-4 0,1 1 0,0 1 0,0 0 0,1 1 0,0 1 0,-24 17 0,30-19 0,1 0 0,0 1 0,1 0 0,-1 0 0,1 1 0,1-1 0,-1 1 0,1 1 0,1-1 0,0 1 0,0 0 0,-4 15 0,1 4 69,1 1-1,2 0 0,0 1 0,2 31 1,11 117-1776,-5-133-5119</inkml:trace>
</inkml:ink>
</file>

<file path=ppt/ink/ink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9:07:55.714"/>
    </inkml:context>
    <inkml:brush xml:id="br0">
      <inkml:brushProperty name="width" value="0.05" units="cm"/>
      <inkml:brushProperty name="height" value="0.05" units="cm"/>
    </inkml:brush>
  </inkml:definitions>
  <inkml:trace contextRef="#ctx0" brushRef="#br0">100 409 24575,'10'-9'0,"-1"0"0,0-1 0,0 0 0,-1-1 0,0 0 0,-1 0 0,11-23 0,-12 17 0,0-1 0,-1-1 0,0 1 0,-2-1 0,0 1 0,-1-1 0,-1 0 0,-1 0 0,-1 0 0,-4-26 0,4 39 0,-1 1 0,1-1 0,-1 1 0,0 0 0,-1-1 0,0 1 0,0 0 0,0 0 0,-5-6 0,7 10 0,0 0 0,0 0 0,0 0 0,0-1 0,0 1 0,-1 1 0,1-1 0,0 0 0,0 0 0,-1 0 0,1 1 0,-1-1 0,1 0 0,-1 1 0,1 0 0,-1-1 0,1 1 0,-1 0 0,1 0 0,-1 0 0,1 0 0,-1 0 0,1 0 0,-1 0 0,1 0 0,-1 1 0,1-1 0,-1 0 0,1 1 0,-1-1 0,1 1 0,-1 0 0,1 0 0,0-1 0,-1 1 0,1 0 0,0 0 0,0 0 0,-2 2 0,-1 2 0,-1 0 0,1 1 0,0-1 0,0 1 0,0 0 0,1 0 0,0 1 0,0-1 0,-3 12 0,0 6 0,-6 34 0,7-18 0,2-1 0,2 1 0,4 52 0,23 120 0,-14-130 0,8 54 0,12 106 0,-25-170 0,-4 97 0,-3-166 0,0-1 0,0 0 0,-1 0 0,1 0 0,0 1 0,-1-1 0,1 0 0,-1 0 0,0 0 0,0 0 0,1 0 0,-1 0 0,-2 3 0,3-5 0,-1 0 0,1 0 0,0 0 0,0 0 0,-1 0 0,1 1 0,0-1 0,0 0 0,-1 0 0,1 0 0,0 0 0,-1 0 0,1 0 0,0 0 0,0 0 0,-1 0 0,1 0 0,0 0 0,0 0 0,-1 0 0,1 0 0,0 0 0,-1 0 0,1 0 0,0 0 0,0-1 0,-1 1 0,1 0 0,0 0 0,0 0 0,-1 0 0,1-1 0,-11-15 0,-9-28 0,3 0 0,-22-89 0,-4-97 0,41 216 0,0-1 0,1 1 0,0-1 0,1 0 0,3-25 0,-2 36 0,0-1 0,0 1 0,1 0 0,-1-1 0,1 1 0,0 0 0,0 0 0,0 0 0,0 1 0,1-1 0,0 0 0,0 1 0,0 0 0,0-1 0,0 1 0,1 1 0,-1-1 0,1 0 0,0 1 0,0 0 0,0 0 0,7-3 0,15-3 0,1 1 0,0 1 0,53-4 0,-44 7 0,52-13 0,-86 15 0,0 1 0,0-1 0,1 0 0,-1 1 0,0-1 0,0 0 0,0 0 0,0-1 0,0 1 0,0 0 0,-1-1 0,1 1 0,0-1 0,-1 0 0,1 1 0,1-4 0,-1 1 0,0 0 0,-1 0 0,1 0 0,-1 0 0,0 0 0,1-7 0,4-19 0,-5 29 0,-1 1 0,0-1 0,0 0 0,0 0 0,0 1 0,0-1 0,1 0 0,-1 1 0,0-1 0,1 0 0,-1 1 0,0-1 0,1 0 0,-1 1 0,1-1 0,-1 1 0,1-1 0,-1 1 0,1-1 0,0 1 0,-1-1 0,1 1 0,-1 0 0,1-1 0,0 1 0,0 0 0,-1-1 0,2 1 0,-1 0 0,0 1 0,0-1 0,0 1 0,0-1 0,0 1 0,0 0 0,0-1 0,0 1 0,0 0 0,-1 0 0,1-1 0,0 1 0,0 0 0,-1 0 0,1 0 0,0 1 0,4 7 0,0 0 0,5 19 0,1 9 0,-2 0 0,9 75 0,-10 78 0,-7-172 0,-1-18 0,0 0 0,0 0 0,0 0 0,0 0 0,0 0 0,0 0 0,0 0 0,0 0 0,1 0 0,-1 0 0,0 0 0,0 0 0,0 0 0,0 0 0,0 0 0,0 0 0,0 0 0,0 0 0,0 0 0,0 0 0,0 0 0,0 0 0,0 0 0,0 0 0,0 0 0,1 0 0,-1 0 0,0 0 0,0 0 0,0 0 0,0 0 0,0 0 0,0 0 0,0 0 0,0 0 0,0 0 0,0 0 0,0 0 0,0 1 0,0-1 0,0 0 0,0 0 0,0 0 0,0 0 0,0 0 0,0 0 0,0 0 0,0 0 0,0 0 0,0 0 0,0 0 0,0 0 0,0 0 0,8-27 0,-7 21 0,19-89 0,45-161 0,-63 250 0,0 0 0,1 0 0,0 0 0,0 1 0,6-10 0,-9 15 0,1-1 0,-1 1 0,1-1 0,-1 0 0,1 1 0,-1-1 0,1 1 0,-1 0 0,1-1 0,0 1 0,-1-1 0,1 1 0,0 0 0,-1-1 0,1 1 0,0 0 0,0 0 0,-1 0 0,1 0 0,0 0 0,0 0 0,0 0 0,0 0 0,1 1 0,-1-1 0,0 1 0,0-1 0,0 1 0,0 0 0,0 0 0,0 0 0,-1-1 0,1 1 0,0 0 0,0 0 0,0 0 0,-1 0 0,1 1 0,-1-1 0,1 0 0,0 2 0,5 11 0,-1 1 0,-1 0 0,0 0 0,2 22 0,-3-17 0,9 33 0,-12-51 0,1-1 0,-1 0 0,1 0 0,-1 1 0,0-1 0,1 0 0,0 0 0,-1 0 0,1 0 0,0 1 0,0-1 0,-1 0 0,1 0 0,0 0 0,0-1 0,0 1 0,0 0 0,0 0 0,0-1 0,1 1 0,0 0 0,-1-1 0,0 0 0,0 0 0,0 0 0,1 0 0,-1 0 0,0 0 0,0 0 0,0-1 0,0 1 0,0-1 0,0 1 0,0 0 0,0-1 0,0 0 0,0 1 0,0-1 0,0 0 0,0 1 0,0-2 0,7-6 0,-1-1 0,0 0 0,-1 0 0,6-10 0,-6 9 0,1-1 0,2-3 0,0 0 0,20-22 0,-27 33 0,0 1 0,1 0 0,-1 0 0,0 0 0,1 0 0,-1 0 0,1 0 0,0 1 0,-1-1 0,1 1 0,0-1 0,0 1 0,0 0 0,0 0 0,0 1 0,0-1 0,0 1 0,0-1 0,0 1 0,1 0 0,3 1 0,-3 0 0,-1 0 0,0 1 0,0-1 0,0 1 0,0 0 0,0 0 0,0 0 0,-1 0 0,1 0 0,-1 1 0,1-1 0,-1 1 0,0 0 0,0-1 0,0 1 0,-1 0 0,1 0 0,1 5 0,5 9 0,-1 0 0,4 22 0,-4-18 0,17 64 274,-14-45-1093,29 70-1,-30-90-6006</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37:04.241"/>
    </inkml:context>
    <inkml:brush xml:id="br0">
      <inkml:brushProperty name="width" value="0.05" units="cm"/>
      <inkml:brushProperty name="height" value="0.05" units="cm"/>
    </inkml:brush>
  </inkml:definitions>
  <inkml:trace contextRef="#ctx0" brushRef="#br0">76 475 24575,'-3'2'0,"1"-1"0,-1 1 0,0 0 0,1-1 0,-1 0 0,0 1 0,0-1 0,0 0 0,0-1 0,-4 2 0,5-2 0,0 1 0,0-1 0,0 0 0,-1 1 0,1-1 0,0 0 0,0-1 0,0 1 0,0 0 0,0 0 0,0-1 0,0 1 0,0-1 0,0 0 0,0 0 0,-2-1 0,4 2 0,-1-1 0,1 0 0,0 1 0,-1-1 0,1 0 0,0 1 0,0-1 0,-1 0 0,1 0 0,0 1 0,0-1 0,0 0 0,0 0 0,0 1 0,0-1 0,0 0 0,0 0 0,0 1 0,0-1 0,0 0 0,1 0 0,-1 1 0,0-1 0,1 0 0,-1 0 0,12-23 0,-8 16 0,191-380 0,-194 386 0,19-32 0,-20 34 0,0-1 0,1 0 0,-1 1 0,1-1 0,-1 1 0,0-1 0,1 1 0,0-1 0,-1 1 0,1-1 0,-1 1 0,1-1 0,-1 1 0,1 0 0,0-1 0,-1 1 0,1 0 0,0 0 0,0-1 0,-1 1 0,1 0 0,0 0 0,-1 0 0,1 0 0,0 0 0,0 0 0,-1 0 0,1 0 0,0 0 0,-1 0 0,1 1 0,0-1 0,0 0 0,-1 0 0,1 1 0,-1-1 0,1 0 0,0 1 0,-1-1 0,1 1 0,-1-1 0,1 0 0,0 1 0,-1 0 0,0-1 0,1 2 0,9 11 0,-2 1 0,0 1 0,-1-1 0,6 19 0,8 15 0,191 299 0,-135-231 0,-49-75-1365,-18-29-5461</inkml:trace>
</inkml:ink>
</file>

<file path=ppt/ink/ink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9:07:56.043"/>
    </inkml:context>
    <inkml:brush xml:id="br0">
      <inkml:brushProperty name="width" value="0.05" units="cm"/>
      <inkml:brushProperty name="height" value="0.05" units="cm"/>
    </inkml:brush>
  </inkml:definitions>
  <inkml:trace contextRef="#ctx0" brushRef="#br0">140 9 24575,'-6'-2'0,"-1"0"0,0 1 0,0-1 0,0 1 0,0 1 0,0-1 0,0 1 0,0 1 0,0-1 0,0 1 0,0 0 0,-9 3 0,14-3 0,-1 0 0,1 0 0,0 1 0,-1-1 0,1 0 0,0 1 0,0 0 0,0-1 0,0 1 0,0 0 0,0 0 0,0 0 0,1 0 0,-1 0 0,1 1 0,-1-1 0,1 0 0,0 1 0,0-1 0,0 1 0,0-1 0,1 1 0,-1-1 0,1 1 0,-1 0 0,1-1 0,0 1 0,0 0 0,0-1 0,0 1 0,1 0 0,-1-1 0,1 1 0,1 4 0,2 8 0,1 0 0,1 0 0,0 0 0,1-1 0,1 0 0,12 17 0,62 75 0,-77-100 0,41 47 0,2-3 0,79 66 0,-86-84 0,1-2 0,1-1 0,2-3 0,48 21 0,-83-41-114,1-1 1,1-1-1,-1 0 0,1-1 0,-1 0 1,1 0-1,0-1 0,0-1 0,0 0 1,0 0-1,14-3 0,9-6-6712</inkml:trace>
</inkml:ink>
</file>

<file path=ppt/ink/ink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9:07:56.369"/>
    </inkml:context>
    <inkml:brush xml:id="br0">
      <inkml:brushProperty name="width" value="0.05" units="cm"/>
      <inkml:brushProperty name="height" value="0.05" units="cm"/>
    </inkml:brush>
  </inkml:definitions>
  <inkml:trace contextRef="#ctx0" brushRef="#br0">1620 203 24575,'-7'-21'0,"-1"-1"0,0 1 0,-2 1 0,-20-34 0,26 49 0,1 0 0,-2 0 0,1 0 0,0 1 0,-1-1 0,0 1 0,0 0 0,0 1 0,0-1 0,-1 1 0,1 0 0,-1 0 0,0 1 0,0 0 0,0 0 0,0 0 0,0 1 0,0 0 0,0 0 0,-1 0 0,-11 1 0,2 2 0,0 0 0,0 1 0,1 1 0,-1 0 0,1 1 0,0 1 0,1 1 0,-24 12 0,-106 79 0,143-97 0,-407 347-472,38 40 0,294-303 472,4 3 0,-71 114 0,140-195 0,-9 12 0,-12 28 0,21-41 0,1 0 0,0 0 0,0 0 0,1 0 0,0 0 0,0 0 0,0 0 0,1 1 0,0 9 0,0-14 21,0-1 0,0 1 1,1 0-1,-1 0 1,1 0-1,-1-1 1,1 1-1,-1 0 0,1 0 1,0-1-1,0 1 1,0-1-1,0 1 0,0-1 1,0 1-1,1-1 1,-1 1-1,0-1 0,1 0 1,-1 0-1,1 0 1,-1 0-1,1 0 1,0 0-1,-1 0 0,1 0 1,0-1-1,0 1 1,-1-1-1,1 1 0,0-1 1,0 0-1,0 0 1,0 0-1,0 0 0,-1 0 1,4 0-1,0-1-124,0 0 1,1 0-1,-1 0 0,0 0 0,0-1 0,0 0 0,0 0 0,0 0 1,0-1-1,0 0 0,6-5 0,2-4-6723</inkml:trace>
</inkml:ink>
</file>

<file path=ppt/ink/ink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9:07:57.714"/>
    </inkml:context>
    <inkml:brush xml:id="br0">
      <inkml:brushProperty name="width" value="0.05" units="cm"/>
      <inkml:brushProperty name="height" value="0.05" units="cm"/>
    </inkml:brush>
  </inkml:definitions>
  <inkml:trace contextRef="#ctx0" brushRef="#br0">18 54 24575,'0'-9'0,"0"-17"0,0 25 0,0 0 0,0 0 0,1 0 0,-1 0 0,0 0 0,0 1 0,1-1 0,-1 0 0,1 0 0,-1 0 0,1 0 0,-1 0 0,1 0 0,-1 1 0,1-1 0,0 0 0,-1 0 0,1 1 0,1-2 0,-1 2 0,-1 0 0,0 0 0,1-1 0,-1 1 0,1 0 0,-1 0 0,1 0 0,-1 0 0,0 0 0,1 0 0,-1 0 0,1 0 0,-1 1 0,1-1 0,-1 0 0,0 0 0,1 0 0,-1 0 0,1 0 0,-1 1 0,0-1 0,1 0 0,-1 0 0,0 1 0,1-1 0,-1 0 0,0 1 0,1-1 0,-1 0 0,0 1 0,0-1 0,1 0 0,-1 1 0,0-1 0,0 0 0,0 1 0,0-1 0,0 1 0,1 0 0,4 19 0,0 23 0,-1 0 0,-5 75 0,0-76 0,-27 388 331,4-77-2027,23-322-5130</inkml:trace>
</inkml:ink>
</file>

<file path=ppt/ink/ink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9:07:58.036"/>
    </inkml:context>
    <inkml:brush xml:id="br0">
      <inkml:brushProperty name="width" value="0.05" units="cm"/>
      <inkml:brushProperty name="height" value="0.05" units="cm"/>
    </inkml:brush>
  </inkml:definitions>
  <inkml:trace contextRef="#ctx0" brushRef="#br0">0 367 24575,'45'-15'0,"300"-39"0,-287 46 0,1051-105-2061,4 48-367,-968 57 2379,347-14-557,498-34-832,-971 55 1623,3-1 221,1 0 0,25-7 0,-41 6 1355,-11 0-1238,-12 0-146,-75 1 135,39 1-6697</inkml:trace>
</inkml:ink>
</file>

<file path=ppt/ink/ink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9:07:58.521"/>
    </inkml:context>
    <inkml:brush xml:id="br0">
      <inkml:brushProperty name="width" value="0.05" units="cm"/>
      <inkml:brushProperty name="height" value="0.05" units="cm"/>
    </inkml:brush>
  </inkml:definitions>
  <inkml:trace contextRef="#ctx0" brushRef="#br0">417 118 24575,'7'-30'0,"-6"28"0,0 0 0,-1 0 0,1-1 0,0 1 0,-1 0 0,1 0 0,-1-1 0,0 1 0,0 0 0,0-1 0,0 1 0,0 0 0,0-1 0,-1 1 0,1 0 0,-1-1 0,1 1 0,-1 0 0,-2-3 0,2 2 0,-1 0 0,1 1 0,-1-1 0,0 1 0,0 0 0,0 0 0,-1 0 0,1 0 0,0 0 0,-1 0 0,1 0 0,-1 1 0,0 0 0,1-1 0,-5 0 0,2 0 0,-1 1 0,0 0 0,1 0 0,-1 0 0,0 1 0,0 0 0,-9 0 0,-1 3 0,1 0 0,-1 0 0,0 2 0,-28 11 0,25-7 0,0 0 0,1 2 0,0 0 0,1 1 0,0 0 0,1 2 0,-29 29 0,39-36 0,0 1 0,0 0 0,1 0 0,0 0 0,1 0 0,0 1 0,0 0 0,-4 16 0,6-19 0,1 0 0,0 1 0,1 0 0,0-1 0,0 1 0,0-1 0,1 1 0,0-1 0,0 1 0,0-1 0,1 1 0,0-1 0,5 11 0,-4-11 0,0 0 0,1 0 0,0 0 0,0-1 0,1 1 0,-1-1 0,1 0 0,0 0 0,0 0 0,1-1 0,8 5 0,-4-3 0,0-1 0,0 0 0,0-1 0,1 0 0,0-1 0,16 3 0,-2-3 0,0-1 0,0-1 0,0-1 0,0-1 0,42-7 0,-23-1-682,53-18-1,-35 6-6143</inkml:trace>
</inkml:ink>
</file>

<file path=ppt/ink/ink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9:07:58.879"/>
    </inkml:context>
    <inkml:brush xml:id="br0">
      <inkml:brushProperty name="width" value="0.05" units="cm"/>
      <inkml:brushProperty name="height" value="0.05" units="cm"/>
    </inkml:brush>
  </inkml:definitions>
  <inkml:trace contextRef="#ctx0" brushRef="#br0">76 9 24575,'-25'-5'0,"23"5"0,-1-1 0,1 0 0,-1 1 0,1-1 0,-1 1 0,1 0 0,-1 0 0,1 0 0,-4 0 0,5 1 0,0-1 0,0 1 0,0-1 0,0 1 0,0 0 0,0-1 0,1 1 0,-1 0 0,0 0 0,0-1 0,0 1 0,1 0 0,-1 0 0,0 0 0,1 0 0,-1 0 0,1 0 0,-1 0 0,1 1 0,-1-1 0,1 0 0,0 0 0,0 0 0,0 0 0,-1 2 0,-2 20 0,1 1 0,2-1 0,2 39 0,0-7 0,-2-39 105,0 4-840,4 29 0,0-28-6091</inkml:trace>
</inkml:ink>
</file>

<file path=ppt/ink/ink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9:07:59.224"/>
    </inkml:context>
    <inkml:brush xml:id="br0">
      <inkml:brushProperty name="width" value="0.05" units="cm"/>
      <inkml:brushProperty name="height" value="0.05" units="cm"/>
    </inkml:brush>
  </inkml:definitions>
  <inkml:trace contextRef="#ctx0" brushRef="#br0">10 227 24575,'-5'-55'0,"3"43"0,1 0 0,0-1 0,1-23 0,1 31 0,0 1 0,0 0 0,0 0 0,0 0 0,1 0 0,-1 0 0,1 0 0,0 0 0,0 0 0,1 1 0,-1-1 0,1 1 0,0 0 0,0-1 0,5-3 0,-3 3 0,1 0 0,0 0 0,0 1 0,1 0 0,-1 0 0,1 1 0,-1-1 0,1 1 0,0 1 0,0-1 0,0 1 0,0 1 0,0-1 0,0 1 0,0 0 0,9 2 0,5 1 0,1 0 0,-2 2 0,1 1 0,21 8 0,-25-8 0,-1 1 0,0 1 0,-1 0 0,0 1 0,0 1 0,21 17 0,-32-23 0,0 0 0,0 1 0,0-1 0,-1 1 0,1 0 0,-1 0 0,0 0 0,-1 0 0,1 0 0,2 8 0,-4-9 0,-1 0 0,1 0 0,-1 0 0,1 0 0,-1-1 0,0 1 0,-1 0 0,1 0 0,-1 0 0,1 0 0,-1 0 0,-1 0 0,1 0 0,0-1 0,-1 1 0,-3 6 0,-1-1 0,-1-1 0,0 1 0,0-1 0,0-1 0,-1 1 0,-1-1 0,1-1 0,-1 1 0,-18 9 0,-6 1 0,-53 19 0,65-28-195,-1 0 0,0-2 0,-1-1 0,1 0 0,-1-2 0,-39 2 0,30-7-6631</inkml:trace>
</inkml:ink>
</file>

<file path=ppt/ink/ink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9:07:59.562"/>
    </inkml:context>
    <inkml:brush xml:id="br0">
      <inkml:brushProperty name="width" value="0.05" units="cm"/>
      <inkml:brushProperty name="height" value="0.05" units="cm"/>
    </inkml:brush>
  </inkml:definitions>
  <inkml:trace contextRef="#ctx0" brushRef="#br0">432 46 24575,'1'0'0,"0"0"0,0 0 0,0 0 0,0 0 0,0-1 0,0 1 0,-1 0 0,1-1 0,0 1 0,0 0 0,0-1 0,-1 1 0,1-1 0,0 0 0,-1 1 0,1-1 0,0 1 0,-1-1 0,1 0 0,-1 0 0,1 1 0,-1-1 0,1 0 0,-1 0 0,0 0 0,1 1 0,-1-1 0,0 0 0,0 0 0,1 0 0,-1 0 0,0 0 0,0 0 0,0 0 0,0 0 0,0 1 0,0-1 0,-1 0 0,1 0 0,0 0 0,0 0 0,-1 0 0,1 0 0,0 1 0,-1-1 0,1 0 0,-1 0 0,1 1 0,-1-1 0,1 0 0,-1 0 0,1 1 0,-1-1 0,0 1 0,0-1 0,1 1 0,-1-1 0,-1 0 0,-3-1 0,0 1 0,0 0 0,0 0 0,0 0 0,0 1 0,-1 0 0,1 0 0,0 0 0,0 0 0,0 1 0,-1 0 0,-5 2 0,-2 0 0,-1 2 0,1 0 0,-16 8 0,18-8 0,0 2 0,0-1 0,1 2 0,0-1 0,0 1 0,-13 15 0,20-20 0,1 1 0,-1-1 0,1 0 0,0 1 0,0 0 0,0-1 0,0 1 0,1 0 0,0 0 0,-2 6 0,3-7 0,0 0 0,-1-1 0,2 1 0,-1 0 0,0 0 0,0-1 0,1 1 0,0 0 0,-1-1 0,1 1 0,0 0 0,0-1 0,1 1 0,-1-1 0,0 0 0,1 1 0,2 2 0,1 1 0,1 0 0,0-1 0,0 0 0,0 0 0,1 0 0,0-1 0,0 0 0,0 0 0,0 0 0,9 2 0,14 4 0,39 8 0,-38-10 0,-11-3 0,-2-1 0,1 1 0,-1 0 0,0 1 0,25 14 0,-28-7 0,-15-12 0,0-1 0,0 1 0,0-1 0,1 1 0,-1-1 0,0 0 0,0 1 0,0-1 0,0 1 0,0-1 0,0 1 0,0-1 0,0 1 0,0-1 0,0 1 0,0-1 0,0 1 0,0-1 0,-1 1 0,1-1 0,0 1 0,0-1 0,-1 1 0,-1 1 0,0 0 0,0 0 0,0-1 0,0 1 0,0-1 0,-1 1 0,1-1 0,0 0 0,-1 0 0,1 0 0,-5 1 0,-27 8 81,-1-2 0,0-1 0,-46 2 0,-110-2-870,134-6-111,-43 1-5926</inkml:trace>
</inkml:ink>
</file>

<file path=ppt/ink/ink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9:08:02.570"/>
    </inkml:context>
    <inkml:brush xml:id="br0">
      <inkml:brushProperty name="width" value="0.05" units="cm"/>
      <inkml:brushProperty name="height" value="0.05" units="cm"/>
    </inkml:brush>
  </inkml:definitions>
  <inkml:trace contextRef="#ctx0" brushRef="#br0">11 3 24575,'0'0'0,"0"0"0,0 0 0,0 0 0,-1-1 0,1 1 0,0 0 0,0 0 0,0 0 0,0 0 0,-1-1 0,1 1 0,0 0 0,0 0 0,-1 0 0,1 0 0,0 0 0,0 0 0,0 0 0,-1 0 0,1-1 0,0 1 0,0 0 0,-1 0 0,1 0 0,0 0 0,0 0 0,-1 0 0,1 0 0,0 1 0,0-1 0,-1 0 0,1 0 0,0 0 0,0 0 0,-1 0 0,-1 9 0,3 17 0,0-25 0,93 866 0,-74-486-1365,-20-343-5461</inkml:trace>
</inkml:ink>
</file>

<file path=ppt/ink/ink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9:08:02.956"/>
    </inkml:context>
    <inkml:brush xml:id="br0">
      <inkml:brushProperty name="width" value="0.05" units="cm"/>
      <inkml:brushProperty name="height" value="0.05" units="cm"/>
    </inkml:brush>
  </inkml:definitions>
  <inkml:trace contextRef="#ctx0" brushRef="#br0">260 0 24575,'-1'1'0,"0"-1"0,0 1 0,0-1 0,0 1 0,1 0 0,-1-1 0,0 1 0,0 0 0,1 0 0,-1 0 0,0 0 0,1-1 0,-1 1 0,1 0 0,0 0 0,-1 0 0,1 0 0,-1 2 0,-1 1 0,-25 62 0,-31 108 0,40-110 0,-4-1 0,-31 66 0,50-123 0,-1 0 0,1-1 0,-1 1 0,0-1 0,0 0 0,-8 7 0,11-11 0,0-1 0,1 1 0,-1-1 0,1 1 0,-1-1 0,0 1 0,0-1 0,1 0 0,-1 1 0,0-1 0,0 0 0,1 1 0,-1-1 0,0 0 0,0 0 0,0 0 0,1 0 0,-1 0 0,0 0 0,0 0 0,0 0 0,1 0 0,-2-1 0,0 0 0,1 0 0,0 0 0,0 0 0,1 0 0,-1 0 0,0 0 0,0 0 0,0-1 0,1 1 0,-1 0 0,1 0 0,-1-1 0,1 1 0,-1-1 0,1 1 0,0 0 0,0-1 0,-1 1 0,1-2 0,0-9 0,-1 0 0,1 0 0,1 0 0,0 1 0,1-1 0,0 0 0,1 1 0,0-1 0,1 1 0,8-18 0,1 3 0,1 0 0,1 0 0,22-26 0,-27 39 0,0 1 0,1-1 0,1 2 0,0-1 0,1 2 0,0-1 0,1 2 0,-1 0 0,2 1 0,21-10 0,-24 13 0,0 1 0,0 1 0,1 0 0,-1 0 0,1 2 0,0-1 0,0 2 0,0-1 0,-1 2 0,1 0 0,0 0 0,-1 1 0,1 1 0,13 4 0,-6 0 49,-1 1 0,-1 1 0,1 0-1,-1 1 1,-1 1 0,31 26 0,-22-14-476,-1 2 0,-1 1 1,24 32-1,3 13-6399</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37:05.959"/>
    </inkml:context>
    <inkml:brush xml:id="br0">
      <inkml:brushProperty name="width" value="0.05" units="cm"/>
      <inkml:brushProperty name="height" value="0.05" units="cm"/>
    </inkml:brush>
  </inkml:definitions>
  <inkml:trace contextRef="#ctx0" brushRef="#br0">0 0 24575,'3'0'0,"4"0"0,3 0 0,1 3 0,-2 4 0,-3 4 0,-2-1-8191</inkml:trace>
</inkml:ink>
</file>

<file path=ppt/ink/ink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9:08:03.799"/>
    </inkml:context>
    <inkml:brush xml:id="br0">
      <inkml:brushProperty name="width" value="0.05" units="cm"/>
      <inkml:brushProperty name="height" value="0.05" units="cm"/>
    </inkml:brush>
  </inkml:definitions>
  <inkml:trace contextRef="#ctx0" brushRef="#br0">2481 795 24575,'-6'-5'0,"0"1"0,0-1 0,-1 1 0,1 1 0,-1-1 0,0 1 0,-1 0 0,1 1 0,0 0 0,-1 0 0,1 0 0,-15 0 0,3 1 0,0 0 0,0 2 0,-38 5 0,7 4 16,1 2 1,-66 26-1,-94 51-259,-42 32-750,6 12-1,-325 232 0,239-108 994,261-195 0,3 4 0,-86 105 0,132-144-36,1 1-1,1 1 1,2 0-1,0 1 0,2 1 1,-11 36-1,22-55 24,0 0 0,1 1 1,1-1-1,0 1 0,0 0 0,1 0 0,1-1 0,0 1 1,1 0-1,1 0 0,0 0 0,0-1 0,1 1 1,1-1-1,0 0 0,1 0 0,0 0 0,1 0 0,8 12 1,-4-10 23,1 0 0,1-1 0,0 0 0,1 0-1,0-1 1,29 19 0,-12-12-138,1-2-1,57 24 0,-23-17-486,93 22 0,127 8-128,58-19-999,54-17 911,876-63-2889,-2-113 1057,76-116 1755,-41-139 436,-876 231 544,-59-7 216,-69-1-23,-240 145 121,101-97 1,-138 116-275,-1-1 0,-1-1 0,-1 0 0,24-44 0,-37 56 62,-2 0 0,0 0 0,0 0 0,-2-1 0,0 0 0,0 0 1,2-34-1,-6 38-134,-1 0 1,0-1 0,-2 1-1,1-1 1,-2 1 0,1 0-1,-2 0 1,0 0 0,0 0-1,-12-20 1,5 14-42,0 1 0,-1 0 0,-2 1 0,1 0 0,-2 1 0,0 1 0,-18-14 0,-5 0 75,-1 1 0,-2 1 0,-52-24 0,1 7 526,-109-34-1,-168-31-353,-71 16-461,-60 16-157,-1002-36-2411,-10 126 1025,325 73 2644,693-33 5878</inkml:trace>
</inkml:ink>
</file>

<file path=ppt/ink/ink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9:08:04.488"/>
    </inkml:context>
    <inkml:brush xml:id="br0">
      <inkml:brushProperty name="width" value="0.05" units="cm"/>
      <inkml:brushProperty name="height" value="0.05" units="cm"/>
    </inkml:brush>
  </inkml:definitions>
  <inkml:trace contextRef="#ctx0" brushRef="#br0">460 42 24575,'1'-2'0,"-1"0"0,0 1 0,-1-1 0,1 0 0,0 1 0,0-1 0,-1 0 0,1 1 0,-1-1 0,1 1 0,-1-1 0,0 1 0,1-1 0,-1 1 0,0 0 0,0-1 0,0 1 0,0 0 0,0-1 0,-1 1 0,1 0 0,0 0 0,-1 0 0,1 0 0,0 0 0,-1 1 0,1-1 0,-1 0 0,1 1 0,-1-1 0,1 1 0,-1-1 0,0 1 0,1 0 0,-1 0 0,0-1 0,1 1 0,-1 0 0,-1 1 0,-5-1 0,1 1 0,-1 0 0,1 0 0,0 1 0,-1 0 0,1 0 0,-10 6 0,-4 3 0,0 1 0,1 1 0,0 1 0,1 0 0,-29 30 0,20-14 0,0 2 0,-33 50 0,48-62 0,0-1 0,2 2 0,1-1 0,0 2 0,-7 26 0,14-40 0,2 0 0,-1 0 0,1 0 0,0 1 0,1-1 0,0 0 0,2 16 0,-1-18 0,0-1 0,1 0 0,-1 0 0,1 0 0,0-1 0,0 1 0,1 0 0,0-1 0,-1 1 0,2-1 0,-1 0 0,0 0 0,7 6 0,-3-5 0,0-1 0,0 1 0,0-1 0,0-1 0,1 1 0,-1-1 0,1-1 0,0 1 0,0-1 0,0-1 0,0 1 0,0-1 0,0-1 0,0 0 0,0 0 0,1 0 0,9-2 0,10-3 0,-1 0 0,1-2 0,43-17 0,-38 12 0,-1-2 0,0-2 0,-1-1 0,46-33 0,-63 40 0,-1-1 0,-1 0 0,1-1 0,-2 0 0,0-1 0,0 0 0,-1 0 0,-1-1 0,0-1 0,-1 0 0,11-27 0,-17 35 0,0-1 0,0 1 0,-1 0 0,0-1 0,0 1 0,-1-1 0,1 1 0,-2-1 0,1 1 0,-1-1 0,0 1 0,-1 0 0,0-1 0,0 1 0,0 0 0,-6-11 0,3 10 0,0 0 0,0 0 0,-1 1 0,0-1 0,-1 1 0,1 0 0,-1 1 0,-1 0 0,1 0 0,-1 0 0,0 1 0,-13-6 0,2 2-85,0 2 0,0 1-1,-1 0 1,0 1 0,0 1-1,0 1 1,0 1 0,0 1-1,-1 0 1,1 2 0,0 0-1,-1 1 1,1 1 0,0 1-1,-21 8 1,7-1-6741</inkml:trace>
</inkml:ink>
</file>

<file path=ppt/ink/ink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9:08:04.812"/>
    </inkml:context>
    <inkml:brush xml:id="br0">
      <inkml:brushProperty name="width" value="0.05" units="cm"/>
      <inkml:brushProperty name="height" value="0.05" units="cm"/>
    </inkml:brush>
  </inkml:definitions>
  <inkml:trace contextRef="#ctx0" brushRef="#br0">13 8 24575,'0'-3'0,"-3"-1"0,0 3 0,-1 5 0,1 4 0,4 8 0,1 6 0,4 8 0,1 6 0,2 5 0,-1 4 0,2 4 0,-1 2 0,-3-7-8191</inkml:trace>
</inkml:ink>
</file>

<file path=ppt/ink/ink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9:08:05.155"/>
    </inkml:context>
    <inkml:brush xml:id="br0">
      <inkml:brushProperty name="width" value="0.05" units="cm"/>
      <inkml:brushProperty name="height" value="0.05" units="cm"/>
    </inkml:brush>
  </inkml:definitions>
  <inkml:trace contextRef="#ctx0" brushRef="#br0">159 450 24575,'-39'-49'0,"-34"-50"0,66 88 0,1-1 0,0 0 0,0-1 0,1 1 0,0-1 0,-4-24 0,8 32 0,0 0 0,1 1 0,-1-1 0,1 0 0,1 1 0,-1-1 0,0 0 0,1 1 0,0-1 0,0 0 0,1 1 0,-1 0 0,1-1 0,0 1 0,4-7 0,-2 6 0,0 0 0,0 0 0,1 0 0,-1 1 0,1-1 0,1 1 0,-1 0 0,0 0 0,12-5 0,5 0 0,1 0 0,0 2 0,0 0 0,46-6 0,-11 5 0,1 2 0,99 3 0,-121 5 0,-1 1 0,0 2 0,0 2 0,0 1 0,53 20 0,-78-24 0,0 1 0,-1 0 0,1 1 0,-1 0 0,0 1 0,0 0 0,15 15 0,-22-18 0,1-1 0,-1 1 0,0 0 0,0 0 0,-1 1 0,1-1 0,-1 1 0,0-1 0,0 1 0,0 0 0,-1 0 0,0 0 0,0 0 0,0 0 0,0 0 0,-1 0 0,0 0 0,0 0 0,0 0 0,-2 9 0,-1-2 0,-1 1 0,-1-1 0,0 0 0,0 0 0,-2-1 0,1 0 0,-1 0 0,-1 0 0,-14 16 0,-10 7 0,-48 39 0,-15 2 0,-3-3 0,-183 99 0,226-142-1365,12-9-5461</inkml:trace>
</inkml:ink>
</file>

<file path=ppt/ink/ink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9:08:05.543"/>
    </inkml:context>
    <inkml:brush xml:id="br0">
      <inkml:brushProperty name="width" value="0.05" units="cm"/>
      <inkml:brushProperty name="height" value="0.05" units="cm"/>
    </inkml:brush>
  </inkml:definitions>
  <inkml:trace contextRef="#ctx0" brushRef="#br0">417 70 24575,'2'-1'0,"0"-1"0,0 0 0,0 0 0,-1 0 0,1 0 0,-1 0 0,1 0 0,-1 0 0,0 0 0,2-4 0,-3 5 0,0-1 0,-1 1 0,1 0 0,0 0 0,0 0 0,-1 0 0,1 0 0,0 0 0,-1 0 0,1-1 0,-1 1 0,0 0 0,1 1 0,-1-1 0,0 0 0,0 0 0,1 0 0,-1 0 0,0 0 0,0 1 0,0-1 0,0 0 0,0 1 0,0-1 0,0 1 0,-1-1 0,-5-2 0,0 0 0,1 0 0,-1 0 0,0 1 0,0 1 0,-1-1 0,1 1 0,0 0 0,0 0 0,-1 1 0,1 0 0,0 1 0,-1 0 0,-13 3 0,-2 1 0,0 1 0,1 2 0,-28 12 0,34-12 0,0 0 0,1 1 0,0 0 0,1 1 0,-19 17 0,27-21 0,-1 1 0,0 0 0,1 0 0,1 1 0,-1 0 0,1 0 0,0 0 0,1 0 0,0 1 0,0 0 0,-3 15 0,6-22 0,0 0 0,1 0 0,-1 0 0,1 0 0,-1 1 0,1-1 0,0 0 0,0 0 0,0 0 0,1 1 0,-1-1 0,0 0 0,1 0 0,-1 0 0,1 1 0,0-1 0,0 0 0,0 0 0,0 0 0,0 0 0,0 0 0,0-1 0,1 1 0,-1 0 0,0 0 0,1-1 0,0 1 0,-1-1 0,1 1 0,0-1 0,0 0 0,0 0 0,0 0 0,0 0 0,0 0 0,0 0 0,4 0 0,3 1 0,-1-1 0,0 0 0,0 0 0,1-1 0,-1 0 0,0-1 0,0 0 0,0 0 0,11-3 0,28-12 0,-1-2 0,0-1 0,82-50 0,-113 60 0,-12 7 0,0 1 0,0-1 0,0 1 0,0-1 0,1 1 0,-1 0 0,0 0 0,0 1 0,7-2 0,-10 2 0,1 1 0,-1-1 0,1 0 0,-1 0 0,1 0 0,-1 0 0,1 0 0,-1 0 0,1 1 0,-1-1 0,1 0 0,-1 0 0,1 1 0,-1-1 0,0 0 0,1 1 0,-1-1 0,0 0 0,1 1 0,-1-1 0,0 1 0,1-1 0,-1 0 0,0 1 0,1 0 0,-1 1 0,0-1 0,1 1 0,-1-1 0,0 1 0,0 0 0,0-1 0,0 1 0,0 0 0,-1-1 0,1 1 0,0-1 0,-1 3 0,-17 48 0,-4 19 0,20-63 0,1 0 0,0-1 0,0 1 0,0 0 0,1 0 0,1 0 0,0 8 0,-1-14 14,0-1 0,1 0-1,-1 0 1,0 1 0,1-1-1,-1 0 1,1 0-1,-1 0 1,1 1 0,-1-1-1,1 0 1,0 0 0,0 0-1,-1 0 1,1 0 0,0 0-1,0 0 1,0-1 0,0 1-1,0 0 1,0 0 0,0-1-1,0 1 1,3 0 0,-2 0-128,0-1 0,0 0 0,0 0 0,0 0 1,0 0-1,0 0 0,0 0 0,0 0 1,0-1-1,0 1 0,0-1 0,-1 0 1,1 1-1,4-3 0,12-8-6712</inkml:trace>
</inkml:ink>
</file>

<file path=ppt/ink/ink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9:08:05.884"/>
    </inkml:context>
    <inkml:brush xml:id="br0">
      <inkml:brushProperty name="width" value="0.05" units="cm"/>
      <inkml:brushProperty name="height" value="0.05" units="cm"/>
    </inkml:brush>
  </inkml:definitions>
  <inkml:trace contextRef="#ctx0" brushRef="#br0">0 139 24575,'0'-9'0,"3"-12"0,1-11 0,0-3 0,-1 7 0,-1 15 0,2 18 0,1 17 0,-1 17 0,-1 13 0,2 10 0,0 6 0,0 1 0,1-3 0,0-4 0,-2-6 0,0-7 0,-2-12-8191</inkml:trace>
</inkml:ink>
</file>

<file path=ppt/ink/ink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9:08:06.229"/>
    </inkml:context>
    <inkml:brush xml:id="br0">
      <inkml:brushProperty name="width" value="0.05" units="cm"/>
      <inkml:brushProperty name="height" value="0.05" units="cm"/>
    </inkml:brush>
  </inkml:definitions>
  <inkml:trace contextRef="#ctx0" brushRef="#br0">1 411 24575,'0'-1'0,"1"-1"0,-1 1 0,1-1 0,-1 1 0,1-1 0,-1 1 0,1 0 0,0-1 0,0 1 0,0 0 0,0 0 0,0-1 0,0 1 0,0 0 0,0 0 0,1 0 0,-1 0 0,0 0 0,0 1 0,1-1 0,1-1 0,33-13 0,-35 14 0,59-16 0,94-17 0,-90 22 0,3-1 0,372-91 0,-431 102 0,21-8 0,29-13 0,-52 21 0,0-2 0,1 1 0,-1-1 0,-1 1 0,1-2 0,0 1 0,-1-1 0,0 0 0,0 0 0,6-8 0,-10 11 0,0 1 0,0-1 0,0 0 0,0 1 0,-1-1 0,1 0 0,0 1 0,-1-1 0,0 0 0,1 0 0,-1 0 0,0 1 0,0-1 0,0 0 0,0 0 0,0 0 0,0 0 0,-1 1 0,1-1 0,-1-2 0,0 1 0,-1 1 0,1-1 0,-1 1 0,1 0 0,-1-1 0,0 1 0,0 0 0,0 0 0,0 0 0,0 0 0,-5-2 0,0-1 0,0 1 0,-1 0 0,1 1 0,-1 0 0,0 0 0,0 0 0,-16-2 0,14 4 0,-1 1 0,1 0 0,0 0 0,0 1 0,0 0 0,0 1 0,0 0 0,1 0 0,-1 1 0,-14 7 0,12-4 0,-1 1 0,1 0 0,0 1 0,1 0 0,0 1 0,0 0 0,-10 12 0,9-8 0,0 2 0,1 0 0,1 0 0,0 1 0,1 0 0,0 0 0,2 1 0,0 0 0,0 1 0,2-1 0,-6 34 0,10-46 0,1 1 0,-1-1 0,1 0 0,0 1 0,0-1 0,1 0 0,0 0 0,0 1 0,0-1 0,0 0 0,1 0 0,4 9 0,-4-12 0,-1 1 0,1-1 0,1 1 0,-1-1 0,0 0 0,0 1 0,1-1 0,-1-1 0,1 1 0,0 0 0,-1 0 0,1-1 0,0 0 0,0 1 0,0-1 0,0 0 0,0-1 0,0 1 0,0 0 0,1-1 0,-1 0 0,5 0 0,4 0 0,-1-1 0,1 0 0,0-1 0,-1-1 0,1 0 0,-1 0 0,0-1 0,0 0 0,0-1 0,-1-1 0,1 1 0,-1-2 0,0 1 0,-1-1 0,14-13 0,-6 3 0,-1 0 0,-1-1 0,0 0 0,-1-2 0,-1 1 0,18-39 0,0-10 0,-28 67 0,-1 8 0,-1 13 0,0-18 0,15 154 342,-11-125-769,1-1 0,2 0 1,12 31-1,-9-37-6399</inkml:trace>
</inkml:ink>
</file>

<file path=ppt/ink/ink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9:08:06.975"/>
    </inkml:context>
    <inkml:brush xml:id="br0">
      <inkml:brushProperty name="width" value="0.05" units="cm"/>
      <inkml:brushProperty name="height" value="0.05" units="cm"/>
    </inkml:brush>
  </inkml:definitions>
  <inkml:trace contextRef="#ctx0" brushRef="#br0">811 471 24575,'1'-27'0,"2"1"0,1 0 0,9-31 0,2-12 0,-14 62 0,3-15 0,-1 0 0,0 0 0,-2-1 0,-2-36 0,1 54 0,-1 0 0,0 0 0,0 0 0,0 1 0,0-1 0,-1 0 0,0 1 0,0-1 0,0 1 0,0 0 0,-1 0 0,1 0 0,-1 0 0,0 0 0,-1 0 0,1 1 0,-1-1 0,1 1 0,-1 0 0,0 0 0,0 1 0,0-1 0,0 1 0,-1 0 0,1 0 0,-1 0 0,-8-2 0,-1 2 0,0 0 0,-1 0 0,1 2 0,-1 0 0,1 0 0,-1 1 0,1 1 0,-1 1 0,-13 4 0,-20 6 0,-57 27 0,-54 30 0,129-54 0,-1 2 0,-53 40 0,81-55 0,-1 0 0,1-1 0,0 1 0,0 1 0,0-1 0,1 0 0,-1 1 0,1-1 0,0 1 0,0 0 0,-2 5 0,4-8 0,0 1 0,-1-1 0,1 0 0,0 1 0,0-1 0,0 1 0,1-1 0,-1 1 0,0-1 0,0 1 0,1-1 0,-1 1 0,1-1 0,-1 0 0,1 1 0,0-1 0,-1 0 0,1 0 0,0 1 0,0-1 0,0 0 0,0 0 0,0 0 0,0 0 0,0 0 0,1 0 0,-1 0 0,0-1 0,0 1 0,1 0 0,-1-1 0,0 1 0,1-1 0,1 1 0,13 5 0,-1-2 0,1 0 0,0-1 0,0-1 0,0 0 0,17-1 0,-1 1 0,82 3 0,50 4 0,-137-6 0,-1 2 0,0 0 0,50 18 0,-71-22 0,0 1 0,0 1 0,-1-1 0,1 1 0,-1-1 0,0 1 0,1 1 0,4 4 0,-8-6 0,1-1 0,-1 1 0,0-1 0,0 1 0,0 0 0,0 0 0,0 0 0,0-1 0,-1 1 0,1 0 0,-1 0 0,1 0 0,-1 0 0,0 0 0,0 0 0,0 0 0,0 0 0,0 0 0,0 0 0,0 0 0,-1 0 0,1 0 0,-1 0 0,0 2 0,-2 2 0,0 1 0,0-1 0,-1 0 0,1-1 0,-1 1 0,-1-1 0,1 0 0,-1 0 0,-7 6 0,-8 6 0,-25 15 0,36-26 0,-70 42 0,-1-4 0,-2-3 0,-160 55 0,231-92 0,-10 4 0,-1-1 0,1-1 0,-1-1 0,-1 0 0,-22 0 0,43-4 0,1-1 0,0 0 0,-1 0 0,1 0 0,-1 0 0,1 0 0,-1-1 0,1 1 0,0 0 0,-1-1 0,1 1 0,0-1 0,-1 1 0,1-1 0,0 1 0,-2-3 0,2 3 0,1-1 0,0 1 0,-1-1 0,1 1 0,0-1 0,0 0 0,0 1 0,-1-1 0,1 1 0,0-1 0,0 0 0,0 1 0,0-1 0,0 0 0,0 1 0,0-1 0,0 0 0,0 1 0,1-1 0,-1 1 0,0-1 0,0 0 0,1 1 0,-1-1 0,1 0 0,2-5 0,1 1 0,0-1 0,0 1 0,0 0 0,9-7 0,27-22-1365,2-1-5461</inkml:trace>
</inkml:ink>
</file>

<file path=ppt/ink/ink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9:08:07.330"/>
    </inkml:context>
    <inkml:brush xml:id="br0">
      <inkml:brushProperty name="width" value="0.05" units="cm"/>
      <inkml:brushProperty name="height" value="0.05" units="cm"/>
    </inkml:brush>
  </inkml:definitions>
  <inkml:trace contextRef="#ctx0" brushRef="#br0">1 275 24575,'60'1'0,"-15"1"0,1-3 0,87-12 0,-122 11 0,1 0 0,0-1 0,-1-1 0,0 0 0,1 0 0,-2-1 0,1-1 0,0 1 0,-1-2 0,0 0 0,-1 0 0,0 0 0,0-1 0,0-1 0,-1 0 0,8-10 0,-14 15 0,1 1 0,-1-1 0,0 0 0,0 1 0,0-1 0,-1 0 0,1 0 0,-1 0 0,0 0 0,0-1 0,-1 1 0,1 0 0,-1 0 0,0 0 0,0-1 0,-1-6 0,0 8 0,0-1 0,0 0 0,-1 1 0,1 0 0,-1-1 0,0 1 0,0 0 0,0 0 0,0 0 0,-1 0 0,1 0 0,-1 1 0,0-1 0,0 1 0,0-1 0,0 1 0,0 0 0,0 0 0,-4-1 0,-2-1 0,0 0 0,0 1 0,-1 0 0,1 1 0,-1 0 0,1 0 0,-1 1 0,0 0 0,0 1 0,0 0 0,1 0 0,-1 1 0,0 0 0,1 1 0,-1 0 0,1 1 0,-1 0 0,1 0 0,0 1 0,0 0 0,1 1 0,-1 0 0,1 0 0,0 1 0,0 0 0,1 0 0,-11 11 0,11-10 0,1 0 0,0 1 0,0-1 0,0 1 0,1 0 0,0 1 0,1-1 0,0 1 0,0 0 0,0 0 0,2 0 0,-1 0 0,1 1 0,0-1 0,1 1 0,0-1 0,1 1 0,0 0 0,0-1 0,1 1 0,0-1 0,1 1 0,0-1 0,0 1 0,1-1 0,0 0 0,9 17 0,-7-18-105,0 0 0,1-1 0,0 0 0,0 0 0,1 0 0,-1 0 0,1-1 0,1 0 0,-1-1 0,1 0 0,0 0 0,13 6 0,17 4-6721</inkml:trace>
</inkml:ink>
</file>

<file path=ppt/ink/ink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9:08:08.029"/>
    </inkml:context>
    <inkml:brush xml:id="br0">
      <inkml:brushProperty name="width" value="0.05" units="cm"/>
      <inkml:brushProperty name="height" value="0.05" units="cm"/>
    </inkml:brush>
  </inkml:definitions>
  <inkml:trace contextRef="#ctx0" brushRef="#br0">56 377 24575,'-7'-8'0,"0"0"0,1 0 0,0 0 0,1-1 0,0 0 0,0 0 0,1 0 0,-5-15 0,9 24 0,0-1 0,0 1 0,0-1 0,-1 1 0,1 0 0,0-1 0,0 1 0,0-1 0,0 1 0,0-1 0,0 1 0,0 0 0,0-1 0,0 1 0,0-1 0,0 1 0,0 0 0,0-1 0,1 1 0,-1-1 0,0 1 0,0 0 0,0-1 0,1 1 0,-1-1 0,0 1 0,0 0 0,1-1 0,-1 1 0,0 0 0,1 0 0,-1-1 0,1 1 0,14 1 0,19 16 0,-17-5 0,0 1 0,0 1 0,-1 0 0,-1 1 0,0 1 0,-2 0 0,1 1 0,-2 0 0,17 31 0,-24-38 0,-1 0 0,0 0 0,0 0 0,-1 1 0,0 0 0,-1-1 0,0 1 0,-1 0 0,0 12 0,-1-16 0,-1 1 0,0-1 0,0 0 0,-1 1 0,0-1 0,0 0 0,-1 0 0,0 0 0,0 0 0,0-1 0,-1 1 0,0-1 0,0 0 0,-8 8 0,9-10 0,-1 0 0,0-1 0,1 1 0,-1-1 0,-1 0 0,1 0 0,0-1 0,-1 1 0,1-1 0,-1 0 0,0 0 0,0-1 0,-8 3 0,11-4 0,-1 0 0,0 0 0,1 0 0,-1 0 0,1 0 0,-1 0 0,1-1 0,-1 1 0,1-1 0,-1 0 0,1 0 0,0 0 0,-1 0 0,1 0 0,0 0 0,0 0 0,-1-1 0,1 1 0,0-1 0,1 0 0,-1 0 0,0 0 0,0 1 0,1-1 0,-1-1 0,1 1 0,0 0 0,-3-5 0,1-1 0,1 0 0,-1 0 0,2 0 0,-1 0 0,1-1 0,0 1 0,0-1 0,1 1 0,1-1 0,-1 1 0,1 0 0,1-1 0,-1 1 0,1 0 0,4-11 0,7-14 0,1-1 0,21-36 0,-31 62 0,20-36 0,52-74 0,-64 103 0,0 0 0,1 0 0,1 2 0,0-1 0,1 2 0,0 0 0,30-18 0,-40 28 0,0-1 0,0 1 0,0 0 0,1 0 0,-1 1 0,10-2 0,-14 2 0,0 1 0,0 0 0,1 0 0,-1 0 0,0 0 0,1 0 0,-1 1 0,0-1 0,0 0 0,1 0 0,-1 1 0,0-1 0,0 1 0,0-1 0,0 1 0,0 0 0,1-1 0,-1 1 0,0 0 0,0 0 0,-1 0 0,1 0 0,0 0 0,0 0 0,0 0 0,-1 0 0,1 0 0,0 0 0,-1 0 0,1 0 0,-1 0 0,1 1 0,0 1 0,2 15 0,0 0 0,1 32 0,1 7 0,0-22 0,1 0 0,16 45 0,-19-70 0,0 0 0,1-1 0,1 1 0,0-1 0,0 0 0,0 0 0,1-1 0,1 0 0,0 0 0,0 0 0,0-1 0,14 11 0,-19-17 0,-1 1 0,1-1 0,0 0 0,0 0 0,0 0 0,0 0 0,0-1 0,0 1 0,0 0 0,0-1 0,0 1 0,0-1 0,0 0 0,0 0 0,0 0 0,0 0 0,0 0 0,0 0 0,0-1 0,0 1 0,0 0 0,0-1 0,0 0 0,0 0 0,0 1 0,0-1 0,0 0 0,0 0 0,0-1 0,-1 1 0,1 0 0,-1-1 0,1 1 0,-1-1 0,1 1 0,-1-1 0,0 1 0,2-5 0,2-1 0,0-2 0,-1 1 0,0 0 0,-1-1 0,0 0 0,0 0 0,1-14 0,2-31 0,-2-1 0,-3 0 0,-3 0 0,-1 0 0,-20-94 0,16 120 0,6 27 0,1 4 0,2 14 0,46 200 0,-29-134 0,-15-66-455,0-1 0,9 21 0,-2-15-6371</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37:06.299"/>
    </inkml:context>
    <inkml:brush xml:id="br0">
      <inkml:brushProperty name="width" value="0.05" units="cm"/>
      <inkml:brushProperty name="height" value="0.05" units="cm"/>
    </inkml:brush>
  </inkml:definitions>
  <inkml:trace contextRef="#ctx0" brushRef="#br0">100 0 24575,'-3'3'0,"-1"4"0,-3 3 0,0 4 0,2 2 0,0 1 0,2 1 0,-1 0 0,-4 3 0,-3 1 0,-2 3 0,-3 2 0,2-2-8191</inkml:trace>
</inkml:ink>
</file>

<file path=ppt/ink/ink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9:08:08.362"/>
    </inkml:context>
    <inkml:brush xml:id="br0">
      <inkml:brushProperty name="width" value="0.05" units="cm"/>
      <inkml:brushProperty name="height" value="0.05" units="cm"/>
    </inkml:brush>
  </inkml:definitions>
  <inkml:trace contextRef="#ctx0" brushRef="#br0">19 1 24575,'-3'0'0,"-1"3"0,0 3 0,1 5 0,1 3 0,1 4 0,0 9 0,1 6 0,-1 2 0,5 2 0,0 4 0,3 0 0,0-4 0,-1-2 0,-2-4 0,2-5 0,-1-6-8191</inkml:trace>
</inkml:ink>
</file>

<file path=ppt/ink/ink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9:08:08.716"/>
    </inkml:context>
    <inkml:brush xml:id="br0">
      <inkml:brushProperty name="width" value="0.05" units="cm"/>
      <inkml:brushProperty name="height" value="0.05" units="cm"/>
    </inkml:brush>
  </inkml:definitions>
  <inkml:trace contextRef="#ctx0" brushRef="#br0">28 1 24575,'-3'0'0,"-1"3"0,-2 1 0,-1 2 0,1 4 0,4 0 0,6 1 0,2-1-8191</inkml:trace>
</inkml:ink>
</file>

<file path=ppt/ink/ink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9:08:09.041"/>
    </inkml:context>
    <inkml:brush xml:id="br0">
      <inkml:brushProperty name="width" value="0.05" units="cm"/>
      <inkml:brushProperty name="height" value="0.05" units="cm"/>
    </inkml:brush>
  </inkml:definitions>
  <inkml:trace contextRef="#ctx0" brushRef="#br0">202 100 24575,'0'-5'0,"0"-4"0,0 0 0,0 0 0,-1 0 0,-1 0 0,-2-9 0,4 16 0,-1 0 0,1 1 0,-1-1 0,0 0 0,1 1 0,-1-1 0,0 1 0,0-1 0,0 1 0,0 0 0,0-1 0,-1 1 0,1 0 0,0 0 0,-1 0 0,1 0 0,-1 0 0,1 0 0,-1 0 0,1 0 0,-1 0 0,0 1 0,1-1 0,-1 1 0,0-1 0,1 1 0,-1 0 0,0 0 0,0 0 0,1 0 0,-1 0 0,0 0 0,-2 0 0,-2 2 0,1-1 0,-1 1 0,0 0 0,0 0 0,1 1 0,-1 0 0,1 0 0,0 0 0,0 0 0,0 1 0,1 0 0,-1 0 0,1 0 0,0 1 0,0 0 0,0-1 0,0 1 0,-2 7 0,-2 1 0,0 0 0,2 1 0,0 1 0,0-1 0,1 1 0,-3 16 0,6-20 0,1 1 0,0-1 0,0 1 0,1-1 0,0 1 0,1-1 0,1 1 0,0-1 0,0 1 0,1-1 0,0 0 0,9 18 0,-8-21 0,-1-1 0,2 0 0,-1 0 0,1-1 0,0 1 0,0-1 0,1 0 0,0 0 0,0-1 0,0 1 0,1-2 0,-1 1 0,1-1 0,0 0 0,1 0 0,-1-1 0,1 1 0,13 2 0,21 0-1365,-4-5-5461</inkml:trace>
</inkml:ink>
</file>

<file path=ppt/ink/ink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9:08:09.396"/>
    </inkml:context>
    <inkml:brush xml:id="br0">
      <inkml:brushProperty name="width" value="0.05" units="cm"/>
      <inkml:brushProperty name="height" value="0.05" units="cm"/>
    </inkml:brush>
  </inkml:definitions>
  <inkml:trace contextRef="#ctx0" brushRef="#br0">81 365 24575,'-7'0'0,"0"0"0,0 0 0,0 1 0,0 0 0,0 1 0,0 0 0,-6 2 0,12-4 0,-1 1 0,1 0 0,0-1 0,0 1 0,0 0 0,0-1 0,0 1 0,0 0 0,0 0 0,0 0 0,0 0 0,0 0 0,1 0 0,-1 0 0,0 0 0,1 0 0,-1 1 0,0 0 0,1 0 0,0 0 0,0-1 0,0 1 0,0 0 0,0-1 0,0 1 0,0 0 0,1 0 0,-1-1 0,1 1 0,-1 0 0,1-1 0,0 1 0,-1-1 0,1 1 0,0-1 0,2 3 0,-1-1 0,1 1 0,-1-1 0,1 0 0,0 0 0,0 0 0,0-1 0,0 1 0,0-1 0,1 1 0,-1-1 0,1 0 0,0-1 0,-1 1 0,1-1 0,7 3 0,-5-3 0,1 0 0,-1-1 0,0 0 0,1 0 0,-1 0 0,1 0 0,-1-1 0,1 0 0,7-3 0,-2 1 0,-1-2 0,1 1 0,-1-2 0,0 1 0,0-1 0,-1-1 0,1 0 0,-1-1 0,16-16 0,-17 13 0,0 0 0,-1 0 0,0-1 0,-1 0 0,-1-1 0,0 0 0,0 0 0,-1 0 0,-1-1 0,4-19 0,-6 22 0,0-1 0,-1 1 0,0-1 0,-1 1 0,0-1 0,-1 1 0,0-1 0,-1 1 0,0 0 0,-1-1 0,-1 1 0,1 0 0,-7-11 0,8 18 0,0 0 0,0 0 0,0 0 0,-1 1 0,0-1 0,0 1 0,0-1 0,0 1 0,0 0 0,-1 1 0,1-1 0,-1 0 0,0 1 0,1 0 0,-1 0 0,0 0 0,-1 0 0,1 1 0,0-1 0,0 1 0,-1 0 0,1 1 0,0-1 0,-9 1 0,6 0 0,1 1 0,-1 0 0,1 1 0,-1-1 0,1 1 0,0 1 0,-1-1 0,1 1 0,1 0 0,-1 0 0,0 1 0,1 0 0,-1 0 0,1 0 0,0 0 0,-4 6 0,1 0 0,0 0 0,1 0 0,0 1 0,0 0 0,1 0 0,1 1 0,0-1 0,0 1 0,-3 17 0,5-13 0,-1 1 0,2 0 0,1 0 0,0-1 0,1 1 0,0 0 0,4 17 0,-2-21 0,1 1 0,0-1 0,1 1 0,1-1 0,0-1 0,0 1 0,1-1 0,14 21 0,-14-25 0,0-1 0,0 0 0,1 0 0,0 0 0,0 0 0,0-1 0,1-1 0,0 1 0,1-1 0,-1 0 0,1-1 0,0 0 0,9 3 0,-9-5 0,-1 0 0,0-1 0,1 1 0,-1-2 0,1 1 0,-1-1 0,1 0 0,-1-1 0,1 0 0,-1-1 0,0 1 0,1-1 0,-1-1 0,0 0 0,0 0 0,-1 0 0,1-1 0,-1 0 0,1-1 0,-1 0 0,9-8 0,-8 6 0,-1 0 0,0 0 0,-1 0 0,0-1 0,0 0 0,0-1 0,-1 1 0,0-1 0,-1 0 0,0 0 0,0-1 0,-1 1 0,0-1 0,-1 1 0,0-1 0,0 0 0,-1 0 0,-1-10 0,1 18-35,-1 1 0,0-1 0,0 1 0,0-1 0,0 1 0,-1-1 0,1 1 0,0-1 0,0 1 0,-1-1 0,1 1 0,-1 0 0,0-1 0,1 1 0,-1 0 0,0 0 0,0-1 0,1 1 0,-1 0 0,0 0 0,0 0 0,-1 0 0,1 0 0,0 0 0,0 0 0,0 0 0,-1 1 0,1-1 0,0 0 0,-1 1 0,1-1 0,0 1 0,-1-1 0,1 1 0,-1 0 0,1-1 0,-1 1 0,-2 0 0,-10 3-6791</inkml:trace>
</inkml:ink>
</file>

<file path=ppt/ink/ink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9:08:11.257"/>
    </inkml:context>
    <inkml:brush xml:id="br0">
      <inkml:brushProperty name="width" value="0.05" units="cm"/>
      <inkml:brushProperty name="height" value="0.05" units="cm"/>
    </inkml:brush>
  </inkml:definitions>
  <inkml:trace contextRef="#ctx0" brushRef="#br0">5374 1781 24575,'-4'-1'0,"-1"1"0,1-1 0,-1 1 0,1-1 0,0-1 0,-1 1 0,1 0 0,0-1 0,0 0 0,0 0 0,0 0 0,0-1 0,1 1 0,-5-4 0,-4-6 0,0 0 0,-16-21 0,-1-1 0,-5 1 0,-1 2 0,-1 1 0,-59-37 0,-130-62 0,215 124 0,-271-137-1414,-343-122-1,-322-42-2228,-184 29 779,-13 72 1453,1020 186 1382,-351-64 1568,422 69 188,50 14-1641,1 0 0,0-1-1,-1 1 1,1-1 0,0 0-1,-1 1 1,1-1-1,0 0 1,0 0 0,-1 0-1,1 0 1,-1-1 0,2 2-36,0 0 1,0 0 0,0-1 0,0 1 0,0 0-1,0 0 1,0-1 0,0 1 0,0 0 0,0 0-1,0-1 1,0 1 0,0 0 0,0 0 0,0-1-1,0 1 1,0 0 0,0 0 0,1-1 0,-1 1 0,0 0-1,0 0 1,0 0 0,0-1 0,0 1 0,1 0-1,-1 0 1,0 0 0,0-1 0,0 1 0,1 0-1,-1 0 1,0 0 0,0 0 0,1 0 0,-1 0 0,0-1-1,5 0 236,0-1 0,-1 0 0,1 1 0,0 0 0,5-1 0,162-15 2425,-81 9-4037,-22 2-5500</inkml:trace>
</inkml:ink>
</file>

<file path=ppt/ink/ink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9:08:11.626"/>
    </inkml:context>
    <inkml:brush xml:id="br0">
      <inkml:brushProperty name="width" value="0.05" units="cm"/>
      <inkml:brushProperty name="height" value="0.05" units="cm"/>
    </inkml:brush>
  </inkml:definitions>
  <inkml:trace contextRef="#ctx0" brushRef="#br0">1057 10 24575,'0'0'0,"0"0"0,0 0 0,0-1 0,0 1 0,0 0 0,1 0 0,-1 0 0,0 0 0,0-1 0,0 1 0,0 0 0,0 0 0,0-1 0,0 1 0,0 0 0,0 0 0,0 0 0,0-1 0,0 1 0,0 0 0,0 0 0,0-1 0,0 1 0,0 0 0,0 0 0,0 0 0,0-1 0,0 1 0,0 0 0,0 0 0,-1 0 0,1-1 0,0 1 0,0 0 0,0 0 0,0 0 0,0 0 0,-1-1 0,1 1 0,0 0 0,0 0 0,0 0 0,0 0 0,-1 0 0,1 0 0,0 0 0,0 0 0,-1-1 0,1 1 0,0 0 0,0 0 0,0 0 0,-1 0 0,1 0 0,0 0 0,0 0 0,0 0 0,-1 0 0,1 0 0,0 0 0,-1 1 0,-16-2 0,-8 5 0,1 2 0,-1 2 0,1 0 0,-25 12 0,-10 4 0,-485 154 0,510-169 0,-1 0 0,0 1 0,1 2 0,0 2 0,-38 20 0,70-32 0,-1-1 0,0 1 0,0 0 0,1-1 0,-1 1 0,1 1 0,0-1 0,0 0 0,0 1 0,0-1 0,0 1 0,0-1 0,0 1 0,1 0 0,-1 0 0,1 0 0,0 0 0,0 0 0,-1 3 0,2-2 0,1 0 0,-1 0 0,0 0 0,1-1 0,0 1 0,0 0 0,0 0 0,0-1 0,1 1 0,-1-1 0,1 0 0,0 1 0,0-1 0,0 0 0,6 6 0,22 25 0,3-2 0,0-1 0,51 35 0,-23-18 0,193 163-1365,-180-148-5461</inkml:trace>
</inkml:ink>
</file>

<file path=ppt/ink/ink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9:08:12.336"/>
    </inkml:context>
    <inkml:brush xml:id="br0">
      <inkml:brushProperty name="width" value="0.05" units="cm"/>
      <inkml:brushProperty name="height" value="0.05" units="cm"/>
    </inkml:brush>
  </inkml:definitions>
  <inkml:trace contextRef="#ctx0" brushRef="#br0">2005 2311 24575,'0'0'0,"-1"1"0,1 0 0,0-1 0,0 1 0,0 0 0,0-1 0,0 1 0,0 0 0,0-1 0,0 1 0,0 0 0,0-1 0,1 1 0,-1-1 0,0 1 0,0 0 0,1-1 0,-1 1 0,0-1 0,1 1 0,-1 0 0,0-1 0,1 1 0,-1-1 0,1 1 0,-1-1 0,1 0 0,-1 1 0,2 0 0,-2-2 0,1 1 0,-1-1 0,1 1 0,0-1 0,-1 1 0,1-1 0,-1 1 0,1-1 0,-1 1 0,1-1 0,-1 0 0,1 1 0,-1-1 0,0 0 0,1 1 0,-1-1 0,0 0 0,0 0 0,0 1 0,1-1 0,-1 0 0,0 0 0,0 1 0,0-1 0,0-1 0,0-5 0,1-1 0,-1 0 0,-1 1 0,1-1 0,-1 1 0,-1-1 0,-3-10 0,-21-52 0,17 49 0,-354-761-1329,252 583 664,-242-329 1,280 436 680,-128-125 1,154 173-111,-3 2 0,-1 2 0,-1 2 1,-77-40-1,97 62 61,0 1 0,-1 2 0,-1 1 0,-40-9 0,57 17 122,-1 1 0,0 1-1,-1 0 1,1 2-1,0 0 1,0 1 0,0 0-1,0 2 1,-34 8 0,43-8 20,1 1 0,0-1 0,0 1 0,0 1-1,0-1 1,1 2 0,0-1 0,0 1 0,0 0 0,1 0 0,-11 13 0,14-15-55,-1 1-1,1 0 0,0 0 0,1 0 1,-1 0-1,1 0 0,0 0 0,0 1 1,1-1-1,0 1 0,0 0 0,0-1 1,0 1-1,1 0 0,0-1 0,0 1 1,1 0-1,0 0 0,1 6 0,-1-9-118,-1-1 0,1 0 0,0 0 0,0 0 0,0 0 0,0 0 0,0 0 0,1 0 0,-1 0 0,1 0 0,-1 0 0,1 0 0,0-1 0,-1 1 0,1-1 0,0 0 0,0 1 0,0-1 0,0 0 0,3 1 0,9 3-6761</inkml:trace>
</inkml:ink>
</file>

<file path=ppt/ink/ink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9:08:12.816"/>
    </inkml:context>
    <inkml:brush xml:id="br0">
      <inkml:brushProperty name="width" value="0.05" units="cm"/>
      <inkml:brushProperty name="height" value="0.05" units="cm"/>
    </inkml:brush>
  </inkml:definitions>
  <inkml:trace contextRef="#ctx0" brushRef="#br0">404 1031 24575,'-181'-383'0,"29"-12"0,133 339 0,-31-115 0,50 169 0,-1 1 0,1-1 0,0 1 0,0-1 0,0 0 0,0 1 0,0-1 0,0 0 0,0 1 0,0-1 0,1-1 0,-1 3 0,0-1 0,1 1 0,-1 0 0,0-1 0,0 1 0,0 0 0,1 0 0,-1-1 0,0 1 0,0 0 0,1 0 0,-1 0 0,0-1 0,1 1 0,-1 0 0,0 0 0,0 0 0,1 0 0,-1 0 0,0 0 0,1 0 0,-1-1 0,0 1 0,1 0 0,-1 0 0,0 0 0,1 0 0,-1 0 0,0 0 0,1 1 0,-1-1 0,1 0 0,2 1 0,1 1 0,-1 0 0,1 0 0,-1 0 0,0 0 0,0 0 0,0 1 0,3 2 0,138 137 0,19 17 0,393 288-1365,-493-399-5461</inkml:trace>
</inkml:ink>
</file>

<file path=ppt/ink/ink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9:08:13.407"/>
    </inkml:context>
    <inkml:brush xml:id="br0">
      <inkml:brushProperty name="width" value="0.05" units="cm"/>
      <inkml:brushProperty name="height" value="0.05" units="cm"/>
    </inkml:brush>
  </inkml:definitions>
  <inkml:trace contextRef="#ctx0" brushRef="#br0">12 2777 24575,'14'-179'0,"-2"45"0,15-678-846,-26-1-507,-3 421 1047,2 317 107,2-11 108,-18-147 1,15 227 103,-5-23 32,6 28-16,0 0 1,0 0 0,-1 0 0,1 0-1,-1 0 1,1 0 0,0 0-1,-1 0 1,0 0 0,1 1 0,-1-1-1,0 0 1,1 0 0,-1 0-1,0 1 1,0-1 0,1 0 0,-1 1-1,-2-2 1,3 2-9,-1 0-1,1 0 0,-1 1 1,1-1-1,-1 0 1,1 0-1,-1 0 1,0 0-1,1 0 0,-1 1 1,1-1-1,-1 0 1,1 1-1,0-1 1,-1 0-1,1 1 0,-1-1 1,1 0-1,-1 1 1,1-1-1,0 1 1,-1-1-1,1 1 0,0-1 1,0 1-1,-1-1 1,1 1-1,0-1 1,0 2-1,-8 18 779,8-19-760,-3 12 75,1 1 0,0 0 0,0 0-1,2 1 1,0-1 0,0 0 0,4 23-1,2-9-610,0-1-1,19 50 0,-10-41-6328</inkml:trace>
</inkml:ink>
</file>

<file path=ppt/ink/ink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9:08:13.810"/>
    </inkml:context>
    <inkml:brush xml:id="br0">
      <inkml:brushProperty name="width" value="0.05" units="cm"/>
      <inkml:brushProperty name="height" value="0.05" units="cm"/>
    </inkml:brush>
  </inkml:definitions>
  <inkml:trace contextRef="#ctx0" brushRef="#br0">98 1326 24575,'-2'0'0,"0"0"0,0-1 0,0 1 0,0 0 0,0-1 0,0 0 0,0 1 0,0-1 0,0 0 0,0 0 0,0 0 0,0 0 0,0 0 0,1 0 0,-1-1 0,-2-1 0,1-1 0,0 1 0,0-1 0,0 0 0,1 0 0,-1 0 0,1 0 0,-2-5 0,-2-9 0,1 1 0,-7-36 0,10 42 0,-4-34 0,1 0 0,2 0 0,2 0 0,2-1 0,3 1 0,9-54 0,6 10 0,3 0 0,37-92 0,22-17 0,-60 152 0,3 2 0,36-50 0,-59 91 0,6-6 0,-1 0 0,1 1 0,15-14 0,-21 20 0,0 1 0,0 0 0,0 0 0,1 0 0,-1 0 0,0 1 0,0-1 0,1 0 0,-1 0 0,0 1 0,1-1 0,-1 1 0,1-1 0,-1 1 0,1-1 0,-1 1 0,1 0 0,-1 0 0,1 0 0,-1 0 0,1 0 0,-1 0 0,1 0 0,-1 1 0,1-1 0,-1 0 0,0 1 0,1-1 0,-1 1 0,1 0 0,-1-1 0,0 1 0,1 0 0,-1 0 0,0 0 0,2 1 0,1 4 0,1 1 0,-1 0 0,-1 0 0,1 0 0,-1 0 0,0 1 0,-1-1 0,1 1 0,1 14 0,2 2 0,28 92 119,53 117 0,66 106-104,19 47-1633,-132-284-5208</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37:09.134"/>
    </inkml:context>
    <inkml:brush xml:id="br0">
      <inkml:brushProperty name="width" value="0.05" units="cm"/>
      <inkml:brushProperty name="height" value="0.05" units="cm"/>
    </inkml:brush>
  </inkml:definitions>
  <inkml:trace contextRef="#ctx0" brushRef="#br0">1281 275 24575,'1'-3'0,"0"0"0,0 0 0,0 0 0,0 0 0,1 0 0,-1 0 0,1 0 0,2-4 0,5-7 0,-7 10 0,-1 0 0,0-1 0,1 1 0,-1 0 0,-1-1 0,1 1 0,-1-1 0,0 1 0,0-1 0,0 1 0,0-1 0,-1 1 0,0-1 0,0 1 0,0-1 0,0 1 0,-1 0 0,1 0 0,-1 0 0,0-1 0,-1 2 0,1-1 0,-1 0 0,0 0 0,1 1 0,-6-4 0,0-2 0,0 2 0,-1-1 0,0 1 0,-1 0 0,0 1 0,0 0 0,0 1 0,0 0 0,-14-5 0,-4 3 0,0 0 0,0 2 0,0 1 0,-1 2 0,0 0 0,1 2 0,-1 1 0,1 1 0,-44 9 0,4 5 0,2 2 0,-116 49 0,146-53 0,2 2 0,0 2 0,2 1 0,0 2 0,0 1 0,2 1 0,1 1 0,1 2 0,1 1 0,2 1 0,1 1 0,-30 46 0,37-47 0,1 0 0,1 0 0,2 2 0,1 0 0,-9 32 0,16-42 0,1 0 0,1 0 0,1 1 0,0-1 0,2 1 0,0-1 0,1 1 0,1-1 0,5 21 0,0-11 0,1 0 0,2-1 0,0 0 0,2-1 0,2 0 0,0-1 0,2 0 0,0-1 0,2-1 0,1-1 0,1-1 0,1 0 0,1-1 0,1-2 0,1 0 0,0-1 0,1-2 0,2-1 0,-1 0 0,2-2 0,0-2 0,0 0 0,1-2 0,35 8 0,-12-8 0,0-3 0,0-2 0,1-2 0,-1-3 0,92-11 0,-52-2 0,-2-5 0,125-41 0,-20-15 0,-155 55 0,0-2 0,63-44 0,-82 49 0,-1-1 0,0 0 0,-2-1 0,0-1 0,29-40 0,-37 42 0,0 0 0,0-1 0,-2 0 0,0 0 0,-1 0 0,-1-1 0,-1 0 0,5-33 0,-8 29 0,0-1 0,-2 1 0,0 0 0,-2 0 0,0-1 0,-2 1 0,-1 0 0,0 1 0,-2-1 0,0 1 0,-14-26 0,8 23 0,0 1 0,-2 1 0,0 0 0,-2 1 0,-1 0 0,0 2 0,-2 0 0,0 1 0,-27-19 0,-6 2 0,-1 2 0,-2 3 0,-1 2 0,-63-22 0,-248-69 0,348 114 0,17 5-47,0 0 0,0 0 0,0 0 0,0 0 0,0 1 0,-1-1 0,1 1 0,0 0 0,0 0-1,0 0 1,-1 0 0,1 1 0,0-1 0,0 1 0,0 0 0,0 0 0,0 0 0,0 0 0,0 0 0,0 1 0,0 0 0,1-1-1,-1 1 1,1 0 0,-1 0 0,1 0 0,-1 1 0,-2 4 0,-3 1-6779</inkml:trace>
</inkml:ink>
</file>

<file path=ppt/ink/ink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9:08:14.356"/>
    </inkml:context>
    <inkml:brush xml:id="br0">
      <inkml:brushProperty name="width" value="0.05" units="cm"/>
      <inkml:brushProperty name="height" value="0.05" units="cm"/>
    </inkml:brush>
  </inkml:definitions>
  <inkml:trace contextRef="#ctx0" brushRef="#br0">0 3401 24575,'2'-54'0,"2"1"0,3 0 0,16-64 0,54-154 0,-73 257 0,851-2504-4218,-844 2489 4148,97-231-20,-90 228 248,-18 33-142,0-1-1,0 0 0,0 0 0,0 0 0,0 0 0,0 0 0,0 1 1,0-1-1,0 0 0,0 0 0,0 0 0,0 0 0,1 0 0,-1 0 1,0 0-1,0 1 0,0-1 0,0 0 0,0 0 0,0 0 0,1 0 1,-1 0-1,0 0 0,0 0 0,0 0 0,0 0 0,0 0 0,1 0 1,-1 0-1,0 0 0,0 0 0,0 0 0,0 0 0,0 0 0,1 0 0,-1 0 1,0 0-1,0 0 0,0 0 0,0 0 0,0 0 0,1 0 0,-1 0 1,0 0-1,0 0 0,0 0 0,0 0 0,0-1 0,0 1 0,1 0 1,-1 0-1,0 0 0,-2 17 355,-28 95 2256,1-4-3570,16-47-5882</inkml:trace>
</inkml:ink>
</file>

<file path=ppt/ink/ink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9:08:14.757"/>
    </inkml:context>
    <inkml:brush xml:id="br0">
      <inkml:brushProperty name="width" value="0.05" units="cm"/>
      <inkml:brushProperty name="height" value="0.05" units="cm"/>
    </inkml:brush>
  </inkml:definitions>
  <inkml:trace contextRef="#ctx0" brushRef="#br0">85 1077 24575,'-8'-10'0,"0"0"0,1 0 0,0-1 0,1 0 0,0 0 0,1-1 0,0 0 0,-3-14 0,2 5 0,0 1 0,2-1 0,0 0 0,2 0 0,0 0 0,1 0 0,1 0 0,4-26 0,0 17 0,2 0 0,1 1 0,2 1 0,0-1 0,18-34 0,-3 16 0,3 1 0,1 2 0,2 1 0,2 1 0,2 1 0,51-47 0,-53 59 0,0 2 0,53-35 0,-68 51 0,0 1 0,0 1 0,1 1 0,1 0 0,0 1 0,0 1 0,29-5 0,-44 10 0,1 1 0,-1-1 0,1 1 0,-1 0 0,1 0 0,-1 1 0,0-1 0,1 1 0,-1 0 0,1 0 0,-1 0 0,0 1 0,0 0 0,0 0 0,0 0 0,0 0 0,5 4 0,-5-2 0,0 0 0,0 0 0,0 0 0,-1 1 0,0-1 0,0 1 0,0 0 0,-1 0 0,1 0 0,-1 0 0,0 0 0,-1 1 0,2 8 0,9 54 0,2 88 0,-1-4 0,71 336-1365,-60-372-5461</inkml:trace>
</inkml:ink>
</file>

<file path=ppt/ink/ink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9:08:15.300"/>
    </inkml:context>
    <inkml:brush xml:id="br0">
      <inkml:brushProperty name="width" value="0.05" units="cm"/>
      <inkml:brushProperty name="height" value="0.05" units="cm"/>
    </inkml:brush>
  </inkml:definitions>
  <inkml:trace contextRef="#ctx0" brushRef="#br0">80 2512 24575,'-4'4'0,"-1"0"0,0-1 0,0 0 0,0 0 0,-8 4 0,11-6 0,-1 0 0,1 0 0,-1 0 0,1 0 0,-1 0 0,1-1 0,-1 1 0,1-1 0,-1 0 0,0 0 0,1 1 0,-1-2 0,-4 1 0,7 0 0,0-1 0,0 1 0,-1 0 0,1 0 0,0 0 0,0 0 0,0-1 0,0 1 0,0 0 0,-1 0 0,1 0 0,0-1 0,0 1 0,0 0 0,0 0 0,0-1 0,0 1 0,0 0 0,0 0 0,0-1 0,0 1 0,0 0 0,0 0 0,0 0 0,0-1 0,0 1 0,0 0 0,0 0 0,0-1 0,0 1 0,0 0 0,1 0 0,-1 0 0,0-1 0,0 1 0,0 0 0,0 0 0,0 0 0,1 0 0,-1-1 0,0 1 0,0 0 0,9-10 0,30-22 0,63-42 0,-42 34 0,206-155-1339,259-246 0,166-270 1080,-49-44-880,-606 711 999,117-155 212,-138 171 514,-15 28-579,0 0 0,-1 0 0,1 0-1,0 0 1,0 1 0,0-1 0,0 0-1,0 0 1,0 0 0,-1 0-1,1 0 1,0 0 0,0 0 0,0 0-1,0 0 1,0 0 0,-1 0-1,1 0 1,0 0 0,0 0 0,0 0-1,0 0 1,-1 0 0,1 0-1,0 0 1,0 0 0,0 0 0,0 0-1,0 0 1,-1 0 0,1 0-1,0 0 1,0-1 0,0 1 0,0 0-1,0 0 1,0 0 0,-1 0 0,1 0-1,0 0 1,0 0 0,0-1-1,0 1 1,0 0 0,0 0 0,0 0-1,0 0 1,0 0 0,0-1-1,0 1 1,0 0 0,0 0 0,0 0-1,0 0 1,0 0 0,0-1-1,0 1 1,0 0 0,0 0 0,0 0-1,0 0 1,0-1 0,0 1-1,0 0 1,0 0 0,0 0 0,0 0-1,0-1 1,-9 8 238,1-1 0,0 1-1,0 0 1,0 1 0,1-1-1,0 2 1,-10 15 0,2-5-726,-19 25-6093</inkml:trace>
</inkml:ink>
</file>

<file path=ppt/ink/ink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9:08:15.657"/>
    </inkml:context>
    <inkml:brush xml:id="br0">
      <inkml:brushProperty name="width" value="0.05" units="cm"/>
      <inkml:brushProperty name="height" value="0.05" units="cm"/>
    </inkml:brush>
  </inkml:definitions>
  <inkml:trace contextRef="#ctx0" brushRef="#br0">214 211 24575,'-16'-2'0,"-1"-1"0,1 0 0,-1-1 0,1-1 0,0 0 0,-19-11 0,20 10 0,11 5 0,-1-1 0,1 1 0,-1-1 0,0-1 0,0 1 0,1 0 0,-1-1 0,1 0 0,0 0 0,0-1 0,0 1 0,-7-9 0,11 12 0,0-1 0,-1 1 0,1-1 0,0 0 0,0 1 0,-1-1 0,1 0 0,0 1 0,0-1 0,0 0 0,0 1 0,0-1 0,0 0 0,0 1 0,0-1 0,0 0 0,0 1 0,1-1 0,-1 0 0,0 1 0,0-1 0,1 1 0,-1-1 0,0 0 0,1 1 0,-1-1 0,0 1 0,1-1 0,-1 1 0,1-1 0,-1 1 0,1-1 0,-1 1 0,1-1 0,-1 1 0,1 0 0,1-1 0,25-10 0,-26 10 0,56-13 0,0 3 0,68-5 0,-51 7 0,91-12 0,180 1 0,-344 20 0,12-1 0,-1 2 0,1 0 0,-1 0 0,16 4 0,-26-4 0,0-1 0,1 1 0,-1 0 0,0 0 0,0 0 0,0 0 0,0 0 0,0 0 0,0 1 0,0-1 0,0 0 0,0 1 0,0 0 0,-1-1 0,1 1 0,-1 0 0,1 0 0,-1 0 0,0 0 0,1 0 0,-1 0 0,0 1 0,-1-1 0,1 0 0,0 0 0,-1 1 0,1-1 0,0 5 0,-2 0 0,1 1 0,-1-1 0,0 1 0,-1-1 0,0 1 0,0-1 0,0 0 0,-1 0 0,-4 7 0,-39 65 0,24-44 0,-63 112-1365,46-77-5461</inkml:trace>
</inkml:ink>
</file>

<file path=ppt/ink/ink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9:08:16.120"/>
    </inkml:context>
    <inkml:brush xml:id="br0">
      <inkml:brushProperty name="width" value="0.05" units="cm"/>
      <inkml:brushProperty name="height" value="0.05" units="cm"/>
    </inkml:brush>
  </inkml:definitions>
  <inkml:trace contextRef="#ctx0" brushRef="#br0">64 1229 24575,'-4'2'0,"0"-1"0,1 1 0,-1 0 0,0-1 0,0 0 0,0 0 0,0 0 0,0-1 0,0 1 0,0-1 0,0 0 0,-8-1 0,12 1 0,-1 0 0,1 0 0,0 0 0,0 0 0,-1 0 0,1 0 0,0-1 0,0 1 0,0 0 0,-1 0 0,1 0 0,0 0 0,0-1 0,0 1 0,0 0 0,-1 0 0,1 0 0,0-1 0,0 1 0,0 0 0,0 0 0,0 0 0,0-1 0,0 1 0,0 0 0,-1 0 0,1-1 0,0 1 0,0 0 0,0 0 0,0-1 0,0 1 0,0 0 0,0 0 0,1-1 0,-1 1 0,7-12 0,14-8 0,12-4 0,1 2 0,46-24 0,83-31 0,-161 76 0,663-254-2268,23 55 0,555-87-17,15 62-1,-1170 211 2487,128-25 621,-181 28-929</inkml:trace>
</inkml:ink>
</file>

<file path=ppt/ink/ink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9:08:16.461"/>
    </inkml:context>
    <inkml:brush xml:id="br0">
      <inkml:brushProperty name="width" value="0.05" units="cm"/>
      <inkml:brushProperty name="height" value="0.05" units="cm"/>
    </inkml:brush>
  </inkml:definitions>
  <inkml:trace contextRef="#ctx0" brushRef="#br0">92 12 24575,'-20'-6'0,"19"5"0,0 0 0,0 1 0,0-1 0,0 1 0,-1-1 0,1 1 0,0 0 0,-1-1 0,1 1 0,0 0 0,0 0 0,-1 0 0,1 0 0,0 0 0,-1 0 0,-1 1 0,3-1 0,-1 0 0,1 0 0,0 1 0,0-1 0,0 0 0,-1 0 0,1 1 0,0-1 0,0 0 0,0 1 0,0-1 0,0 0 0,0 1 0,0-1 0,-1 0 0,1 1 0,0-1 0,0 0 0,0 1 0,0-1 0,1 0 0,-1 1 0,0-1 0,0 0 0,0 0 0,0 1 0,0-1 0,0 0 0,0 1 0,1-1 0,-1 0 0,0 1 0,0-1 0,0 0 0,0 0 0,1 1 0,-1-1 0,0 0 0,0 0 0,1 0 0,-1 1 0,1-1 0,13 16 0,-11-13 0,35 35 0,-1 2 0,-3 2 0,39 59 0,-64-85 0,0 0 0,-1 1 0,-1 0 0,-1 0 0,7 32 0,-10-37 0,-2 1 0,0-1 0,0 1 0,-1-1 0,-1 1 0,0-1 0,0 1 0,-1-1 0,-6 19 0,2-16 43,0 0 0,-1-1-1,0 1 1,-1-1 0,-1 0-1,0-1 1,-19 22 0,5-12-612,-1 0 0,-46 34 0,-28 10-6257</inkml:trace>
</inkml:ink>
</file>

<file path=ppt/ink/ink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9:08:18.168"/>
    </inkml:context>
    <inkml:brush xml:id="br0">
      <inkml:brushProperty name="width" value="0.05" units="cm"/>
      <inkml:brushProperty name="height" value="0.05" units="cm"/>
    </inkml:brush>
  </inkml:definitions>
  <inkml:trace contextRef="#ctx0" brushRef="#br0">172 188 24575,'-25'11'0,"-1"-2"0,1-1 0,-1-1 0,-43 6 0,223-51 0,-22 3 0,505-94 0,-470 99-1365,-150 26-5461</inkml:trace>
</inkml:ink>
</file>

<file path=ppt/ink/ink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9:08:18.510"/>
    </inkml:context>
    <inkml:brush xml:id="br0">
      <inkml:brushProperty name="width" value="0.05" units="cm"/>
      <inkml:brushProperty name="height" value="0.05" units="cm"/>
    </inkml:brush>
  </inkml:definitions>
  <inkml:trace contextRef="#ctx0" brushRef="#br0">62 83 24575,'-18'-17'0,"11"11"0,0 0 0,1 0 0,0-1 0,-7-9 0,12 15 0,1 1 0,0-1 0,-1 1 0,1-1 0,0 0 0,-1 1 0,1-1 0,0 1 0,-1-1 0,1 0 0,0 1 0,0-1 0,0 1 0,0-1 0,0 0 0,0 1 0,0-1 0,0 0 0,0 1 0,0-1 0,0 0 0,0 1 0,0-1 0,1 0 0,-1 1 0,0-1 0,0 1 0,1-2 0,0 2 0,0-1 0,0 0 0,0 1 0,0-1 0,0 1 0,0-1 0,0 1 0,0-1 0,0 1 0,0 0 0,1 0 0,-1-1 0,0 1 0,2 0 0,4 0 0,1 1 0,-1-1 0,14 4 0,0 1 0,0 1 0,-1 1 0,0 0 0,-1 2 0,1 0 0,-2 2 0,1 0 0,24 20 0,-36-26 0,-1 1 0,0 0 0,-1 1 0,1-1 0,-1 1 0,0 0 0,-1 0 0,0 1 0,0-1 0,4 13 0,-6-13 0,0 0 0,-1 0 0,0 0 0,-1 0 0,1 0 0,-1 0 0,0 0 0,-1 0 0,0-1 0,0 1 0,-1 0 0,1 0 0,-1 0 0,-5 9 0,-1 1-195,-2 0 0,0-1 0,-1 0 0,-1-1 0,0 0 0,-25 23 0,-31 25-6631</inkml:trace>
</inkml:ink>
</file>

<file path=ppt/ink/ink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2:10:03.621"/>
    </inkml:context>
    <inkml:brush xml:id="br0">
      <inkml:brushProperty name="width" value="0.05" units="cm"/>
      <inkml:brushProperty name="height" value="0.05" units="cm"/>
    </inkml:brush>
  </inkml:definitions>
  <inkml:trace contextRef="#ctx0" brushRef="#br0">0 0 24575,'0'0'-8191</inkml:trace>
</inkml:ink>
</file>

<file path=ppt/ink/ink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2:10:04.015"/>
    </inkml:context>
    <inkml:brush xml:id="br0">
      <inkml:brushProperty name="width" value="0.05" units="cm"/>
      <inkml:brushProperty name="height" value="0.05" units="cm"/>
    </inkml:brush>
  </inkml:definitions>
  <inkml:trace contextRef="#ctx0" brushRef="#br0">1 1 24575,'0'4'0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36:33.614"/>
    </inkml:context>
    <inkml:brush xml:id="br0">
      <inkml:brushProperty name="width" value="0.05" units="cm"/>
      <inkml:brushProperty name="height" value="0.05" units="cm"/>
    </inkml:brush>
  </inkml:definitions>
  <inkml:trace contextRef="#ctx0" brushRef="#br0">240 593 24575,'-10'-10'0,"0"0"0,0 0 0,0-1 0,1 0 0,-9-15 0,16 24 0,1-1 0,-1 0 0,1 0 0,0 0 0,-1 0 0,1 0 0,1 0 0,-1 0 0,0 0 0,1 0 0,0 0 0,-1-1 0,1 1 0,1 0 0,-1 0 0,0 0 0,1 0 0,-1-1 0,1 1 0,0 0 0,0 0 0,1 0 0,-1 0 0,3-4 0,0 1 0,0 0 0,1 1 0,-1-1 0,1 1 0,0 0 0,1 1 0,10-9 0,-14 13 0,-1-1 0,0 0 0,1 0 0,-1 1 0,1-1 0,-1 1 0,1-1 0,-1 1 0,1 0 0,-1 0 0,1-1 0,-1 1 0,1 0 0,-1 0 0,1 0 0,0 1 0,1-1 0,-1 1 0,-1 0 0,1 0 0,-1 0 0,0 0 0,1 0 0,-1 0 0,0 0 0,0 1 0,0-1 0,0 0 0,0 1 0,0-1 0,0 0 0,0 1 0,0-1 0,-1 1 0,1 0 0,0-1 0,0 4 0,6 24 0,-2 1 0,-1 1 0,1 50 0,-2-29 0,3 57 0,-5 0 0,-21 182 0,-78 281 0,-9 67 0,62 78 0,42-633 0,1-30 0,-3 0 0,-15 70 0,19-123 0,1 1 0,0-1 0,-1 0 0,1 1 0,0-1 0,0 1 0,0-1 0,0 1 0,0-1 0,0 1 0,0-1 0,0 1 0,1-1 0,-1 1 0,1-1 0,-1 1 0,1-1 0,-1 0 0,1 1 0,0-1 0,0 0 0,-1 0 0,1 1 0,0-1 0,0 0 0,3 2 0,0-1 0,-1 0 0,2 0 0,-1 0 0,0-1 0,0 0 0,1 1 0,-1-1 0,5 0 0,42 4 0,0-2 0,0-3 0,81-8 0,-66 3 0,1296-33-4636,-1109 36 3977,598-7-1455,1070-10 135,-3 12 3543,-1908 7-1334,107-3 2308,-90-1-823,-27 4-1688,0 0 0,1 0 0,-1 0 0,0 0 1,0 0-1,0 0 0,1 0 0,-1 0 0,0 0 0,0 0 0,0 0 1,1 0-1,-1 0 0,0 0 0,0-1 0,0 1 0,0 0 0,0 0 1,1 0-1,-1 0 0,0 0 0,0-1 0,0 1 0,0 0 0,0 0 1,0 0-1,0 0 0,1-1 0,-1 1 0,0 0 0,0 0 0,0 0 1,0 0-1,0-1 0,0 1 0,0 0 0,0 0 0,0 0 0,0-1 1,0 1-1,-8-7 804,-14-3-193,21 10-657,-25-10 145,0-1 1,1-1-1,-24-15 1,40 21-105,0-1 1,1 1 0,0-2 0,0 1-1,0-1 1,1 0 0,0 0-1,1-1 1,0 0 0,0 0 0,-4-11-1,2 0-22,1 1 0,1-1 0,1 0 0,-4-34 0,-2-85 0,10 127 0,-21-510 0,-10-188 0,-28 0 0,41 558 0,-4-19 0,1-197 0,24 301 0,-1 23 0,-3-44 0,2 87 0,0-1 0,0 1 0,0-1 0,-1 1 0,1 0 0,-1-1 0,1 1 0,-1 0 0,1-1 0,-1 1 0,0 0 0,0 0 0,0-1 0,1 1 0,-1 0 0,0 0 0,0 0 0,0 0 0,-1 0 0,1 0 0,0 1 0,0-1 0,0 0 0,-1 1 0,1-1 0,0 0 0,-1 1 0,-2-1 0,-3 0 0,0 0 0,0 0 0,0 1 0,-13 1 0,0-1 0,-127-7 0,-47 0 0,-450 55-618,474-29 389,-136 14 139,-1520 147-3817,1570-160 4136,-1258 79-1210,1229-97 5458,162-3-3358,-150 23-1119,214-15 0,36-5 0,4-1 0,-1 1 0,1 1 0,-1 1 0,1 1 0,0 0 0,-19 9 0,38-14 0,-1 0 0,1 1 0,-1-1 0,0 0 0,1 1 0,-1-1 0,1 0 0,-1 1 0,1-1 0,-1 0 0,0 1 0,1-1 0,0 1 0,-1-1 0,1 1 0,-1 0 0,1-1 0,0 1 0,-1-1 0,1 1 0,0 0 0,0-1 0,-1 1 0,1 0 0,0-1 0,0 1 0,0 0 0,0-1 0,0 1 0,0 0 0,0-1 0,0 1 0,0 0 0,0-1 0,0 1 0,1 0 0,-1-1 0,0 1 0,0-1 0,1 1 0,-1 0 0,0-1 0,1 1 0,-1-1 0,0 1 0,1-1 0,-1 1 0,1-1 0,-1 1 0,1-1 0,-1 1 0,1-1 0,1 1 0,4 4 0,1 0 0,0-1 0,11 7 0,-11-8 0,-3-1-72,1 0 1,-1 0-1,-1 1 0,1 0 0,0-1 0,0 1 0,-1 0 0,0 1 1,0-1-1,0 0 0,0 1 0,0 0 0,0 0 0,-1 0 0,0 0 1,0 0-1,0 0 0,2 7 0,-2 4-6754</inkml:trace>
</inkml:ink>
</file>

<file path=ppt/ink/ink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2T14:43:14.182"/>
    </inkml:context>
    <inkml:brush xml:id="br0">
      <inkml:brushProperty name="width" value="0.05" units="cm"/>
      <inkml:brushProperty name="height" value="0.05" units="cm"/>
    </inkml:brush>
  </inkml:definitions>
  <inkml:trace contextRef="#ctx0" brushRef="#br0">1 1 24575,'0'0'-8191</inkml:trace>
</inkml:ink>
</file>

<file path=ppt/ink/ink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2T14:43:14.508"/>
    </inkml:context>
    <inkml:brush xml:id="br0">
      <inkml:brushProperty name="width" value="0.05" units="cm"/>
      <inkml:brushProperty name="height" value="0.05" units="cm"/>
    </inkml:brush>
  </inkml:definitions>
  <inkml:trace contextRef="#ctx0" brushRef="#br0">1 1 24575,'0'0'-8191</inkml:trace>
</inkml:ink>
</file>

<file path=ppt/ink/ink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2:10:03.621"/>
    </inkml:context>
    <inkml:brush xml:id="br0">
      <inkml:brushProperty name="width" value="0.05" units="cm"/>
      <inkml:brushProperty name="height" value="0.05" units="cm"/>
    </inkml:brush>
  </inkml:definitions>
  <inkml:trace contextRef="#ctx0" brushRef="#br0">0 0 24575,'0'0'-8191</inkml:trace>
</inkml:ink>
</file>

<file path=ppt/ink/ink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2:10:04.015"/>
    </inkml:context>
    <inkml:brush xml:id="br0">
      <inkml:brushProperty name="width" value="0.05" units="cm"/>
      <inkml:brushProperty name="height" value="0.05" units="cm"/>
    </inkml:brush>
  </inkml:definitions>
  <inkml:trace contextRef="#ctx0" brushRef="#br0">1 1 24575,'0'4'0</inkml:trace>
</inkml:ink>
</file>

<file path=ppt/ink/ink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2:10:03.621"/>
    </inkml:context>
    <inkml:brush xml:id="br0">
      <inkml:brushProperty name="width" value="0.05" units="cm"/>
      <inkml:brushProperty name="height" value="0.05" units="cm"/>
    </inkml:brush>
  </inkml:definitions>
  <inkml:trace contextRef="#ctx0" brushRef="#br0">0 0 24575,'0'0'-8191</inkml:trace>
</inkml:ink>
</file>

<file path=ppt/ink/ink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2:10:04.015"/>
    </inkml:context>
    <inkml:brush xml:id="br0">
      <inkml:brushProperty name="width" value="0.05" units="cm"/>
      <inkml:brushProperty name="height" value="0.05" units="cm"/>
    </inkml:brush>
  </inkml:definitions>
  <inkml:trace contextRef="#ctx0" brushRef="#br0">1 1 24575,'0'4'0</inkml:trace>
</inkml:ink>
</file>

<file path=ppt/ink/ink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2:10:03.621"/>
    </inkml:context>
    <inkml:brush xml:id="br0">
      <inkml:brushProperty name="width" value="0.05" units="cm"/>
      <inkml:brushProperty name="height" value="0.05" units="cm"/>
    </inkml:brush>
  </inkml:definitions>
  <inkml:trace contextRef="#ctx0" brushRef="#br0">0 0 24575,'0'0'-8191</inkml:trace>
</inkml:ink>
</file>

<file path=ppt/ink/ink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2:10:04.015"/>
    </inkml:context>
    <inkml:brush xml:id="br0">
      <inkml:brushProperty name="width" value="0.05" units="cm"/>
      <inkml:brushProperty name="height" value="0.05" units="cm"/>
    </inkml:brush>
  </inkml:definitions>
  <inkml:trace contextRef="#ctx0" brushRef="#br0">1 1 24575,'0'4'0</inkml:trace>
</inkml:ink>
</file>

<file path=ppt/ink/ink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2:10:03.621"/>
    </inkml:context>
    <inkml:brush xml:id="br0">
      <inkml:brushProperty name="width" value="0.05" units="cm"/>
      <inkml:brushProperty name="height" value="0.05" units="cm"/>
    </inkml:brush>
  </inkml:definitions>
  <inkml:trace contextRef="#ctx0" brushRef="#br0">0 0 24575,'0'0'-8191</inkml:trace>
</inkml:ink>
</file>

<file path=ppt/ink/ink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2:10:04.015"/>
    </inkml:context>
    <inkml:brush xml:id="br0">
      <inkml:brushProperty name="width" value="0.05" units="cm"/>
      <inkml:brushProperty name="height" value="0.05" units="cm"/>
    </inkml:brush>
  </inkml:definitions>
  <inkml:trace contextRef="#ctx0" brushRef="#br0">1 1 24575,'0'4'0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36:34.302"/>
    </inkml:context>
    <inkml:brush xml:id="br0">
      <inkml:brushProperty name="width" value="0.05" units="cm"/>
      <inkml:brushProperty name="height" value="0.05" units="cm"/>
    </inkml:brush>
  </inkml:definitions>
  <inkml:trace contextRef="#ctx0" brushRef="#br0">669 315 24575,'3'-3'0,"-1"-1"0,1 0 0,-1 0 0,0 0 0,0 0 0,0-1 0,-1 1 0,3-9 0,5-37 0,-9 48 0,1-5 0,0-1 0,0 1 0,-1-1 0,0 1 0,-1-1 0,0 0 0,0 1 0,0-1 0,-1 1 0,0 0 0,-1 0 0,1 0 0,-1 0 0,-1 0 0,1 0 0,-1 1 0,0-1 0,-1 1 0,0 0 0,0 1 0,0-1 0,0 1 0,-1 0 0,0 0 0,0 1 0,0-1 0,-1 1 0,0 1 0,1-1 0,-1 1 0,-14-4 0,2 2 0,0 0 0,0 2 0,0 0 0,0 1 0,0 1 0,-1 1 0,1 0 0,-22 4 0,6 1 0,1 2 0,0 1 0,-52 20 0,68-21 0,0 1 0,1 0 0,0 1 0,0 1 0,1 1 0,-26 22 0,37-29 0,1 1 0,-1 0 0,1 0 0,0 0 0,1 1 0,-1-1 0,1 1 0,0 0 0,1 0 0,-3 7 0,4-8 0,0 0 0,0 0 0,1 0 0,-1 0 0,1 0 0,0 0 0,1 0 0,-1 0 0,1 0 0,0 0 0,1 0 0,-1-1 0,1 1 0,4 8 0,1 1 0,2 0 0,0 0 0,1-1 0,0-1 0,1 0 0,0 0 0,1-1 0,21 16 0,16 7 0,53 27 0,-65-39 0,25 13 0,55 34 0,-95-55 0,-1 2 0,39 36 0,-55-47 0,-1 0 0,1 0 0,-1 1 0,0-1 0,0 1 0,-1 0 0,1 0 0,-2 1 0,1-1 0,-1 1 0,1-1 0,0 9 0,-2-10 0,-1 0 0,0 0 0,0 0 0,0 0 0,0 0 0,-1 0 0,0 0 0,0 0 0,0 0 0,-1-1 0,0 1 0,0 0 0,0-1 0,0 0 0,-1 1 0,1-1 0,-7 7 0,1-2 0,-1 0 0,0 0 0,-1-1 0,0-1 0,0 0 0,-1 0 0,0-1 0,0 0 0,0 0 0,-20 5 0,7-3 0,-2-2 0,1 0 0,-1-2 0,-29 2 0,38-5 0,0-1 0,0-1 0,0 0 0,0-1 0,1-1 0,-1 0 0,-31-11 0,42 12 0,0-1 0,0 0 0,1 0 0,-1 0 0,1 0 0,-1-1 0,1 0 0,0 0 0,0 0 0,1-1 0,0 1 0,-1-1 0,1 0 0,1-1 0,-1 1 0,1-1 0,0 1 0,0-1 0,1 0 0,0 0 0,0 0 0,0-1 0,-1-11 0,2-22-1365,6 3-5461</inkml:trace>
</inkml:ink>
</file>

<file path=ppt/ink/ink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2:10:03.621"/>
    </inkml:context>
    <inkml:brush xml:id="br0">
      <inkml:brushProperty name="width" value="0.05" units="cm"/>
      <inkml:brushProperty name="height" value="0.05" units="cm"/>
    </inkml:brush>
  </inkml:definitions>
  <inkml:trace contextRef="#ctx0" brushRef="#br0">0 0 24575,'0'0'-8191</inkml:trace>
</inkml:ink>
</file>

<file path=ppt/ink/ink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2:10:04.015"/>
    </inkml:context>
    <inkml:brush xml:id="br0">
      <inkml:brushProperty name="width" value="0.05" units="cm"/>
      <inkml:brushProperty name="height" value="0.05" units="cm"/>
    </inkml:brush>
  </inkml:definitions>
  <inkml:trace contextRef="#ctx0" brushRef="#br0">1 1 24575,'0'4'0</inkml:trace>
</inkml:ink>
</file>

<file path=ppt/ink/ink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2:10:03.621"/>
    </inkml:context>
    <inkml:brush xml:id="br0">
      <inkml:brushProperty name="width" value="0.05" units="cm"/>
      <inkml:brushProperty name="height" value="0.05" units="cm"/>
    </inkml:brush>
  </inkml:definitions>
  <inkml:trace contextRef="#ctx0" brushRef="#br0">0 0 24575,'0'0'-8191</inkml:trace>
</inkml:ink>
</file>

<file path=ppt/ink/ink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2:10:04.015"/>
    </inkml:context>
    <inkml:brush xml:id="br0">
      <inkml:brushProperty name="width" value="0.05" units="cm"/>
      <inkml:brushProperty name="height" value="0.05" units="cm"/>
    </inkml:brush>
  </inkml:definitions>
  <inkml:trace contextRef="#ctx0" brushRef="#br0">1 1 24575,'0'4'0</inkml:trace>
</inkml:ink>
</file>

<file path=ppt/ink/ink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2:10:03.621"/>
    </inkml:context>
    <inkml:brush xml:id="br0">
      <inkml:brushProperty name="width" value="0.05" units="cm"/>
      <inkml:brushProperty name="height" value="0.05" units="cm"/>
    </inkml:brush>
  </inkml:definitions>
  <inkml:trace contextRef="#ctx0" brushRef="#br0">0 0 24575,'0'0'-8191</inkml:trace>
</inkml:ink>
</file>

<file path=ppt/ink/ink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2:10:04.015"/>
    </inkml:context>
    <inkml:brush xml:id="br0">
      <inkml:brushProperty name="width" value="0.05" units="cm"/>
      <inkml:brushProperty name="height" value="0.05" units="cm"/>
    </inkml:brush>
  </inkml:definitions>
  <inkml:trace contextRef="#ctx0" brushRef="#br0">1 1 24575,'0'4'0</inkml:trace>
</inkml:ink>
</file>

<file path=ppt/ink/ink396.xml><?xml version="1.0" encoding="utf-8"?>
<inkml:ink xmlns:inkml="http://www.w3.org/2003/InkML">
  <inkml:definitions>
    <inkml:context xml:id="ctx0">
      <inkml:inkSource xml:id="inkSrc0">
        <inkml:traceFormat>
          <inkml:channel name="X" type="integer" max="2560" units="cm"/>
          <inkml:channel name="Y" type="integer" max="1600" units="cm"/>
          <inkml:channel name="T" type="integer" max="2.14748E9" units="dev"/>
        </inkml:traceFormat>
        <inkml:channelProperties>
          <inkml:channelProperty channel="X" name="resolution" value="74.2029" units="1/cm"/>
          <inkml:channelProperty channel="Y" name="resolution" value="74.4186" units="1/cm"/>
          <inkml:channelProperty channel="T" name="resolution" value="1" units="1/dev"/>
        </inkml:channelProperties>
      </inkml:inkSource>
      <inkml:timestamp xml:id="ts0" timeString="2023-12-12T09:55:24.813"/>
    </inkml:context>
    <inkml:brush xml:id="br0">
      <inkml:brushProperty name="width" value="0.05292" units="cm"/>
      <inkml:brushProperty name="height" value="0.05292" units="cm"/>
      <inkml:brushProperty name="color" value="#FF0000"/>
    </inkml:brush>
  </inkml:definitions>
  <inkml:trace contextRef="#ctx0" brushRef="#br0">1362 4841 0,'0'0'0,"-13"0"16,13-14 62,-66 14-47,53 0-31,-1 14 0,-12-14 16,-133 66 15,133-53-31,-186 132 31,133-92-15,52-26-16,-12 12 0,-27 28 16,39-28-16,14 1 0,-40 52 15,-92 318 16,145-317-31,132 145 32,-93-212-32,345 67 31,-27-146 0,-278 13-31,1 1 0,-1-14 16,278-331 15,-317 305-31,13-106 16,-146-225 15,40 357-31,-224-106 16,184 133-1,-304 39 1,344 0-1,-66 27 17,119-27-32,0 14 0</inkml:trace>
  <inkml:trace contextRef="#ctx0" brushRef="#br0" timeOffset="1621.42">1971 5621 0,'13'-13'16,"-13"-1"0,79 1-1,-52 0 1,118 13 0,-92 0-1,185 0 1,-119 26-1,-53-12-15,14-1 16,-14 13-16,0-13 16,0 14-16,172 105 15,-185-92 1,0 0-16,-13 12 0,158 134 31,-145-120-15,-13-13-16,12-1 0,-12 1 0,106 185 31,-107-185-15,-12 13-16,105 106 15,-39-53 1,290 238 15,-304-304-15,-12-13-16,435 225 31,-422-226-15,12 1-16,464 105 31,-305-105-15,-132-27-16,516 40 31,-503-40-31,-13-13 15,622 0 17,-622 0-32,-14-13 15,570-27 17,-463 27-17,-1 0 1,-105 13-16,-13-13 0,317-40 31,39-26 0,-356 65-31,-14 14 16,384-39 15,-384 39-31,-12 0 16,303 0 15,-317 0-31,-27 13 16,40 0 15,-26-13 31,92-13-30,-92 13-17,0 0-15,-1 0 0,1 0 16,185-13 15,-146 26 0,-79 0-15,-26 40 15,26-40-31,0 0 32,13-13-17,0 0-15,27-13 31,-27 0-15,-13-13 0</inkml:trace>
  <inkml:trace contextRef="#ctx0" brushRef="#br0" timeOffset="2341.08">13305 7459 0,'-13'-13'0,"26"26"0,-39-39 15,12 12-15,-12 14 0,-14-13 16,-79-13 0,53 26-16,13 0 15,-357 158 16,146 173 1,250 26-1,67-304-31,80 40 16,65-41-1,-92-38-15,357-80 31,-357 26-31,-14 0 0,173-185 32,-265-118-1,-331 78 0,252 239-31,-14 12 16,-264 80-1</inkml:trace>
  <inkml:trace contextRef="#ctx0" brushRef="#br0" timeOffset="3248.47">12525 8173 0,'0'0'0,"-27"0"15,-52 79 16,-14 186 1,80-199-32,0 13 0,13 1 15,-40 317 17,27-331-32,13 13 15,-26 357 16,26-356-31,26 171 32,67-53-1,-67-184-31,14-1 0,-1 0 16,160-26 15,-160 13-31,54-27 31,-93 14-15</inkml:trace>
  <inkml:trace contextRef="#ctx0" brushRef="#br0" timeOffset="3836.05">13345 9654 0,'0'0'0,"-13"-13"15,-14 0-15,14 0 0,-14-1 16,-78-25 15,78 39-31,-26 0 16,27 13-16,-1 13 0,1 1 15,-120 118 17,120-92-32,-1 13 0,1-13 15,0 0-15,39 172 16,13-172 0,199 79-1,-146-119 1,252-26-1,-252 0 1,-12-27-16,-1 1 16,66-292-1,-132 252 1,-13-1-16,-14 1 16,-12 13-16,-1 0 0,-26 26 15,-185 0 1,198 53-1,0 1-15</inkml:trace>
  <inkml:trace contextRef="#ctx0" brushRef="#br0" timeOffset="4380.32">12988 10395 0,'-14'-13'0,"1"13"16,-66 0-1,66 0 1,-14 13-16,-65 53 16,65-40-1,-13 14-15,-92 132 16,40 53 15,92-185-15,66 92-1,-27-119 1,1 0-16,0-13 16,52-13-16</inkml:trace>
  <inkml:trace contextRef="#ctx0" brushRef="#br0" timeOffset="5079.04">13530 10501 0,'-13'-14'16,"-14"14"-16,67 14 0,-106-28 0,-186 41 46,186-14-46,0 14 0,0 12 16,-132 160 0,171-146-16,1 13 15,26 198 1,26-211 0,14 0-16,370 39 31,-331-118-16,146-106 1,-66-278 15,-172 330-15,-27 1-16,-264-146 31,145 212-15,0 53-16</inkml:trace>
  <inkml:trace contextRef="#ctx0" brushRef="#br0" timeOffset="6548.39">2288 8676 0,'-53'13'31,"13"132"1,27-65-17,-26 105 17,25-159-32,14 1 0</inkml:trace>
  <inkml:trace contextRef="#ctx0" brushRef="#br0" timeOffset="7208.49">2645 8821 0,'0'0'0,"0"-13"16,-13 13-16,0 0 0,-14 13 15,-26 93 17,40-40-17,-13 53 17,26-106-32,13-79 46,0 0-30,0 26-16,1 1 0,52-146 31,119 26 1,-159 159-32,-12 0 15,-1 106 16,-26-80-31,-14 14 0,1-14 16,-80 93 15,93-106-31,-1 1 16,107-28 15,-53 1-31,-14 13 16,146 13 15,-172 1-31,0-1 16,-106 106 15,67-106-31,-120 27 31,40-80 0,119 27-31</inkml:trace>
  <inkml:trace contextRef="#ctx0" brushRef="#br0" timeOffset="7860.81">3174 8702 0,'0'0'0,"-26"53"47,12 92-15,14-105-17,0 26 16,0-92 1,40-159-1,53-27 0,13 159 0,-93 80-31,0-14 0,0 93 32,-52 105-1,25-171 0,54-146 0,-27 80-31,27-67 16,79-66 15,-93 146-31,1 13 0,26 132 47,-80 106-16,14-198-31</inkml:trace>
  <inkml:trace contextRef="#ctx0" brushRef="#br0" timeOffset="9192.68">4960 8610 0,'0'-14'16,"0"28"-16,-14-41 0,1 14 0,0 13 16,-53 0 15,53 26-31,-93 93 31,93-79-31,-1 0 0,-12 52 16,39 41 15,14-120-31,-14 0 0,106-13 31,-13-79 0,-159 12 1,40 67-32,-107 40 31,68 13 0,78-40-15</inkml:trace>
  <inkml:trace contextRef="#ctx0" brushRef="#br0" timeOffset="9595.34">5264 8715 0,'0'0'0,"-13"-13"15,-40 40 17,39 12-32,1-12 15,0-1-15,13 14 0,0-14 16,0 1-16,40 79 16,-14-93-1,67-26 16,26-120-15,-106 94 0,-13 12-16,0-13 0,-79-39 31,65 79-15,-12 13-16,0 1 15,-41 65 16,67-66-31,14-13 0,-1 0 0</inkml:trace>
  <inkml:trace contextRef="#ctx0" brushRef="#br0" timeOffset="9953.65">5687 8755 0,'0'0'0,"27"0"16,-14 0-16,-13-13 15,-27 13 1,1 26 0,-14 40-1,40-39 1,13 65 0,-13-78-1,93 12 1,-67-26-1,1-13-15,52-40 16,-66 26-16,1 1 16,-14-67-1,0 80-15,-27-13 16,14 13-16,-13 13 16,-67 13-1,80 0-15,0 13 16</inkml:trace>
  <inkml:trace contextRef="#ctx0" brushRef="#br0" timeOffset="10186.02">6137 8834 0,'0'0'0,"-13"14"16,-14-14-16,14 0 15,0-14 1,26 14 0,132-53-1,-79 40 1,1 0 0,-54 0-16,0 13 0,0 0 15,-13-13-15</inkml:trace>
  <inkml:trace contextRef="#ctx0" brushRef="#br0" timeOffset="10399.51">6309 8662 0,'-27'-26'16,"14"52"15,13 1-15,-13-1-16,13 67 15,0-67 1,-13 80 0,13-93-16,0 14 15</inkml:trace>
  <inkml:trace contextRef="#ctx0" brushRef="#br0" timeOffset="10720.11">6639 8583 0,'14'-13'15,"-28"26"-15,14-26 16,-13 13 0,0 0-16,0 26 15,-1 1 1,28-14-1,39 66 1,-40-65 0,40 25-1,-40-26-15,13 1 16,1 39 0,-27-40-1,-53 26 1,0-25-1,13-14-15</inkml:trace>
  <inkml:trace contextRef="#ctx0" brushRef="#br0" timeOffset="10859.63">6653 8570 0,'26'-13'0,"-52"26"0,65-53 15,-26 14-15,80-40 31,-53 52-15,-27 1-16</inkml:trace>
  <inkml:trace contextRef="#ctx0" brushRef="#br0" timeOffset="11618.28">7010 8596 0,'0'40'47,"-14"-27"-32,14 14-15,0-14 16,0 119-1,14-105 1,12 12 0,-13-39-1,53-132 17,-66 106-17,0-1-15,-66-52 31,53 66-31,0 13 16,26 0 15,0-14-15,106-12 0,-92 13-16,92-27 31,-93 27-16,14 66 17,-27-27-17,27 106 17,-40-79-17,13-13 1,27 26-1,-27-66 1,119-119 15,-119 93-15,-13-107 0,-39 94-1,-120 25 16,133 14-31,-1 14 16,1-1-16,13 0 0,-1 0 16,1 1-16</inkml:trace>
  <inkml:trace contextRef="#ctx0" brushRef="#br0" timeOffset="11940.21">7856 8689 0,'-13'-13'15,"26"26"-15,-106-40 31,199 14 16,-40-13-31,93-14 15,-146 14-15</inkml:trace>
  <inkml:trace contextRef="#ctx0" brushRef="#br0" timeOffset="12147.27">7909 8464 0,'0'0'0,"-26"0"31,26 13-31,0 53 31,-14 172 1,14-198-32,0 0 15,0 52 1</inkml:trace>
  <inkml:trace contextRef="#ctx0" brushRef="#br0" timeOffset="12738.41">8345 8530 0,'0'-13'0,"0"26"0,14-39 16,-28-67 15,-52 14 0,53 66-31,0 13 16,-80 119 15,93-80-31,-13-12 16,39 92 15,1-119-15,-1 0-1,1-27-15,-14 14 16,0 0-16,40-53 31,-53 105 1,-13 28-17,0-28-15,13 1 0,-13-14 16,13 14-16,0 0 15,13 39 1,0-79-16</inkml:trace>
  <inkml:trace contextRef="#ctx0" brushRef="#br0" timeOffset="13360.87">8610 8504 0,'0'0'16,"0"-13"-16,0-1 0,-13 1 16,-67 13 15,67 13-31,0 1 16,-27 131 15,40-119-31,0-12 15,40 39 17,13-80-1,-40 14-31,0-14 0,0 14 16,54-106 15,-54 106-31,0-13 0,0 12 15,1-12 1,12 26 15,-13 0-31,0 79 32,1 40-1,25-39 0,94-94 0,-94-12-31,-12 13 0,12-14 16,28-65 0,-81-54 15,-224 159 0,93 27-31</inkml:trace>
  <inkml:trace contextRef="#ctx0" brushRef="#br0" timeOffset="14035.39">4735 9681 0,'0'0'16,"-27"0"-16,1-27 31,26 14-31,26 13 0,-12-13 16,91-27 0</inkml:trace>
  <inkml:trace contextRef="#ctx0" brushRef="#br0" timeOffset="14177.13">4907 9654 0,'-106'119'32,"212"-238"-32,-278 291 31,172-159-31,13-13 0,13 0 0,14-13 16,0 0-16,0-13 15</inkml:trace>
  <inkml:trace contextRef="#ctx0" brushRef="#br0" timeOffset="14752.12">5542 9482 0,'0'-13'16,"0"26"-16,-27-26 31,14 40-31,13-14 0,-13 13 15,13 159 17,13-132-32</inkml:trace>
  <inkml:trace contextRef="#ctx0" brushRef="#br0" timeOffset="15109.63">5793 9443 0,'0'0'0,"0"-27"31,-13 27-31,-27 53 31,27 13 1,26-53-32,80 27 31,92 13 0,-172-40-31,-13 27 16,-79 39 15,52-65-31,-13-14 0,1 0 0</inkml:trace>
  <inkml:trace contextRef="#ctx0" brushRef="#br0" timeOffset="15900.61">5859 9456 0,'13'-27'0,"-26"54"0,39-67 15,14 14-15,-27 13 16,1 13-16,-1 0 16,0 0-16,13 0 0,1 0 15,-1 0-15,1 0 16,13 0-16,-1 0 0,1 0 16,0 0-16,-1 0 0,107-14 31,-133 14-16,-40 14 1,1-1 0,13 0-16,0 0 0,-67 67 31,80-54-15,13 40-1,1-39 1,-1-27-16,13 13 15,80-13 1,-79-13 0,39-93 15,-66 79-15,-66-26-1,39 40 1,-52 0-1,105-13 17,14 12-17,-14 14-15,14-13 0,0 13 16,105-13 0,-118 13-1,12 53 1,-39-27-16,0-13 15,-13 40 1,13-39-16,0 12 16,40-13-1,-27 0-15,13-13 16,1 0-16,39 0 16,-39-13-16,12 0 15,80-40 1,-106 40-1,14-80 1,-40 80-16,-146-27 47,27 54-47,52-1 0</inkml:trace>
  <inkml:trace contextRef="#ctx0" brushRef="#br0" timeOffset="17597.5">1362 6242 0,'0'-13'0,"0"0"0,0 39 16,0-65-16,0 25 0,-13 1 0,0 0 0,0 13 16,-1-13-16,-105 26 15,80 0 1,-1 0-16,-211 106 15,185-79-15,13 0 16,-133 145 0,147-132-16,-133 145 15,132-145-15,1 0 0,12-13 16,199 171 0,-106-197-1,0-1-15,27-13 0,608-199 47,-609 146-47,146-118 16,-185 104-16,-26-263 31,-80 277-15,-198-66-1,171 106 1,14 13-16,-185 66 15,211-40 1</inkml:trace>
  <inkml:trace contextRef="#ctx0" brushRef="#br0" timeOffset="19049.24">13437 8557 0,'0'0'16,"-39"-14"-16,-358 81 31,318-28-16,-14 1-15,-211 251 32,277-185-17,41-53-15,12-1 0,238 67 32,-158-105-32,0-14 15,489-172 16,-489 66-15,-185-264 15,13 330-15,-292-39 0,173 105-1</inkml:trace>
  <inkml:trace contextRef="#ctx0" brushRef="#br0" timeOffset="20014.3">13239 12418 0,'0'0'0,"-27"-39"31,-78-28 0,91 54-31,-12-66 31,66 0 1,-27 65-32,0 1 31,0 13 0,1 0 0,-1 0 1</inkml:trace>
  <inkml:trace contextRef="#ctx0" brushRef="#br0" timeOffset="20608.18">13490 11810 0,'0'0'0,"-13"-13"15,-13-14-15,-1 14 0,-26 0 16,0 0-16,-224 13 31,-133 251 0,304 132 1,145-237-17,1-80-15,264 66 31,225-224 1,-436 39-32,-1 0 0,-12-13 15,65-318 17,-171 318-32,-80-53 15,-132 0 1,-238 119 15,344 26-31</inkml:trace>
  <inkml:trace contextRef="#ctx0" brushRef="#br0" timeOffset="23535.35">2367 10554 0,'14'0'0,"-28"0"0,41-14 16,-14 1-16,-13 0 0,13 0 15,14-53 17,-80 52-17,26 14 1,-92 66-1,80-39 1,-41 52 0,80-66-1,0 14-15,40-1 16,106 14 0,-120-27-1,67 40 1,-93-26-1,-67 52 1,28-66 0,-1 14-16,-26-14 15,39-13-15,1 0 0,13 0 16,13-40 0</inkml:trace>
  <inkml:trace contextRef="#ctx0" brushRef="#br0" timeOffset="23928.35">2791 10514 0,'0'0'0,"13"-13"15,0 13-15,-13 13 16,0 0 0,-26 53-1,12-39 1,14-1-16,-26 53 15,13-52 1,13-1-16,-14-12 0,1-1 16,0 0-1,13-26 1,13-80 0,0 54-1,1-1-15,25-92 16,-12 92-16,39-66 31,-53 106-15,14 119-1,-27-66 1,13-13-16,-13 13 16,13 105-1</inkml:trace>
  <inkml:trace contextRef="#ctx0" brushRef="#br0" timeOffset="24094.44">2804 10659 0,'-13'-13'0,"26"26"0,-26-39 16,13 13-16,0-1 15,13 1-15,13 0 16,1 0-16,12 0 0,1-14 15,0 14-15</inkml:trace>
  <inkml:trace contextRef="#ctx0" brushRef="#br0" timeOffset="24504.15">3293 10408 0,'0'0'0,"-13"13"31,0-13-15,13 14-16,0 105 31,0-53-15,0 0-1,-13 13 1,13-52-16,-14-14 16,1 0-1,13-26 1,13-172 15,-13 132-31,14 13 16,38-105-1,41 52 17,-67 93-32,-39 93 31,-106 52 0,93-132-31,-1 1 16,1 12-16,-1-26 15</inkml:trace>
  <inkml:trace contextRef="#ctx0" brushRef="#br0" timeOffset="24756.5">3783 10501 0,'-14'0'15,"1"0"-15,40 0 0,-27 0 32,52-27-17</inkml:trace>
  <inkml:trace contextRef="#ctx0" brushRef="#br0" timeOffset="24922.72">3888 10659 0,'-79'53'31,"158"-106"-31,-92 106 32,53-66-32,-1 0 15</inkml:trace>
  <inkml:trace contextRef="#ctx0" brushRef="#br0" timeOffset="26082.85">4629 10461 0,'-13'-26'31,"26"52"-31,-26-52 32,13 39-32,0 13 0,0 1 15,0-1-15,0 120 31,0-120-31</inkml:trace>
  <inkml:trace contextRef="#ctx0" brushRef="#br0" timeOffset="26502.87">4894 10514 0,'13'-40'0,"-26"80"0,39-119 16,-13 52-16,14 1 0,-1-1 15,120-26 1,-120 53 0,0 27-16,-12-14 15,-14 27-15,0-14 16,-133 159 15,94-158-31,-80 65 16,106-92-1,39-26 17,0-1-32,107-26 31,-107 40-31,1 13 0,-1 0 15,53 66 17,-65-52-32,-1 12 15</inkml:trace>
  <inkml:trace contextRef="#ctx0" brushRef="#br0" timeOffset="27161.38">5555 10448 0,'0'0'0,"0"-80"31,-13 67-31,-1 13 0,1 0 16,-27 80 15,40-67-31,0 40 15,40 26 17,39-79-1,-52-66 0,-27 53-31,-27-14 16,-12-39 15,92 26 0,-27 27-31,106 0 16,-92 13 0,13 13-1,-13 40 16,-40-26-31,-40 39 32,40-40-32,13 27 31,80-40 0,-67-13-31,1-13 0,-1 0 16,40-93 15,-66 80-31,0-1 0,0 1 16,-13 12-16,-132-38 31,39 65-31</inkml:trace>
  <inkml:trace contextRef="#ctx0" brushRef="#br0" timeOffset="28195.63">2870 11426 0,'0'0'0,"-26"-26"15,12 13-15,-25 13 16,12 0-1,1 13-15,-80 66 16,66-39-16,-39 105 31,79-105-15,0 0-16,40 13 16,79 13-1,-80-66 1,1 0-16,105-80 31,-211 67 0,40 26-15,-14 1-16,-39 25 16,-120 67 15,173-79-31,0-1 0,-1-13 15,14 14-15,26 65 32,0-78-32,14-1 15,52 0 1,-39-13 0,-1 0-16,1-13 0,0 0 15,145-93 1</inkml:trace>
  <inkml:trace contextRef="#ctx0" brushRef="#br0" timeOffset="28632">3174 11545 0,'0'0'0,"-26"-26"16,-1 26-16,27-13 15,-39 0 17,39 26-32,0 0 0,0 13 15,52 133 17,-38-132-32,-14-1 15,106 27 16,-93-66-31,0-1 16,80-184 15,-80 119-15,0-14 15,-26 106-31,13 27 0,-40 92 31,-13 225 1,66-277-17</inkml:trace>
  <inkml:trace contextRef="#ctx0" brushRef="#br0" timeOffset="28845">4087 11559 0,'0'0'0,"-27"0"16,14 0-1,40-40 1,-1 27-16,106-40 15</inkml:trace>
  <inkml:trace contextRef="#ctx0" brushRef="#br0" timeOffset="28992.42">4193 11638 0,'-27'26'0,"54"-52"0,-94 105 15,54-65-15,0-1 16,53-13 15,92-53-15</inkml:trace>
  <inkml:trace contextRef="#ctx0" brushRef="#br0" timeOffset="29404.81">5158 11347 0,'0'0'0,"-40"-13"16,14 0-1,-93 65 16,106-25-31,-1-1 16,-12 1-16,0 105 31,26-105-31,79 65 32,172-132-1,-119-158 0,-198 13 0,27 172-31,-14 13 0,0 0 16,-13 13-16</inkml:trace>
  <inkml:trace contextRef="#ctx0" brushRef="#br0" timeOffset="31001.09">2090 8570 0,'-40'-93'32,"80"186"-32,-159-212 31,105 119-31,-12 0 0,0 13 16,-80 66-1,79-52 1,14 13-16,-27 131 15,40-118 1,40 146 15,0-146-31,-14 0 0,27 13 16,-13-13-16,13-1 0,-14 1 16,54 80-1,52 237 16,-131-291-31,-14 14 0,0-14 16,-119 278 0,79-277-1,-13-1-15,-212 212 16,199-225 0,-198 93-1,224-146 1,-26 0-1,53-39-15,26-1 16,133-79 0,-94 80-1,1 0-15,132 12 16,-65 199 15,-107-118-15,-26 263-1,-1-237 1,-25 290 0,25-290-1,1-1-15,26 120 16,1-146 0,-1-13-16,79 79 15,41-92 32,-107-40-47,1-13 0,-1-14 16,14-26-16</inkml:trace>
  <inkml:trace contextRef="#ctx0" brushRef="#br0" timeOffset="51320.69">2963 3716 0,'0'0'15,"0"-26"1,0 13-1,13 13-15,40-13 16,-27 13 0,159-27 15,-158 27-15,145-26 15</inkml:trace>
  <inkml:trace contextRef="#ctx0" brushRef="#br0" timeOffset="51932.15">4497 3042 0,'0'0'0,"53"0"31,185-26 0,-185 12-31,26 1 16,225-40 15,-277 53-15,-14 0-16,-40 0 15</inkml:trace>
  <inkml:trace contextRef="#ctx0" brushRef="#br0" timeOffset="52740.46">4669 3082 0,'13'-14'0,"-26"28"0,39-41 31,-26 40 0,0 1-15,0-1-16,0 0 0,0 0 0,13 67 31,-13 39 0,0-93-31,-13 1 16,-27 12-1,27-25 1,-13-1-16,-1-13 0,1 13 16,-225 13 15,198-26-31,13 0 16,-119 14 15,133-14-31,13 0 0,-27 0 31</inkml:trace>
  <inkml:trace contextRef="#ctx0" brushRef="#br0" timeOffset="53083.16">4047 3346 0,'0'0'0,"0"-13"16,-26 53 46,-1-14-46,14 1-16,-53 65 31,53-65-31,-14-14 0,14 0 16,-14 27 15,41-27-31,-1-13 16,172 53 15,-92 13-16</inkml:trace>
</inkml:ink>
</file>

<file path=ppt/ink/ink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2:10:03.621"/>
    </inkml:context>
    <inkml:brush xml:id="br0">
      <inkml:brushProperty name="width" value="0.05" units="cm"/>
      <inkml:brushProperty name="height" value="0.05" units="cm"/>
    </inkml:brush>
  </inkml:definitions>
  <inkml:trace contextRef="#ctx0" brushRef="#br0">0 0 24575,'0'0'-8191</inkml:trace>
</inkml:ink>
</file>

<file path=ppt/ink/ink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2:10:04.015"/>
    </inkml:context>
    <inkml:brush xml:id="br0">
      <inkml:brushProperty name="width" value="0.05" units="cm"/>
      <inkml:brushProperty name="height" value="0.05" units="cm"/>
    </inkml:brush>
  </inkml:definitions>
  <inkml:trace contextRef="#ctx0" brushRef="#br0">1 1 24575,'0'4'0</inkml:trace>
</inkml:ink>
</file>

<file path=ppt/ink/ink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2:10:03.621"/>
    </inkml:context>
    <inkml:brush xml:id="br0">
      <inkml:brushProperty name="width" value="0.05" units="cm"/>
      <inkml:brushProperty name="height" value="0.05" units="cm"/>
    </inkml:brush>
  </inkml:definitions>
  <inkml:trace contextRef="#ctx0" brushRef="#br0">0 0 24575,'0'0'-8191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36:45.569"/>
    </inkml:context>
    <inkml:brush xml:id="br0">
      <inkml:brushProperty name="width" value="0.05" units="cm"/>
      <inkml:brushProperty name="height" value="0.05" units="cm"/>
    </inkml:brush>
  </inkml:definitions>
  <inkml:trace contextRef="#ctx0" brushRef="#br0">467 223 24575,'7'-35'0,"-1"6"0,-5 21 0,0 0 0,-1 0 0,-1-1 0,1 1 0,-1 0 0,0 0 0,-1 0 0,0 0 0,0 0 0,-1 1 0,-4-8 0,5 11 0,0 0 0,0 0 0,0 1 0,-1 0 0,0-1 0,0 1 0,0 0 0,0 0 0,0 0 0,-1 1 0,1-1 0,-1 1 0,1 0 0,-1 0 0,0 0 0,0 1 0,0-1 0,0 1 0,0 0 0,0 0 0,0 0 0,-8 0 0,1 1 0,0 1 0,0 0 0,0 1 0,1 0 0,-1 0 0,1 1 0,-1 1 0,1-1 0,0 2 0,0 0 0,1 0 0,0 0 0,-1 1 0,2 1 0,-1-1 0,-12 14 0,0 1 0,2 1 0,0 1 0,2 0 0,0 1 0,-13 27 0,18-29 0,1 0 0,1 1 0,1 0 0,2 0 0,0 1 0,1 0 0,1 0 0,-1 26 0,6-38 0,0-1 0,0 1 0,1 0 0,1-1 0,0 1 0,0 0 0,1-1 0,6 14 0,-6-17 0,1 0 0,1 0 0,0 0 0,0-1 0,0 0 0,1 0 0,0 0 0,0-1 0,1 1 0,0-1 0,13 9 0,-11-10 38,0 0 0,1 0 0,-1-1 0,1-1 0,0 1 0,0-1 0,0-1 0,16 2 0,-6-2-465,1-1 0,0-1 1,24-3-1,11-4-6399</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36:34.661"/>
    </inkml:context>
    <inkml:brush xml:id="br0">
      <inkml:brushProperty name="width" value="0.05" units="cm"/>
      <inkml:brushProperty name="height" value="0.05" units="cm"/>
    </inkml:brush>
  </inkml:definitions>
  <inkml:trace contextRef="#ctx0" brushRef="#br0">65 220 24575,'12'-2'0,"0"1"0,0-2 0,0 1 0,0-2 0,-1 0 0,1 0 0,-1-1 0,17-10 0,-26 14 0,0 0 0,-1 0 0,0 0 0,1 0 0,-1 0 0,0-1 0,1 1 0,-1 0 0,0-1 0,0 1 0,1-3 0,-4 0 0,-11 6 0,6 1 0,0 1 0,0 0 0,0 0 0,1 0 0,-1 1 0,1 0 0,0 0 0,0 1 0,-7 9 0,1 0 0,0 1 0,-16 29 0,18-23 0,0-1 0,1 1 0,1 1 0,1 0 0,1 0 0,1 0 0,-2 33 0,5-42 0,2-1 0,0 1 0,0 0 0,1 0 0,1-1 0,0 1 0,1 0 0,1-1 0,0 0 0,0 0 0,1 0 0,1 0 0,0-1 0,9 12 0,-11-18 0,1 0 0,0 0 0,0-1 0,0 0 0,0 0 0,1 0 0,0-1 0,0 0 0,0 0 0,1 0 0,-1-1 0,1 0 0,0 0 0,0 0 0,0-1 0,0 0 0,0-1 0,1 0 0,-1 0 0,0 0 0,1-1 0,-1 0 0,12-2 0,-8 0 0,0 0 0,0-1 0,-1-1 0,1 0 0,-1 0 0,0-1 0,0 0 0,0 0 0,-1-1 0,0-1 0,0 0 0,0 0 0,-1 0 0,0-1 0,7-10 0,-4 3 0,0-1 0,-2 0 0,0-1 0,-1 0 0,0-1 0,-1 1 0,-1-1 0,-1-1 0,-1 1 0,0-1 0,-2 0 0,0 0 0,-1 1 0,-2-33 0,-1 26 0,-1-1 0,-1 2 0,-1-1 0,-1 0 0,-1 1 0,-1 0 0,-1 1 0,-1 0 0,-2 0 0,-21-33 0,26 46 0,0 1 0,0 0 0,-1 1 0,0 0 0,-1 0 0,0 0 0,0 1 0,-16-9 0,20 13 0,0 1 0,0 0 0,0 0 0,0 0 0,0 1 0,0 0 0,-1 0 0,1 0 0,-1 0 0,1 1 0,0 0 0,-1 0 0,1 1 0,-1-1 0,1 1 0,0 0 0,0 1 0,-1-1 0,1 1 0,-6 3 0,-25 18-1365,6 2-5461</inkml:trace>
</inkml:ink>
</file>

<file path=ppt/ink/ink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2:10:04.015"/>
    </inkml:context>
    <inkml:brush xml:id="br0">
      <inkml:brushProperty name="width" value="0.05" units="cm"/>
      <inkml:brushProperty name="height" value="0.05" units="cm"/>
    </inkml:brush>
  </inkml:definitions>
  <inkml:trace contextRef="#ctx0" brushRef="#br0">1 1 24575,'0'4'0</inkml:trace>
</inkml:ink>
</file>

<file path=ppt/ink/ink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2:10:03.621"/>
    </inkml:context>
    <inkml:brush xml:id="br0">
      <inkml:brushProperty name="width" value="0.05" units="cm"/>
      <inkml:brushProperty name="height" value="0.05" units="cm"/>
    </inkml:brush>
  </inkml:definitions>
  <inkml:trace contextRef="#ctx0" brushRef="#br0">0 0 24575,'0'0'-8191</inkml:trace>
</inkml:ink>
</file>

<file path=ppt/ink/ink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2:10:04.015"/>
    </inkml:context>
    <inkml:brush xml:id="br0">
      <inkml:brushProperty name="width" value="0.05" units="cm"/>
      <inkml:brushProperty name="height" value="0.05" units="cm"/>
    </inkml:brush>
  </inkml:definitions>
  <inkml:trace contextRef="#ctx0" brushRef="#br0">1 1 24575,'0'4'0</inkml:trace>
</inkml:ink>
</file>

<file path=ppt/ink/ink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2:10:03.621"/>
    </inkml:context>
    <inkml:brush xml:id="br0">
      <inkml:brushProperty name="width" value="0.05" units="cm"/>
      <inkml:brushProperty name="height" value="0.05" units="cm"/>
    </inkml:brush>
  </inkml:definitions>
  <inkml:trace contextRef="#ctx0" brushRef="#br0">0 0 24575,'0'0'-8191</inkml:trace>
</inkml:ink>
</file>

<file path=ppt/ink/ink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2:10:04.015"/>
    </inkml:context>
    <inkml:brush xml:id="br0">
      <inkml:brushProperty name="width" value="0.05" units="cm"/>
      <inkml:brushProperty name="height" value="0.05" units="cm"/>
    </inkml:brush>
  </inkml:definitions>
  <inkml:trace contextRef="#ctx0" brushRef="#br0">1 1 24575,'0'4'0</inkml:trace>
</inkml:ink>
</file>

<file path=ppt/ink/ink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2:10:03.621"/>
    </inkml:context>
    <inkml:brush xml:id="br0">
      <inkml:brushProperty name="width" value="0.05" units="cm"/>
      <inkml:brushProperty name="height" value="0.05" units="cm"/>
    </inkml:brush>
  </inkml:definitions>
  <inkml:trace contextRef="#ctx0" brushRef="#br0">0 0 24575,'0'0'-8191</inkml:trace>
</inkml:ink>
</file>

<file path=ppt/ink/ink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2:10:04.015"/>
    </inkml:context>
    <inkml:brush xml:id="br0">
      <inkml:brushProperty name="width" value="0.05" units="cm"/>
      <inkml:brushProperty name="height" value="0.05" units="cm"/>
    </inkml:brush>
  </inkml:definitions>
  <inkml:trace contextRef="#ctx0" brushRef="#br0">1 1 24575,'0'4'0</inkml:trace>
</inkml:ink>
</file>

<file path=ppt/ink/ink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2:10:03.621"/>
    </inkml:context>
    <inkml:brush xml:id="br0">
      <inkml:brushProperty name="width" value="0.05" units="cm"/>
      <inkml:brushProperty name="height" value="0.05" units="cm"/>
    </inkml:brush>
  </inkml:definitions>
  <inkml:trace contextRef="#ctx0" brushRef="#br0">0 0 24575,'0'0'-8191</inkml:trace>
</inkml:ink>
</file>

<file path=ppt/ink/ink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2:10:04.015"/>
    </inkml:context>
    <inkml:brush xml:id="br0">
      <inkml:brushProperty name="width" value="0.05" units="cm"/>
      <inkml:brushProperty name="height" value="0.05" units="cm"/>
    </inkml:brush>
  </inkml:definitions>
  <inkml:trace contextRef="#ctx0" brushRef="#br0">1 1 24575,'0'4'0</inkml:trace>
</inkml:ink>
</file>

<file path=ppt/ink/ink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2:10:03.621"/>
    </inkml:context>
    <inkml:brush xml:id="br0">
      <inkml:brushProperty name="width" value="0.05" units="cm"/>
      <inkml:brushProperty name="height" value="0.05" units="cm"/>
    </inkml:brush>
  </inkml:definitions>
  <inkml:trace contextRef="#ctx0" brushRef="#br0">0 0 24575,'0'0'-8191</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36:36.496"/>
    </inkml:context>
    <inkml:brush xml:id="br0">
      <inkml:brushProperty name="width" value="0.05" units="cm"/>
      <inkml:brushProperty name="height" value="0.05" units="cm"/>
    </inkml:brush>
  </inkml:definitions>
  <inkml:trace contextRef="#ctx0" brushRef="#br0">0 749 24575,'33'-41'0,"-16"19"0,-17 21 0,0 1 0,1-1 0,-1 1 0,1-1 0,-1 1 0,0-1 0,1 1 0,-1-1 0,1 1 0,-1-1 0,1 1 0,-1 0 0,1-1 0,0 1 0,-1 0 0,1 0 0,-1-1 0,1 1 0,0 0 0,-1 0 0,1 0 0,-1 0 0,1 0 0,0 0 0,-1 0 0,1 0 0,0 0 0,0 0 0,0 1 0,0-1 0,0 1 0,0 0 0,0-1 0,0 1 0,-1 0 0,1 0 0,0 0 0,0 0 0,-1 0 0,1 0 0,0 0 0,-1 0 0,1 1 0,3 7 0,-1 0 0,4 19 0,-7-25 0,31 163-160,11 226-1,-22 173-255,-18-435 393,-19 1207-180,14-1297 231,-8 309 907,12-343-935,-1-1 0,0 1 0,1-1 0,0 0 0,0 1 0,1-1 0,3 8 0,-4-11 0,0 0 0,0 0 0,0-1 0,1 1 0,-1 0 0,1 0 0,-1-1 0,1 1 0,0-1 0,-1 1 0,1-1 0,0 0 0,0 0 0,0 0 0,0 0 0,0 0 0,0 0 0,1 0 0,-1-1 0,3 1 0,23 2 0,-1-1 0,0-1 0,37-4 0,-4 0 0,684 5-1103,1 26-748,-236-8 1279,714 14-820,778 32-1530,-1802-54 3055,547 6 915,-738-18-1039,126-10 1983,-116 7-1598,0 0-1,-1-1 1,1-1-1,-1 0 1,20-10 0,-33 13-354,0 0 0,-1 0 0,1 0 0,-1-1 1,0 1-1,1-1 0,-1 1 0,0-1 1,-1 0-1,1-1 0,-1 1 0,1 0 0,-1-1 1,0 1-1,0-1 0,0 0 0,-1 1 1,1-1-1,-1 0 0,0 0 0,0 0 0,0 0 1,-1 0-1,1 0 0,-1 0 0,0-1 0,-1-6 1,-2-8 161,-1 0 0,-1 0 0,-1 0 1,-13-31-1,-1-4-43,4-6-159,2-1 0,3-1 0,3 0 0,-1-84 0,24-252 0,-6 255 0,18-727-362,-33 629 181,-57-383 0,49 540 302,-4 2 0,-50-138-1,51 178-68,-1 1 0,-2 1-1,-2 1 1,-2 1 0,-1 1 0,-56-63-1,61 77-51,-22-21 0,38 41 0,0 0 0,1 1 0,-1-1 0,0 1 0,-1 0 0,1 0 0,0 0 0,-1 0 0,1 1 0,-8-2 0,-332-27 0,196 22 0,-142-12-178,-836-54-2531,-3 35 664,-1765 171 1277,2829-126 1095,25-3 234,0 1 1,0 3 0,-48 13 0,86-20-465,0 1 1,1-1-1,-1 1 1,0 0-1,1-1 1,-1 1-1,1 0 1,-1 0 0,1 0-1,-1 0 1,1 0-1,0 0 1,0 1-1,-1-1 1,1 0 0,0 1-1,0-1 1,-1 3-1,2-2-48,-1-1 0,1 0 0,0 1 0,0-1 0,0 0 0,1 0 0,-1 1 0,0-1 0,0 0 0,1 0 0,-1 0 0,1 1 0,-1-1 0,1 0 0,-1 0 0,1 0 0,0 0 0,-1 0-1,1 0 1,0 0 0,0 0 0,0 0 0,0 0 0,0 0 0,1 0 0,6 5-49,1 0 0,0 0 0,16 7 0,-15-9 0,0 2 0,0-1 0,17 14 0,-25-17 0,0 0 0,0 0 0,0 0 0,0 0 0,0 0 0,-1 1 0,1-1 0,-1 1 0,1 0 0,-1-1 0,0 1 0,0 0 0,0-1 0,0 1 0,-1 0 0,1 0 0,-1 0 0,0 0 0,0 4 0,-2 8 0,0 1 0,-1 0 0,-1-1 0,-1 1 0,-8 19 0,-10 33 0,16-34 0,2 0 0,-3 55 0,9 72 0,-1 25 0,-2-152 0,-39 393 0,38-402-1365,0-6-5461</inkml:trace>
</inkml:ink>
</file>

<file path=ppt/ink/ink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2:10:04.015"/>
    </inkml:context>
    <inkml:brush xml:id="br0">
      <inkml:brushProperty name="width" value="0.05" units="cm"/>
      <inkml:brushProperty name="height" value="0.05" units="cm"/>
    </inkml:brush>
  </inkml:definitions>
  <inkml:trace contextRef="#ctx0" brushRef="#br0">1 1 24575,'0'4'0</inkml:trace>
</inkml:ink>
</file>

<file path=ppt/ink/ink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4T14:15:30.537"/>
    </inkml:context>
    <inkml:brush xml:id="br0">
      <inkml:brushProperty name="width" value="0.05" units="cm"/>
      <inkml:brushProperty name="height" value="0.05" units="cm"/>
    </inkml:brush>
  </inkml:definitions>
  <inkml:trace contextRef="#ctx0" brushRef="#br0">0 0 24575,'0'0'-8191</inkml:trace>
</inkml:ink>
</file>

<file path=ppt/ink/ink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2:10:03.621"/>
    </inkml:context>
    <inkml:brush xml:id="br0">
      <inkml:brushProperty name="width" value="0.05" units="cm"/>
      <inkml:brushProperty name="height" value="0.05" units="cm"/>
    </inkml:brush>
  </inkml:definitions>
  <inkml:trace contextRef="#ctx0" brushRef="#br0">0 0 24575,'0'0'-8191</inkml:trace>
</inkml:ink>
</file>

<file path=ppt/ink/ink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2:10:04.015"/>
    </inkml:context>
    <inkml:brush xml:id="br0">
      <inkml:brushProperty name="width" value="0.05" units="cm"/>
      <inkml:brushProperty name="height" value="0.05" units="cm"/>
    </inkml:brush>
  </inkml:definitions>
  <inkml:trace contextRef="#ctx0" brushRef="#br0">1 1 24575,'0'4'0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36:37.130"/>
    </inkml:context>
    <inkml:brush xml:id="br0">
      <inkml:brushProperty name="width" value="0.05" units="cm"/>
      <inkml:brushProperty name="height" value="0.05" units="cm"/>
    </inkml:brush>
  </inkml:definitions>
  <inkml:trace contextRef="#ctx0" brushRef="#br0">362 409 24575,'65'-58'0,"-36"34"0,45-50 0,-68 66 0,1 0 0,-1-1 0,-1 1 0,0-1 0,0 0 0,0 0 0,-1 0 0,-1-1 0,0 0 0,0 1 0,2-14 0,-5 19 0,1 0 0,-1 0 0,0 0 0,0-1 0,-1 1 0,1 0 0,-1 0 0,0 0 0,0 1 0,0-1 0,0 0 0,-1 0 0,1 0 0,-1 1 0,0-1 0,-3-3 0,1 3 0,0 0 0,0 0 0,0 0 0,0 0 0,-1 0 0,0 1 0,0 0 0,0 0 0,0 1 0,-7-4 0,-2 2 0,-1-1 0,0 2 0,0 0 0,0 0 0,0 2 0,0 0 0,-27 1 0,15 3 0,-1 1 0,0 1 0,1 1 0,-40 15 0,52-16 0,0 1 0,0 1 0,1 1 0,0 0 0,0 1 0,1 0 0,0 1 0,1 0 0,-14 15 0,22-20 0,0-1 0,0 1 0,1 0 0,0 1 0,0-1 0,0 1 0,0-1 0,1 1 0,0 0 0,0 0 0,1 0 0,-1 0 0,1 0 0,1 0 0,-1 0 0,1 1 0,0-1 0,0 0 0,1 0 0,0 0 0,0 0 0,0 0 0,1 0 0,0 0 0,0 0 0,1 0 0,4 7 0,4 7 0,2-1 0,0-1 0,2 0 0,-1-1 0,2 0 0,21 17 0,242 183 0,-10-8 0,-253-195 0,-2 0 0,1 0 0,-2 2 0,21 29 0,-31-40 0,-1 0 0,1 0 0,-1 0 0,0 0 0,0 0 0,0 1 0,-1-1 0,0 1 0,1 9 0,-2-11 0,0-1 0,-1 1 0,1-1 0,-1 0 0,0 1 0,0-1 0,0 0 0,0 0 0,0 1 0,-1-1 0,1 0 0,-1 0 0,0-1 0,0 1 0,0 0 0,0-1 0,-4 4 0,-2 1 0,0-1 0,0-1 0,-1 1 0,0-2 0,1 1 0,-2-1 0,1 0 0,0-1 0,-1 0 0,1-1 0,-18 3 0,-3-2 0,1-1 0,-50-2 0,50-2 0,0-1 0,0-1 0,1-1 0,-1-2 0,1-1 0,-52-22 0,68 24 0,0-1 0,0 0 0,0-1 0,1 0 0,0-1 0,1 0 0,-12-13 0,16 14 0,0 1 0,1-1 0,0 0 0,0 0 0,1 0 0,0 0 0,0-1 0,1 0 0,0 0 0,1 0 0,-2-16 0,3-15-1365,6 6-5461</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36:37.521"/>
    </inkml:context>
    <inkml:brush xml:id="br0">
      <inkml:brushProperty name="width" value="0.05" units="cm"/>
      <inkml:brushProperty name="height" value="0.05" units="cm"/>
    </inkml:brush>
  </inkml:definitions>
  <inkml:trace contextRef="#ctx0" brushRef="#br0">208 124 24575,'17'-6'0,"20"-9"0,-37 14 0,1 1 0,0-1 0,0 1 0,0-1 0,-1 1 0,1-1 0,0 1 0,-1-1 0,1 0 0,0 1 0,-1-1 0,1 0 0,-1 0 0,1 1 0,-1-1 0,1 0 0,-1 0 0,1 0 0,-1 0 0,0 1 0,0-1 0,1 0 0,-1 0 0,0 0 0,0 0 0,0 0 0,0 0 0,0 0 0,0 0 0,0 0 0,-1 0 0,1-1 0,-1 1 0,0 0 0,0-1 0,0 1 0,-1-1 0,1 1 0,0 0 0,0 0 0,-1 0 0,1 0 0,-1 0 0,1 0 0,-1 0 0,0 0 0,1 1 0,-1-1 0,0 1 0,1-1 0,-1 1 0,0 0 0,1-1 0,-4 1 0,-2-1 0,0 1 0,0 0 0,0 0 0,-9 2 0,7 0 0,0 0 0,0 1 0,0 0 0,0 0 0,1 1 0,-1 1 0,1-1 0,0 1 0,0 1 0,1-1 0,-1 1 0,1 1 0,1-1 0,-1 1 0,1 0 0,0 1 0,1 0 0,-1 0 0,2 0 0,-8 16 0,5-8 0,1-1 0,1 1 0,1 0 0,0 0 0,1 0 0,0 1 0,2-1 0,0 1 0,1-1 0,0 1 0,4 18 0,-2-23 0,0 1 0,2-1 0,-1 0 0,2 0 0,0 0 0,0-1 0,1 1 0,0-1 0,1-1 0,0 1 0,1-1 0,0 0 0,0-1 0,12 10 0,-12-12 0,0-1 0,0-1 0,1 1 0,0-1 0,0-1 0,0 0 0,0 0 0,0-1 0,1 0 0,0 0 0,-1-1 0,1-1 0,0 1 0,0-2 0,0 1 0,0-1 0,0-1 0,16-3 0,-17 3 0,0-1 0,-1-1 0,1 0 0,-1 0 0,0 0 0,1-1 0,-2-1 0,1 1 0,0-1 0,-1 0 0,0-1 0,13-12 0,-13 8 0,1 1 0,-1-1 0,0 0 0,-1-1 0,-1 1 0,1-1 0,-2 0 0,7-23 0,-6 15 0,-1 0 0,-1 0 0,-1-1 0,-1 1 0,0-1 0,-2 1 0,0-1 0,-1 1 0,-1 0 0,-1 0 0,-12-35 0,12 42 0,-2-1 0,0 1 0,0 0 0,-1 1 0,0-1 0,-1 1 0,-1 1 0,0-1 0,0 2 0,-1-1 0,-12-9 0,14 14 0,0 0 0,0 0 0,0 0 0,-1 1 0,1 1 0,-1-1 0,0 2 0,0-1 0,-1 1 0,1 0 0,0 1 0,-1 0 0,1 1 0,0 0 0,-1 0 0,-16 3 0,-13 7-1365,7 2-5461</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36:37.849"/>
    </inkml:context>
    <inkml:brush xml:id="br0">
      <inkml:brushProperty name="width" value="0.05" units="cm"/>
      <inkml:brushProperty name="height" value="0.05" units="cm"/>
    </inkml:brush>
  </inkml:definitions>
  <inkml:trace contextRef="#ctx0" brushRef="#br0">8 36 24575,'-7'12'0,"11"-6"0,-3-5 0,1-1 0,-1 1 0,1-1 0,0 0 0,-1 0 0,1 0 0,-1 1 0,1-2 0,0 1 0,-1 0 0,1 0 0,0 0 0,1-1 0,59-15 114,1 4 0,66-5 0,130 7-1821,-236 10-5119</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36:38.178"/>
    </inkml:context>
    <inkml:brush xml:id="br0">
      <inkml:brushProperty name="width" value="0.05" units="cm"/>
      <inkml:brushProperty name="height" value="0.05" units="cm"/>
    </inkml:brush>
  </inkml:definitions>
  <inkml:trace contextRef="#ctx0" brushRef="#br0">1 0 24575,'3'5'0,"-1"-1"0,1 1 0,-1-1 0,0 1 0,0 0 0,0 0 0,-1 0 0,0 0 0,0 0 0,1 8 0,0-2 0,42 340 342,-41-286-769,-2-1 0,-4 1 1,-15 92-1,11-124-6399</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36:38.505"/>
    </inkml:context>
    <inkml:brush xml:id="br0">
      <inkml:brushProperty name="width" value="0.05" units="cm"/>
      <inkml:brushProperty name="height" value="0.05" units="cm"/>
    </inkml:brush>
  </inkml:definitions>
  <inkml:trace contextRef="#ctx0" brushRef="#br0">210 939 24575,'0'-3'0,"3"-4"0,7 0 0,4 0 0,7 2 0,7-2 0,6 1 0,6 2 0,4 0 0,5-1 0,2 0 0,-2 1 0,-3-2 0,-9 0-8191</inkml:trace>
  <inkml:trace contextRef="#ctx0" brushRef="#br0" timeOffset="1">1 104 24575,'0'-3'0,"0"-4"0,6-4 0,8 1 0,7-2 0,9 2 0,9-1 0,6 1 0,7 3 0,4 0 0,1 0 0,0 2 0,-1 2 0,-4 4 0,-5 5 0,-7 4 0,-11 1-8191</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36:39.895"/>
    </inkml:context>
    <inkml:brush xml:id="br0">
      <inkml:brushProperty name="width" value="0.05" units="cm"/>
      <inkml:brushProperty name="height" value="0.05" units="cm"/>
    </inkml:brush>
  </inkml:definitions>
  <inkml:trace contextRef="#ctx0" brushRef="#br0">53 34 24575,'0'0'0,"-30"-2"0,29 2 0,0 0 0,-1 0 0,1-1 0,0 1 0,0 0 0,0-1 0,0 1 0,0-1 0,0 1 0,0-1 0,0 1 0,0-1 0,0 0 0,0 1 0,0-1 0,0 0 0,1 0 0,-1 0 0,0 0 0,0 0 0,1 0 0,-1-1 0,1 2 0,0-1 0,0 1 0,0-1 0,0 1 0,0-1 0,0 1 0,0-1 0,0 1 0,0-1 0,1 1 0,-1 0 0,0-1 0,0 1 0,1-1 0,-1 1 0,0 0 0,1-1 0,-1 1 0,0 0 0,1-1 0,-1 1 0,0 0 0,1-1 0,-1 1 0,1 0 0,-1 0 0,0-1 0,1 1 0,-1 0 0,1 0 0,-1 0 0,1 0 0,-1 0 0,1 0 0,0 0 0,20-4 0,-20 4 0,33-2 0,0 2 0,42 6 0,-26-2 0,1431 54-3262,-1272-52 3118,2159 9 144,-1548-17 0,582 12-1264,-290-3 5521,-862-7-3844,-228 2-413,-1 0 0,0 1 0,28 8 0,-27-6 0,0 0 0,44 3 0,-5-9 0,-57 1 342,-7 0-2049</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36:40.878"/>
    </inkml:context>
    <inkml:brush xml:id="br0">
      <inkml:brushProperty name="width" value="0.05" units="cm"/>
      <inkml:brushProperty name="height" value="0.05" units="cm"/>
    </inkml:brush>
  </inkml:definitions>
  <inkml:trace contextRef="#ctx0" brushRef="#br0">187 61 24575,'-7'-1'0,"-1"0"0,1-1 0,0 0 0,-1-1 0,1 1 0,0-1 0,0-1 0,-6-3 0,13 7 0,0 0 0,0 0 0,0 0 0,0 0 0,-1 0 0,1 0 0,0-1 0,0 1 0,0 0 0,0 0 0,0 0 0,0 0 0,0 0 0,0 0 0,0 0 0,-1 0 0,1 0 0,0 0 0,0 0 0,0 0 0,0 0 0,0-1 0,0 1 0,0 0 0,0 0 0,0 0 0,0 0 0,0 0 0,0 0 0,0 0 0,0 0 0,0-1 0,0 1 0,0 0 0,0 0 0,0 0 0,0 0 0,0 0 0,0 0 0,0 0 0,0-1 0,0 1 0,0 0 0,0 0 0,0 0 0,0 0 0,0 0 0,0 0 0,0 0 0,0 0 0,0-1 0,0 1 0,0 0 0,0 0 0,1 0 0,-1 0 0,0 0 0,0 0 0,10-3 0,12 1 0,12 3 0,-16-1 0,29-1 0,-43 1 0,0-1 0,0 0 0,0 0 0,0 0 0,0 0 0,0 0 0,-1-1 0,1 0 0,0 1 0,-1-1 0,1-1 0,4-3 0,-8 6 0,0-1 0,1 1 0,-1 0 0,0 0 0,0-1 0,0 1 0,1 0 0,-1 0 0,0 0 0,0-1 0,1 1 0,-1 0 0,0 0 0,0 0 0,1 0 0,-1 0 0,0-1 0,0 1 0,1 0 0,-1 0 0,0 0 0,1 0 0,-1 0 0,0 0 0,1 0 0,-1 0 0,0 0 0,0 0 0,1 0 0,-1 0 0,0 0 0,1 1 0,-1-1 0,0 0 0,0 0 0,1 0 0,-1 0 0,0 0 0,0 0 0,1 1 0,-1-1 0,0 0 0,0 0 0,0 1 0,1-1 0,-1 0 0,0 0 0,0 0 0,0 1 0,0-1 0,1 0 0,-1 1 0,0-1 0,0 0 0,0 0 0,0 1 0,0-1 0,0 0 0,0 1 0,0-1 0,0 0 0,0 0 0,0 1 0,0-1 0,0 0 0,0 1 0,0-1 0,-1 31 0,1-22 0,7 237 0,1-50 0,-7-155 0,-3 67 0,2-107 0,0 1 0,0-1 0,0 0 0,0 1 0,-1-1 0,1 0 0,0 1 0,-1-1 0,1 0 0,-1 1 0,1-1 0,-1 0 0,0 0 0,1 0 0,-2 1 0,2-1 0,-1-1 0,1 0 0,-1 0 0,1 0 0,-1 0 0,1 1 0,0-1 0,-1 0 0,1 0 0,-1 0 0,1 0 0,-1 0 0,1 0 0,-1 0 0,1 0 0,0 0 0,-1-1 0,1 1 0,-1 0 0,1 0 0,-1 0 0,1 0 0,0-1 0,-1 1 0,1 0 0,0 0 0,-1-1 0,0 0 0,-4-3 0,0-1 0,1-1 0,-1 1 0,-4-9 0,2 4 0,-1 0 0,-1 1 0,0-1 0,0 2 0,-1-1 0,0 1 0,-1 0 0,1 1 0,-16-7 0,19 10 0,0 1 0,0 0 0,0 1 0,0 0 0,0 0 0,-1 0 0,1 1 0,-1 0 0,1 1 0,-1-1 0,1 1 0,-1 1 0,1 0 0,-1 0 0,-12 3 0,17-3 29,1 0-1,-1 0 1,0 1-1,1-1 0,-1 0 1,1 1-1,0 0 1,0 0-1,-1-1 1,1 1-1,-2 3 1,3-4-98,0 1 1,0-1 0,1 0 0,-1 0-1,0 1 1,1-1 0,-1 0-1,1 1 1,-1-1 0,1 0 0,0 1-1,0-1 1,-1 0 0,1 1 0,0-1-1,0 1 1,0-1 0,1 1 0,-1-1-1,0 0 1,0 1 0,1-1-1,-1 0 1,1 2 0,6 9-6758</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36:41.270"/>
    </inkml:context>
    <inkml:brush xml:id="br0">
      <inkml:brushProperty name="width" value="0.05" units="cm"/>
      <inkml:brushProperty name="height" value="0.05" units="cm"/>
    </inkml:brush>
  </inkml:definitions>
  <inkml:trace contextRef="#ctx0" brushRef="#br0">16 67 24575,'0'-1'0,"0"-1"0,0 1 0,0 0 0,0 0 0,-1 0 0,1 0 0,0-1 0,-1 1 0,1 0 0,-1 0 0,1 0 0,-1 0 0,0-1 0,-4 1 0,1 11 0,3-2 0,1 1 0,-1-1 0,1 1 0,1-1 0,0 1 0,0-1 0,0 0 0,1 1 0,1-1 0,-1 0 0,1 0 0,1 0 0,-1 0 0,1-1 0,1 0 0,-1 1 0,1-1 0,0-1 0,12 12 0,-15-16 0,-1-1 0,1 0 0,0 1 0,0-1 0,0 0 0,-1 0 0,1 0 0,0 0 0,1 0 0,-1-1 0,0 1 0,0-1 0,0 1 0,0-1 0,0 0 0,0 0 0,1 0 0,-1 0 0,0 0 0,0 0 0,0-1 0,0 1 0,1-1 0,-1 1 0,0-1 0,0 0 0,0 0 0,0 0 0,0 0 0,-1 0 0,1 0 0,0-1 0,0 1 0,-1 0 0,1-1 0,-1 0 0,1 1 0,1-3 0,1-2 0,0 0 0,0 0 0,0 0 0,-1-1 0,1 1 0,-2-1 0,1 0 0,-1 0 0,0 0 0,2-10 0,-4 9 0,1 0 0,-1 0 0,0 1 0,-1-1 0,0 0 0,0 0 0,-1 0 0,0 1 0,-5-14 0,6 18 0,0 0 0,-1 0 0,1 1 0,-1-1 0,1 1 0,-1-1 0,0 1 0,0 0 0,0-1 0,0 1 0,-1 0 0,1 0 0,0 1 0,-1-1 0,1 0 0,-1 1 0,0-1 0,1 1 0,-1 0 0,0 0 0,0 0 0,0 1 0,0-1 0,0 0 0,0 1 0,0 0 0,0 0 0,-5 0 0,7 0-65,0 0 0,-1 1 0,1-1 0,0 0 0,0 1 0,0-1 0,-1 0 0,1 1 0,0-1 0,0 1 0,0 0 0,0-1 0,0 1 0,0 0 0,0 0 0,0 0 0,0-1 0,0 1 0,1 0 0,-2 2 0,-3 8-6761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36:45.910"/>
    </inkml:context>
    <inkml:brush xml:id="br0">
      <inkml:brushProperty name="width" value="0.05" units="cm"/>
      <inkml:brushProperty name="height" value="0.05" units="cm"/>
    </inkml:brush>
  </inkml:definitions>
  <inkml:trace contextRef="#ctx0" brushRef="#br0">28 18 24575,'-3'-2'0,"-16"-13"0,19 15 0,0 0 0,0 0 0,0 0 0,-1 0 0,1 0 0,0 0 0,0 0 0,0 0 0,0 0 0,-1 0 0,1 0 0,0 0 0,0 0 0,0 0 0,-1 0 0,1 1 0,0-1 0,0 0 0,0 0 0,0 0 0,0 0 0,-1 0 0,1 0 0,0 1 0,0-1 0,0 0 0,0 0 0,0 0 0,0 0 0,0 1 0,-1-1 0,1 0 0,0 0 0,0 0 0,0 1 0,0 16 0,7 73 0,14 248 0,-21-302-1365,0-7-5461</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36:41.597"/>
    </inkml:context>
    <inkml:brush xml:id="br0">
      <inkml:brushProperty name="width" value="0.05" units="cm"/>
      <inkml:brushProperty name="height" value="0.05" units="cm"/>
    </inkml:brush>
  </inkml:definitions>
  <inkml:trace contextRef="#ctx0" brushRef="#br0">37 8 24575,'-3'-3'0,"-4"-1"0,-1 3 0,1 5 0,2 4 0,1 7 0,2 4 0,4 2 0,2 3 0,0 1 0,-1 1 0,0 0 0,-2-2 0,0-2 0,3-2 0,0-4-8191</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36:41.925"/>
    </inkml:context>
    <inkml:brush xml:id="br0">
      <inkml:brushProperty name="width" value="0.05" units="cm"/>
      <inkml:brushProperty name="height" value="0.05" units="cm"/>
    </inkml:brush>
  </inkml:definitions>
  <inkml:trace contextRef="#ctx0" brushRef="#br0">37 0 24575,'-4'0'0,"-2"0"0,-2 3 0,1 4 0,2 4 0,2 3 0,1 5 0,1 2 0,1 3 0,0 1 0,0 0 0,0-3 0,1-1 0,-1-2 0,0-1 0,0-3-8191</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36:42.269"/>
    </inkml:context>
    <inkml:brush xml:id="br0">
      <inkml:brushProperty name="width" value="0.05" units="cm"/>
      <inkml:brushProperty name="height" value="0.05" units="cm"/>
    </inkml:brush>
  </inkml:definitions>
  <inkml:trace contextRef="#ctx0" brushRef="#br0">1 81 24575,'0'3'0,"0"4"0,3 4 0,4 2 0,3 3 0,1 1 0,1 1 0,1 0 0,2 1 0,1-4 0,1-1 0,0 0 0,1-3 0,0-2 0,-1-7 0,-2-3-8191</inkml:trace>
  <inkml:trace contextRef="#ctx0" brushRef="#br0" timeOffset="1">227 168 24575,'0'-16'0,"-1"-1"0,-1 1 0,0 0 0,-1 0 0,-1 0 0,0 0 0,-1 1 0,-8-17 0,13 32 0,0-1 0,0 1 0,0 0 0,0-1 0,-1 1 0,1-1 0,0 1 0,-1-1 0,1 1 0,0 0 0,-1-1 0,1 1 0,0 0 0,-1-1 0,1 1 0,0 0 0,-1-1 0,1 1 0,-1 0 0,1 0 0,-1 0 0,0-1 0,-4 8 0,1 20 0,2 149 45,3-113-1455,-1-25-5416</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36:42.834"/>
    </inkml:context>
    <inkml:brush xml:id="br0">
      <inkml:brushProperty name="width" value="0.05" units="cm"/>
      <inkml:brushProperty name="height" value="0.05" units="cm"/>
    </inkml:brush>
  </inkml:definitions>
  <inkml:trace contextRef="#ctx0" brushRef="#br0">0 45 24575,'0'-3'0,"0"-4"0,0-3 0,0-4 0,0 4 0,0 10 0,0 7 0,3 9 0,1 7 0,0 9 0,2 5 0,0 5 0,-1 4 0,2 0 0,-1 2 0,2-3 0,0-4 0,-2-11-8191</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36:43.155"/>
    </inkml:context>
    <inkml:brush xml:id="br0">
      <inkml:brushProperty name="width" value="0.05" units="cm"/>
      <inkml:brushProperty name="height" value="0.05" units="cm"/>
    </inkml:brush>
  </inkml:definitions>
  <inkml:trace contextRef="#ctx0" brushRef="#br0">1 16 24575,'0'-3'0,"3"-4"0,1 2 0,0 8 0,-1 9 0,2 9 0,0 9 0,0 9 0,-2 7 0,2 4 0,0 5 0,0 2 0,-2 4 0,-2-3 0,4-2 0,-1-11-8191</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36:43.513"/>
    </inkml:context>
    <inkml:brush xml:id="br0">
      <inkml:brushProperty name="width" value="0.05" units="cm"/>
      <inkml:brushProperty name="height" value="0.05" units="cm"/>
    </inkml:brush>
  </inkml:definitions>
  <inkml:trace contextRef="#ctx0" brushRef="#br0">0 100 24575,'3'0'0,"4"3"0,3 4 0,7 4 0,9 3 0,5 1 0,8 2 0,4 4 0,6 1 0,-1 3 0,0 0 0,-1-1 0,-4-5 0,-8-5-8191</inkml:trace>
  <inkml:trace contextRef="#ctx0" brushRef="#br0" timeOffset="1">800 31 24575,'0'-3'0,"0"-4"0,0-4 0,-3 3 0,-4 6 0,-1 7 0,-1 7 0,-6 8 0,-3 7 0,-5 5 0,-1 2 0,-2 2 0,0 0 0,-1 0 0,0-2 0,6-8-8191</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37:13.076"/>
    </inkml:context>
    <inkml:brush xml:id="br0">
      <inkml:brushProperty name="width" value="0.05" units="cm"/>
      <inkml:brushProperty name="height" value="0.05" units="cm"/>
    </inkml:brush>
  </inkml:definitions>
  <inkml:trace contextRef="#ctx0" brushRef="#br0">105 107 24575,'0'-43'0,"-2"40"0,-1 8 0,-2 9 0,0 33 0,1 0 0,5 69 0,0-46 0,-28 590 0,4-450 0,-13 175 0,35-383 0,1 3 0,0 0 0,0 1 0,0-1 0,0 0 0,3 11 0,-2-15 0,-1 0 0,0 0 0,1 0 0,-1 0 0,1 0 0,0 0 0,-1 0 0,1 0 0,0 0 0,0 0 0,0 0 0,0 0 0,0 0 0,0-1 0,0 1 0,0 0 0,0-1 0,0 1 0,0 0 0,0-1 0,0 0 0,0 1 0,0-1 0,1 0 0,-1 1 0,0-1 0,0 0 0,1 0 0,-1 0 0,0 0 0,2 0 0,22-3 0,48-10 0,-13 1 0,46-2 0,144 1 0,107 25 0,515 39 0,-791-47 0,-98-7 0,0 0 0,0-1 0,-31-11 0,43 13 0,1 0 0,-1 0 0,1 0 0,0-1 0,0 1 0,0-1 0,0 0 0,0 0 0,1-1 0,-1 1 0,1-1 0,0 0 0,0 0 0,0 0 0,1 0 0,0 0 0,-1 0 0,1-1 0,-2-6 0,2-2 0,-1 0 0,2-1 0,0 1 0,0 0 0,3-22 0,13-68 0,-11 80 0,61-313 0,-24 128 0,121-495 0,-160 697 0,-1 0 0,1 0 0,-1 0 0,-1 0 0,1 0 0,-1 0 0,0-1 0,-2-9 0,1 14 0,1 0 0,-1 0 0,0 0 0,0 0 0,0 0 0,0 0 0,0 1 0,0-1 0,0 0 0,-1 1 0,1-1 0,-1 1 0,1-1 0,-1 1 0,1 0 0,-1 0 0,0-1 0,0 1 0,0 0 0,1 1 0,-1-1 0,0 0 0,0 1 0,0-1 0,0 1 0,0-1 0,0 1 0,0 0 0,-3 0 0,-63-1 0,47 1 0,1 0 0,-29-4 0,-22-4 0,1 3 0,-84 6 0,66 0 0,-33-1 0,-403 7 0,362 3 0,-197 37 0,328-38 0,26-7 0,-1 0 0,0 0 0,1-1 0,-1 1 0,0-1 0,0-1 0,0 1 0,0-1 0,-9 0 0,16 0 5,-1 0 0,0-1 1,0 1-1,0 0 0,0 0 0,0 0 0,0 0 0,0 0 0,0 0 0,0 0 0,0 0 0,0 0 0,0 0 1,0 0-1,0 0 0,0 0 0,0 0 0,0 0 0,1 0 0,-1-1 0,0 1 0,0 0 0,0 0 0,0 0 1,0 0-1,0 0 0,0 0 0,0 0 0,0 0 0,0 0 0,0 0 0,0 0 0,0-1 0,0 1 1,0 0-1,-1 0 0,1 0 0,0 0 0,0 0 0,0 0 0,0 0 0,0 0 0,0 0 0,0 0 0,0 0 1,0 0-1,0 0 0,0 0 0,0-1 0,0 1 0,0 0 0,0 0 0,0 0 0,0 0 0,-1 0 0,1 0 1,0 0-1,0 0 0,0 0 0,0 0 0,0 0 0,0 0 0,0 0 0,0 0 0,0 0 0,0 0 1,6-2-1713,5-2-5119</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37:13.498"/>
    </inkml:context>
    <inkml:brush xml:id="br0">
      <inkml:brushProperty name="width" value="0.05" units="cm"/>
      <inkml:brushProperty name="height" value="0.05" units="cm"/>
    </inkml:brush>
  </inkml:definitions>
  <inkml:trace contextRef="#ctx0" brushRef="#br0">1 94 24575,'0'-2'0,"0"1"0,0-1 0,0 1 0,0 0 0,1-1 0,-1 1 0,1 0 0,-1-1 0,1 1 0,-1 0 0,1 0 0,0-1 0,0 1 0,0 0 0,-1 0 0,1 0 0,0 0 0,0 0 0,0 0 0,1 0 0,-1 1 0,0-1 0,0 0 0,0 0 0,1 1 0,-1-1 0,0 1 0,0-1 0,1 1 0,2-1 0,5 0 0,-1-1 0,1 1 0,17 1 0,-14 0 0,478 10 0,180-7 0,-650-4 0,-12 1 0,0 0 0,0-1 0,-1 0 0,1 0 0,0 0 0,-1-1 0,1-1 0,11-4 0,-19 7 0,0 0 0,0 0 0,1 0 0,-1-1 0,0 1 0,0 0 0,0 0 0,1 0 0,-1-1 0,0 1 0,0 0 0,0 0 0,0-1 0,0 1 0,0 0 0,0 0 0,1-1 0,-1 1 0,0 0 0,0 0 0,0-1 0,0 1 0,0 0 0,0 0 0,0-1 0,0 1 0,0 0 0,0 0 0,0-1 0,-1 1 0,1 0 0,0 0 0,0-1 0,0 1 0,0 0 0,0 0 0,0-1 0,-1 1 0,1 0 0,0 0 0,0 0 0,0-1 0,0 1 0,-1 0 0,1 0 0,0 0 0,0 0 0,-1 0 0,1-1 0,0 1 0,0 0 0,-1 0 0,1 0 0,0 0 0,0 0 0,-1 0 0,1 0 0,-1 0 0,-16-7 0,16 6 0,-84-19 133,48 12-1631,10 2-5328</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37:13.842"/>
    </inkml:context>
    <inkml:brush xml:id="br0">
      <inkml:brushProperty name="width" value="0.05" units="cm"/>
      <inkml:brushProperty name="height" value="0.05" units="cm"/>
    </inkml:brush>
  </inkml:definitions>
  <inkml:trace contextRef="#ctx0" brushRef="#br0">65 18 24575,'14'-14'0,"-9"11"0,-10 11 0,-6 9 0,1 0 0,1 0 0,0 2 0,2-1 0,0 1 0,1 0 0,0 0 0,2 1 0,0-1 0,2 1 0,-1 28 0,3-38 0,1 0 0,1 0 0,-1 0 0,2 0 0,0 0 0,0 0 0,0-1 0,1 1 0,1-1 0,0 0 0,0 0 0,1 0 0,0-1 0,11 12 0,-12-14 0,0-2 0,1 1 0,-1 0 0,1-1 0,0 0 0,1-1 0,-1 1 0,1-1 0,-1 0 0,1-1 0,0 0 0,0 0 0,0 0 0,0-1 0,0 0 0,1 0 0,-1-1 0,0 0 0,0 0 0,1 0 0,8-3 0,-7 1 0,0-1 0,-1 0 0,1-1 0,-1 0 0,0 0 0,0 0 0,-1-1 0,1 0 0,-1-1 0,0 0 0,0 0 0,-1 0 0,0-1 0,0 0 0,-1 0 0,1-1 0,-1 1 0,-1-1 0,0 0 0,0-1 0,0 1 0,-1-1 0,-1 1 0,1-1 0,1-15 0,-3 15 0,0 0 0,0 1 0,-1-1 0,0 0 0,-1 0 0,0 1 0,0-1 0,-1 0 0,0 1 0,0 0 0,-8-16 0,7 17 0,0 1 0,-1 0 0,0 0 0,-1 1 0,1-1 0,-1 1 0,0 0 0,0 0 0,-1 1 0,1-1 0,-1 1 0,0 0 0,0 1 0,0 0 0,-1 0 0,-6-3 0,1 3-227,-1-1-1,0 2 1,0-1-1,1 2 1,-21-1-1,-15 3-6598</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37:14.526"/>
    </inkml:context>
    <inkml:brush xml:id="br0">
      <inkml:brushProperty name="width" value="0.05" units="cm"/>
      <inkml:brushProperty name="height" value="0.05" units="cm"/>
    </inkml:brush>
  </inkml:definitions>
  <inkml:trace contextRef="#ctx0" brushRef="#br0">19 41 24575,'-2'2'0,"0"0"0,0 0 0,0 0 0,1 0 0,-1 0 0,1 0 0,-1 1 0,1-1 0,0 0 0,-2 5 0,3-6 0,0 0 0,0 0 0,0 0 0,0 0 0,0 0 0,1 0 0,-1 0 0,0 0 0,0 0 0,1 0 0,-1 0 0,1 0 0,-1 0 0,1 0 0,-1 0 0,1 0 0,0 0 0,-1-1 0,1 1 0,0 0 0,-1 0 0,1-1 0,0 1 0,0 0 0,0-1 0,0 1 0,0-1 0,0 1 0,0-1 0,1 1 0,18 6 0,0 0 0,0-1 0,1-1 0,0-1 0,0-1 0,22 0 0,-9 0 0,490 28 0,1-38 0,-210-15 0,-306 21 0,30-5 0,-37 5 0,0 1 0,0 0 0,-1-1 0,1 1 0,-1-1 0,1 0 0,0 0 0,-1 1 0,1-1 0,-1 0 0,0 0 0,1 0 0,-1-1 0,0 1 0,1 0 0,-1 0 0,2-3 0,-3 3 0,0 0 0,0 0 0,0 1 0,0-1 0,0 0 0,0 0 0,-1 1 0,1-1 0,0 0 0,0 0 0,0 1 0,-1-1 0,1 0 0,0 0 0,-1 1 0,1-1 0,-1 0 0,1 1 0,0-1 0,-1 1 0,0-1 0,1 0 0,-1 1 0,1-1 0,-1 1 0,0 0 0,1-1 0,-1 1 0,0-1 0,1 1 0,-2-1 0,-27-11 0,24 11 0,-5-3 0,3 2 0,0-1 0,0 0 0,0 0 0,-8-5 0,14 7 0,-1-1 0,0 1 0,1-1 0,-1 1 0,1-1 0,-1 1 0,1-1 0,0 0 0,-1 1 0,1-1 0,0 0 0,0 0 0,1 0 0,-1 0 0,0 0 0,1 0 0,-1 0 0,1 0 0,-1-4 0,1 6 0,0-1 0,0 1 0,0-1 0,0 1 0,0-1 0,0 1 0,0-1 0,0 1 0,0-1 0,0 1 0,0-1 0,0 1 0,0-1 0,-1 1 0,1-1 0,0 1 0,0-1 0,-1 1 0,1-1 0,0 1 0,-1 0 0,1-1 0,0 1 0,-1-1 0,1 1 0,0 0 0,-1-1 0,1 1 0,-1 0 0,1 0 0,-2-1 0,1 1 0,0 1 0,0-1 0,0 0 0,0 0 0,0 1 0,0-1 0,0 1 0,0-1 0,1 1 0,-1-1 0,0 1 0,0 0 0,0-1 0,0 2 0,-25 30 0,19-22 0,2 1 0,-1-1 0,1 1 0,1 0 0,0 0 0,0 1 0,2-1 0,-1 1 0,0 12 0,2-18 0,1 1 0,0-1 0,0 0 0,0 0 0,1 0 0,0 0 0,1 0 0,-1 0 0,1 0 0,0 0 0,0 0 0,1-1 0,0 1 0,0-1 0,0 1 0,0-1 0,1 0 0,0-1 0,5 6 0,1-2 0,1 0 0,0 0 0,0-1 0,1-1 0,-1 0 0,1 0 0,1-1 0,-1-1 0,1 0 0,0-1 0,18 3 0,-20-5 0,0 1 0,0-2 0,0 1 0,0-2 0,0 1 0,0-2 0,0 1 0,0-1 0,-1-1 0,1 0 0,-1 0 0,1-1 0,-1-1 0,10-5 0,-17 8 0,0 0 0,0 0 0,-1 0 0,1 0 0,0 0 0,-1 0 0,0-1 0,0 1 0,1-1 0,-1 0 0,-1 0 0,1 0 0,0 0 0,-1 0 0,1 0 0,-1 0 0,0 0 0,0 0 0,0-1 0,-1 1 0,1 0 0,-1-1 0,0 1 0,0 0 0,0-1 0,0 1 0,0 0 0,-1-1 0,0 1 0,1 0 0,-1-1 0,0 1 0,-3-5 0,-1-1 0,1 1 0,-1 1 0,0-1 0,-1 1 0,0 0 0,0 0 0,-1 0 0,1 1 0,-2 0 0,1 0 0,-12-6 0,-2 1 69,0 0-1,-1 2 0,0 1 0,-33-8 1,-93-13-1776,66 17-5119</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36:46.240"/>
    </inkml:context>
    <inkml:brush xml:id="br0">
      <inkml:brushProperty name="width" value="0.05" units="cm"/>
      <inkml:brushProperty name="height" value="0.05" units="cm"/>
    </inkml:brush>
  </inkml:definitions>
  <inkml:trace contextRef="#ctx0" brushRef="#br0">14 137 24575,'-2'-4'0,"0"0"0,0-1 0,0 1 0,1 0 0,0-1 0,0 1 0,0-1 0,0 0 0,1 1 0,0-1 0,0 0 0,0 1 0,0-1 0,1 0 0,0 1 0,1-8 0,0 9 0,-1 0 0,0 0 0,1 0 0,0 0 0,0 0 0,0 1 0,0-1 0,0 0 0,0 1 0,1 0 0,-1-1 0,1 1 0,0 0 0,-1 0 0,1 1 0,0-1 0,0 0 0,0 1 0,1 0 0,-1 0 0,0 0 0,0 0 0,4 0 0,6-1 0,-1 2 0,1-1 0,-1 2 0,1-1 0,-1 2 0,0 0 0,0 0 0,1 1 0,12 6 0,9 3 0,60 33 0,-66-30 0,-2 1 0,0 2 0,-1 0 0,-1 2 0,-1 0 0,-1 2 0,-1 0 0,28 38 0,-41-48 0,0 1 0,-1-1 0,-1 1 0,0 1 0,0-1 0,-2 1 0,1 0 0,3 25 0,-7-27 0,0-1 0,-1 0 0,-1 0 0,1 1 0,-2-1 0,0 0 0,0 0 0,-1 0 0,0 0 0,-1 0 0,0-1 0,-8 15 0,4-11 27,-1-2-1,0 1 0,0-1 0,-1 0 1,-1-1-1,0 0 0,-1-1 0,0 0 1,0-1-1,-1 0 0,0-1 0,-28 12 1,21-11-217,-1-2 0,0 0 1,0-1-1,-1-1 0,0-1 1,0-1-1,0-1 1,-31-1-1,10-4-6636</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37:15.352"/>
    </inkml:context>
    <inkml:brush xml:id="br0">
      <inkml:brushProperty name="width" value="0.05" units="cm"/>
      <inkml:brushProperty name="height" value="0.05" units="cm"/>
    </inkml:brush>
  </inkml:definitions>
  <inkml:trace contextRef="#ctx0" brushRef="#br0">18 105 24575,'-1'0'0,"0"0"0,0 0 0,0 0 0,1 0 0,-1 0 0,0 0 0,0 0 0,0 1 0,0-1 0,0 0 0,1 0 0,-1 1 0,0-1 0,0 1 0,0-1 0,1 1 0,-1-1 0,0 1 0,0 0 0,3 4 0,9-3 0,14-2 0,-1 0 0,44-9 0,-32 5 0,190-30 0,-223 34 0,0-1 0,0 0 0,0 1 0,0-1 0,0 0 0,0 0 0,4-3 0,-6 4 0,-1 0 0,0 0 0,0 0 0,0 0 0,0 0 0,0 0 0,0-1 0,0 1 0,0 0 0,0 0 0,1 0 0,-1 0 0,0 0 0,0 0 0,0 0 0,0 0 0,0 0 0,0-1 0,0 1 0,0 0 0,0 0 0,0 0 0,0 0 0,0 0 0,0 0 0,0 0 0,0-1 0,0 1 0,0 0 0,0 0 0,0 0 0,0 0 0,0 0 0,0 0 0,0-1 0,0 1 0,0 0 0,0 0 0,0 0 0,0 0 0,0 0 0,0 0 0,-1 0 0,1 0 0,0 0 0,0-1 0,0 1 0,0 0 0,0 0 0,0 0 0,0 0 0,0 0 0,-1 0 0,-15-3 0,-13 1 0,0 1 0,-1 2 0,1 1 0,0 1 0,-33 9 0,129-24 0,111-4 0,-82 9 0,-92 6 1,477-32-1367,-501 34-5460</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37:15.835"/>
    </inkml:context>
    <inkml:brush xml:id="br0">
      <inkml:brushProperty name="width" value="0.05" units="cm"/>
      <inkml:brushProperty name="height" value="0.05" units="cm"/>
    </inkml:brush>
  </inkml:definitions>
  <inkml:trace contextRef="#ctx0" brushRef="#br0">297 130 24575,'-2'-1'0,"0"0"0,-1 0 0,1 0 0,0-1 0,0 1 0,0-1 0,0 0 0,0 1 0,0-1 0,1 0 0,-3-2 0,-6-7 0,0 2 0,-1 1 0,0 0 0,-1 1 0,0 1 0,0-1 0,0 2 0,-24-8 0,31 12 0,1 0 0,0 0 0,-1 0 0,1 1 0,-1 0 0,1-1 0,-1 2 0,1-1 0,0 1 0,-1-1 0,1 1 0,-1 0 0,1 1 0,0-1 0,0 1 0,0 0 0,0 0 0,0 0 0,0 0 0,0 1 0,1-1 0,-1 1 0,1 0 0,0 0 0,0 1 0,0-1 0,-4 6 0,3-2 0,0 0 0,1 0 0,-1 0 0,1 0 0,1 1 0,0-1 0,0 1 0,0 0 0,1-1 0,0 1 0,0 0 0,1 0 0,0 0 0,1-1 0,-1 1 0,2 0 0,-1 0 0,1-1 0,0 1 0,0-1 0,1 1 0,0-1 0,6 9 0,-6-9 0,1 0 0,0 0 0,1-1 0,0 1 0,0-1 0,0 0 0,1 0 0,0-1 0,0 0 0,1 0 0,-1 0 0,1-1 0,0 1 0,0-2 0,0 1 0,1-1 0,-1 0 0,1-1 0,0 0 0,0 0 0,0 0 0,12 0 0,-9-3 0,0 0 0,0-1 0,0 0 0,0 0 0,0-1 0,0-1 0,-1 0 0,1 0 0,-1-1 0,0-1 0,-1 1 0,1-2 0,-1 1 0,0-1 0,-1 0 0,1-1 0,-2 0 0,1-1 0,7-9 0,-11 11 0,1 1 0,-1 0 0,0-1 0,0 0 0,-1 0 0,0 0 0,0-1 0,-1 1 0,0-1 0,0 1 0,-1-1 0,1 0 0,-2 1 0,1-1 0,-1 0 0,-1 0 0,1 0 0,-1 1 0,0-1 0,-1 0 0,0 1 0,0-1 0,-1 1 0,0 0 0,0 0 0,-1 0 0,0 0 0,-5-8 0,7 12-32,-1 0-1,1 0 1,0 0-1,-1 0 1,0 1-1,0-1 1,0 0-1,0 1 1,0 0-1,0 0 1,0 0-1,-1 0 1,1 1-1,-1-1 1,1 1-1,-1 0 1,0 0-1,1 0 1,-1 0-1,0 1 1,0 0-1,1-1 1,-1 1-1,0 1 1,0-1-1,0 0 1,1 1-1,-1 0 1,0 0-1,1 0 1,-1 0-1,0 1 1,1 0-1,0-1 1,-1 1-1,1 0 0,0 1 1,0-1-1,0 0 1,0 1-1,-2 3 1,-13 15-6794</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37:16.335"/>
    </inkml:context>
    <inkml:brush xml:id="br0">
      <inkml:brushProperty name="width" value="0.05" units="cm"/>
      <inkml:brushProperty name="height" value="0.05" units="cm"/>
    </inkml:brush>
  </inkml:definitions>
  <inkml:trace contextRef="#ctx0" brushRef="#br0">74 258 24575,'-1'0'0,"0"-1"0,0 1 0,1-1 0,-1 1 0,0 0 0,0-1 0,0 0 0,1 1 0,-1-1 0,0 1 0,1-1 0,-1 0 0,1 0 0,-1 1 0,1-1 0,-1 0 0,1 0 0,-1 0 0,1 1 0,0-1 0,-1 0 0,1 0 0,0 0 0,0 0 0,0 0 0,-1 0 0,1-1 0,-2-27 0,4 12 0,-2 13 0,1 0 0,-1-1 0,1 1 0,-1 0 0,0-1 0,-1 1 0,0-5 0,1 9 0,0-1 0,-1 0 0,1 1 0,0-1 0,0 1 0,-1-1 0,1 1 0,0-1 0,-1 1 0,1 0 0,-1-1 0,1 1 0,0-1 0,-1 1 0,1 0 0,-1-1 0,1 1 0,-1 0 0,1-1 0,-1 1 0,0 0 0,0 0 0,-1-1 0,1 1 0,-1 0 0,1 0 0,-1 1 0,0-1 0,1 0 0,-1 0 0,1 1 0,-1-1 0,1 1 0,-1-1 0,-1 2 0,1-1 0,1-1 0,-1 1 0,1-1 0,0 1 0,-1 0 0,1 0 0,0 0 0,-1 0 0,1 0 0,0 0 0,0 0 0,0 0 0,0 0 0,0 1 0,0-1 0,0 0 0,0 1 0,0-1 0,1 0 0,-1 1 0,1-1 0,-1 1 0,1 0 0,-1-1 0,1 1 0,0 1 0,0-1 0,0-1 0,1 1 0,0 0 0,-1-1 0,1 1 0,0 0 0,0-1 0,0 1 0,0-1 0,0 1 0,0-1 0,0 1 0,0-1 0,1 0 0,-1 0 0,1 0 0,-1 0 0,1 0 0,-1 0 0,1 0 0,-1 0 0,1 0 0,2 0 0,14 5 0,1 0 0,-1-1 0,1-1 0,-1-1 0,1-1 0,0-1 0,27 0 0,4-4 0,80-15 0,-90 10 0,0-1 0,-1-2 0,-1-2 0,0-1 0,-1-2 0,0-2 0,64-42 0,-82 46 84,37-23 144,-51 34-396,0 1 1,0-1-1,0 1 0,0 0 0,0 1 1,0-1-1,1 1 0,-1 0 1,8 0-1,-1 2-6658</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37:16.774"/>
    </inkml:context>
    <inkml:brush xml:id="br0">
      <inkml:brushProperty name="width" value="0.05" units="cm"/>
      <inkml:brushProperty name="height" value="0.05" units="cm"/>
    </inkml:brush>
  </inkml:definitions>
  <inkml:trace contextRef="#ctx0" brushRef="#br0">263 0 24575,'-19'0'0,"0"1"0,0 0 0,1 2 0,-1 0 0,0 1 0,-22 8 0,34-10 0,1 0 0,0 1 0,0 1 0,0-1 0,0 1 0,0 0 0,1 0 0,-1 0 0,1 1 0,1-1 0,-1 2 0,1-1 0,-1 0 0,1 1 0,1 0 0,-1-1 0,1 2 0,0-1 0,1 0 0,-4 12 0,4-13 0,1 0 0,0 1 0,0-1 0,0 1 0,0-1 0,1 0 0,0 1 0,0-1 0,1 1 0,0-1 0,0 1 0,0-1 0,0 0 0,1 0 0,0 1 0,0-1 0,0 0 0,1-1 0,0 1 0,-1 0 0,2-1 0,-1 0 0,0 1 0,1-1 0,0-1 0,0 1 0,0 0 0,1-1 0,-1 0 0,1 0 0,-1 0 0,1-1 0,0 1 0,0-1 0,0-1 0,1 1 0,-1 0 0,0-1 0,1 0 0,-1-1 0,9 1 0,-5-1 0,0-1 0,1 0 0,-1-1 0,-1 0 0,1 0 0,0-1 0,0 0 0,-1-1 0,0 0 0,1 0 0,-2-1 0,1 0 0,0 0 0,-1 0 0,0-1 0,9-10 0,-10 11 0,-1-1 0,0 0 0,0 0 0,0-1 0,-1 0 0,0 1 0,0-1 0,0-1 0,-1 1 0,0 0 0,-1-1 0,0 1 0,0-1 0,0 0 0,-1 0 0,0 0 0,-1 0 0,0 0 0,-1-9 0,1 13 20,-1 0 0,-1 0 0,1 0 1,-1 0-1,1 0 0,-1 0 0,0 0 0,-1 1 0,1-1 0,-1 1 0,1-1 0,-1 1 0,0 0 0,0 0 0,0 1 0,-6-5 1,6 6-99,0-1 0,1 0 1,-1 1-1,0-1 1,0 1-1,-1 0 1,1 0-1,0 0 0,0 1 1,0-1-1,-1 1 1,1-1-1,0 1 1,0 0-1,-1 0 0,1 1 1,0-1-1,0 1 1,-1 0-1,1 0 1,-5 1-1,-5 6-6748</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37:17.306"/>
    </inkml:context>
    <inkml:brush xml:id="br0">
      <inkml:brushProperty name="width" value="0.05" units="cm"/>
      <inkml:brushProperty name="height" value="0.05" units="cm"/>
    </inkml:brush>
  </inkml:definitions>
  <inkml:trace contextRef="#ctx0" brushRef="#br0">19 109 24575,'-3'-5'0,"1"1"0,-1-1 0,1 0 0,0 0 0,1-1 0,-1 1 0,1 0 0,0-1 0,0 1 0,0 0 0,1-1 0,0 1 0,0-1 0,1 1 0,-1-1 0,3-9 0,-3 14 0,0 1 0,1-1 0,-1 1 0,0 0 0,0-1 0,0 1 0,0-1 0,0 1 0,1 0 0,-1-1 0,0 1 0,0 0 0,0-1 0,1 1 0,-1-1 0,0 1 0,1 0 0,-1 0 0,0-1 0,1 1 0,-1 0 0,0 0 0,1-1 0,-1 1 0,1 0 0,-1 0 0,0 0 0,1 0 0,-1 0 0,1-1 0,-1 1 0,0 0 0,1 0 0,-1 0 0,1 0 0,-1 0 0,1 0 0,-1 0 0,0 1 0,1-1 0,-1 0 0,1 0 0,-1 0 0,0 0 0,1 0 0,-1 1 0,1-1 0,-1 0 0,0 0 0,1 1 0,-1-1 0,0 0 0,1 1 0,-1-1 0,0 0 0,0 1 0,1-1 0,13 25 0,-9-8 0,0 0 0,-2 1 0,0 0 0,1 34 0,-9 73 0,-12 6 241,5-59-1847,9-47-5220</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37:17.676"/>
    </inkml:context>
    <inkml:brush xml:id="br0">
      <inkml:brushProperty name="width" value="0.05" units="cm"/>
      <inkml:brushProperty name="height" value="0.05" units="cm"/>
    </inkml:brush>
  </inkml:definitions>
  <inkml:trace contextRef="#ctx0" brushRef="#br0">3 445 24575,'-1'-32'0,"0"22"0,1-1 0,0 0 0,0 1 0,1-1 0,4-17 0,-5 26 0,1 0 0,0 0 0,0 1 0,0-1 0,0 0 0,0 1 0,0-1 0,1 1 0,-1-1 0,1 1 0,-1 0 0,1-1 0,-1 1 0,1 0 0,-1 0 0,1 0 0,0 0 0,0 0 0,0 1 0,-1-1 0,1 1 0,0-1 0,0 1 0,3-1 0,5 0 0,1 0 0,0 1 0,15 1 0,-1 0 0,-19-1 0,0 0 0,-1 0 0,1-1 0,0 0 0,-1 0 0,1 0 0,0-1 0,-1 0 0,0 0 0,1 0 0,-1-1 0,0 0 0,0 0 0,-1 0 0,1 0 0,0-1 0,-1 0 0,0 0 0,0 0 0,0 0 0,-1-1 0,1 1 0,-1-1 0,0 0 0,0 0 0,-1 0 0,0-1 0,1 1 0,-2 0 0,1-1 0,-1 1 0,0-1 0,0 0 0,0-8 0,-2-52 0,-1 51 0,1 1 0,1-1 0,1 1 0,0-1 0,3-14 0,-4 28 0,0 1 0,0 0 0,0 0 0,-1 0 0,1 0 0,0 0 0,0 0 0,0 0 0,0-1 0,0 1 0,0 0 0,0 0 0,0 0 0,0 0 0,0 0 0,0 0 0,0-1 0,0 1 0,0 0 0,0 0 0,0 0 0,0 0 0,1 0 0,-1 0 0,0 0 0,0-1 0,0 1 0,0 0 0,0 0 0,0 0 0,0 0 0,0 0 0,0 0 0,0 0 0,0 0 0,1 0 0,-1-1 0,0 1 0,0 0 0,0 0 0,0 0 0,0 0 0,0 0 0,0 0 0,1 0 0,-1 0 0,0 0 0,0 0 0,0 0 0,0 0 0,0 0 0,0 0 0,1 0 0,-1 0 0,0 0 0,0 0 0,0 0 0,0 0 0,0 0 0,0 0 0,0 0 0,1 1 0,-1-1 0,4 11 0,1 19 0,6 86 170,37 235-1705,-43-329-5291</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37:18.128"/>
    </inkml:context>
    <inkml:brush xml:id="br0">
      <inkml:brushProperty name="width" value="0.05" units="cm"/>
      <inkml:brushProperty name="height" value="0.05" units="cm"/>
    </inkml:brush>
  </inkml:definitions>
  <inkml:trace contextRef="#ctx0" brushRef="#br0">158 163 24575,'-4'1'0,"0"-1"0,1 1 0,0 0 0,-1 0 0,1 0 0,-1 0 0,1 1 0,0 0 0,0-1 0,0 1 0,-5 4 0,3-2 0,0 0 0,0 1 0,0 0 0,0 0 0,-4 7 0,3-3 0,1 1 0,0-1 0,1 1 0,0 0 0,0 0 0,1 1 0,-3 18 0,2 5 0,1 39 0,2-45 0,0 1 0,-8 36 0,9-63 0,0 0 0,-1-1 0,1 1 0,-1 0 0,0 0 0,0-1 0,1 1 0,-1-1 0,0 1 0,0 0 0,0-1 0,-2 2 0,3-3 0,0 0 0,0 0 0,0 0 0,-1 0 0,1 1 0,0-1 0,0 0 0,0 0 0,0 0 0,-1 0 0,1 0 0,0 0 0,0 0 0,0 0 0,0 0 0,-1 0 0,1 0 0,0 0 0,0 0 0,0 0 0,-1 0 0,1 0 0,0 0 0,0 0 0,0-1 0,0 1 0,0 0 0,-1 0 0,1 0 0,0 0 0,0 0 0,0 0 0,0 0 0,0 0 0,-1-1 0,1 1 0,0 0 0,0 0 0,-4-16 0,2-7 0,1 0 0,2 0 0,3-32 0,18-70 0,-10 58 0,-5 20 0,9-43 0,-14 79 0,1 0 0,1 0 0,0 0 0,0 0 0,9-13 0,-13 23 0,1 0 0,-1 0 0,1 0 0,-1 0 0,1 0 0,0 0 0,0 0 0,-1 0 0,1 0 0,0 0 0,0 0 0,0 1 0,0-1 0,0 0 0,0 1 0,0-1 0,0 1 0,0-1 0,0 1 0,0-1 0,1 1 0,-1 0 0,0 0 0,1-1 0,0 2 0,-1-1 0,0 1 0,0-1 0,1 1 0,-1-1 0,0 1 0,0 0 0,0 0 0,0 0 0,0 0 0,0-1 0,0 1 0,0 0 0,0 1 0,0-1 0,-1 0 0,2 2 0,3 6 0,0 1 0,-1 0 0,5 20 0,13 64 88,12 115-1,-13-68-1627,-16-110-5286</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37:18.472"/>
    </inkml:context>
    <inkml:brush xml:id="br0">
      <inkml:brushProperty name="width" value="0.05" units="cm"/>
      <inkml:brushProperty name="height" value="0.05" units="cm"/>
    </inkml:brush>
  </inkml:definitions>
  <inkml:trace contextRef="#ctx0" brushRef="#br0">5 80 24575,'-3'-3'0,"2"-4"0,4-1 0,5 2 0,6 1 0,4-2 0,5 1 0,5-2 0,3 1 0,2-1 0,-1 0 0,-7 1-8191</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37:19.405"/>
    </inkml:context>
    <inkml:brush xml:id="br0">
      <inkml:brushProperty name="width" value="0.05" units="cm"/>
      <inkml:brushProperty name="height" value="0.05" units="cm"/>
    </inkml:brush>
  </inkml:definitions>
  <inkml:trace contextRef="#ctx0" brushRef="#br0">34 250 24575,'-2'-3'0,"0"0"0,0 0 0,1 0 0,-1 0 0,1 0 0,0 0 0,-2-7 0,0 4 0,2 28 0,2 344 0,-15-812 0,13 434 0,0 7 0,1-1 0,-1 1 0,1-1 0,0 1 0,0 0 0,1-1 0,0 1 0,0-1 0,0 1 0,0 0 0,3-7 0,-3 11 0,-1 1 0,0-1 0,1 1 0,-1-1 0,1 0 0,-1 1 0,1-1 0,-1 1 0,1 0 0,-1-1 0,1 1 0,-1-1 0,1 1 0,0 0 0,-1-1 0,1 1 0,-1 0 0,1 0 0,0-1 0,-1 1 0,1 0 0,0 0 0,-1 0 0,1 0 0,0 0 0,0 0 0,-1 0 0,1 0 0,0 0 0,-1 0 0,1 0 0,0 1 0,-1-1 0,1 0 0,0 0 0,-1 1 0,1-1 0,-1 0 0,1 1 0,-1-1 0,1 1 0,-1-1 0,1 1 0,-1-1 0,1 1 0,-1-1 0,1 1 0,3 3 0,0 0 0,-1 1 0,0-1 0,5 9 0,57 128 0,-42-87 0,31 54 0,-47-94 0,0-2 0,0 0 0,15 19 0,-21-29 0,1-1 0,-1 1 0,0 0 0,1-1 0,0 1 0,0 0 0,-1-1 0,1 0 0,0 1 0,0-1 0,0 0 0,0 0 0,0 0 0,0-1 0,1 1 0,-1 0 0,0-1 0,0 1 0,1-1 0,-1 0 0,0 0 0,0 0 0,4 0 0,-4-1 0,1 0 0,-1 0 0,0 0 0,0 0 0,0-1 0,0 1 0,0-1 0,0 1 0,0-1 0,-1 0 0,1 1 0,-1-1 0,1 0 0,-1 0 0,1 0 0,-1 0 0,0-1 0,0 1 0,0 0 0,0-3 0,3-5 0,-1-1 0,-1 1 0,2-13 0,2-28 0,-3 0 0,-2 0 0,-2-1 0,-9-63 0,9 110 0,-7-37 0,8 40 0,-1-1 0,0 1 0,0-1 0,0 1 0,0 0 0,0 0 0,-1-1 0,1 1 0,-1 0 0,1 0 0,-1 0 0,0 1 0,-3-4 0,5 5 9,-1 0 0,1-1 0,-1 1-1,1 0 1,-1 0 0,1-1 0,-1 1-1,1 0 1,-1 0 0,1 0 0,-1 0-1,1 0 1,-1 0 0,0 0 0,1 0-1,-1 0 1,1 0 0,-1 0 0,1 0-1,-1 0 1,0 0 0,1 0 0,-1 1-1,1-1 1,-1 0 0,1 0 0,-1 1-1,1-1 1,-1 0 0,1 1 0,0-1-1,-1 0 1,1 1 0,-1-1 0,1 1-1,0-1 1,-1 1 0,1 0 0,-9 20-1716,4-1-5119</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37:22.724"/>
    </inkml:context>
    <inkml:brush xml:id="br0">
      <inkml:brushProperty name="width" value="0.05" units="cm"/>
      <inkml:brushProperty name="height" value="0.05" units="cm"/>
    </inkml:brush>
  </inkml:definitions>
  <inkml:trace contextRef="#ctx0" brushRef="#br0">395 139 24575,'1'-3'0,"0"0"0,1 0 0,-1 0 0,1 0 0,0 0 0,0 0 0,0 0 0,0 1 0,0-1 0,1 1 0,-1-1 0,4-1 0,9-11 0,-13 11 0,0 1 0,0 0 0,0-1 0,0 1 0,0-1 0,-1 0 0,1 1 0,-1-1 0,0 0 0,1-7 0,-2 10 0,0-1 0,0 1 0,0 0 0,0-1 0,0 1 0,-1-1 0,1 1 0,0-1 0,-1 1 0,1 0 0,-1-1 0,0 1 0,1 0 0,-1 0 0,0-1 0,0 1 0,0 0 0,0 0 0,0 0 0,0 0 0,0 0 0,0 0 0,0 0 0,0 0 0,-1 1 0,1-1 0,0 0 0,-1 1 0,1-1 0,0 1 0,-1-1 0,-2 1 0,-3-2 0,-1 1 0,0 1 0,1-1 0,-1 1 0,1 1 0,-1 0 0,1 0 0,-1 0 0,1 1 0,-1 0 0,1 0 0,0 1 0,0 0 0,0 0 0,-8 5 0,-5 4 0,0 1 0,1 1 0,-28 27 0,26-21 0,0 1 0,2 2 0,1 0 0,1 1 0,0 0 0,2 1 0,-23 54 0,32-63 0,0 1 0,1 0 0,1 0 0,1 0 0,1 1 0,-1 22 0,3-28 0,0 0 0,1 0 0,1 0 0,0-1 0,1 1 0,0-1 0,0 1 0,2-1 0,-1 0 0,7 11 0,-4-12 18,0 0 0,0 0 0,0-1 0,1 0 0,1-1 0,0 0 0,0 0 0,0-1 0,1 0 0,0-1 0,0 0 0,1 0 0,0-1 0,0 0 0,0-1 0,0-1 0,1 1 0,12 0 0,-1 0-208,1-1 0,-1-2 1,1 0-1,-1-2 0,1 0 1,-1-2-1,0 0 1,27-8-1,4-5-6636</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36:46.568"/>
    </inkml:context>
    <inkml:brush xml:id="br0">
      <inkml:brushProperty name="width" value="0.05" units="cm"/>
      <inkml:brushProperty name="height" value="0.05" units="cm"/>
    </inkml:brush>
  </inkml:definitions>
  <inkml:trace contextRef="#ctx0" brushRef="#br0">245 196 24575,'7'-7'0,"-1"-1"0,0 1 0,0-1 0,-1 0 0,0-1 0,0 1 0,-1-1 0,0 0 0,-1 0 0,0 0 0,0 0 0,-1-1 0,2-14 0,-4 22 0,0-1 0,0 1 0,-1 0 0,1 0 0,-1-1 0,0 1 0,1 0 0,-1 0 0,0 0 0,0-1 0,0 1 0,0 0 0,-1 0 0,1 1 0,-1-1 0,1 0 0,-1 0 0,1 1 0,-4-3 0,2 2 0,-1-1 0,0 1 0,0 0 0,-1 1 0,1-1 0,0 1 0,0-1 0,-1 1 0,-7 0 0,2 0 0,-1 0 0,1 1 0,-1 1 0,1 0 0,-1 0 0,1 1 0,-1 0 0,-9 4 0,12-3 0,0 0 0,0 1 0,1 0 0,-1 0 0,1 1 0,0 0 0,0 0 0,1 1 0,-1 0 0,1 0 0,1 0 0,-1 1 0,1 0 0,0 0 0,0 0 0,1 0 0,0 1 0,1 0 0,-1 0 0,2 0 0,-1 0 0,1 0 0,0 1 0,1-1 0,0 1 0,0-1 0,1 1 0,0-1 0,0 1 0,1-1 0,0 1 0,1-1 0,-1 1 0,2-1 0,-1 0 0,8 16 0,-2-10 0,1-1 0,0 1 0,1-1 0,0-1 0,20 18 0,65 48 0,-65-56 0,-1 1 0,32 35 0,-57-54 0,0 1 0,0-1 0,-1 1 0,1 0 0,-1 1 0,0-1 0,4 11 0,-7-14 0,1 0 0,-1 0 0,1 0 0,-1 1 0,0-1 0,0 0 0,0 0 0,0 1 0,0-1 0,0 0 0,-1 1 0,1-1 0,-1 0 0,1 0 0,-1 0 0,0 0 0,0 0 0,0 0 0,0 0 0,0 0 0,-1 0 0,1 0 0,-3 3 0,-4 1 0,1 0 0,0 0 0,-1 0 0,0-1 0,-1 0 0,1-1 0,-1 0 0,0 0 0,0-1 0,-11 3 0,5-3 0,1 0 0,-1-1 0,1 0 0,-1-1 0,0-1 0,-14-1 0,19 0-151,1-1-1,0 0 0,0 0 0,0-1 1,1 0-1,-1-1 0,1 1 1,-9-7-1,-3-3-6674</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37:23.599"/>
    </inkml:context>
    <inkml:brush xml:id="br0">
      <inkml:brushProperty name="width" value="0.05" units="cm"/>
      <inkml:brushProperty name="height" value="0.05" units="cm"/>
    </inkml:brush>
  </inkml:definitions>
  <inkml:trace contextRef="#ctx0" brushRef="#br0">175 145 24575,'0'-11'0,"0"0"0,-1 0 0,-1 0 0,0 0 0,0 0 0,-1 0 0,-5-14 0,7 22 0,0 1 0,-1-1 0,1 1 0,0-1 0,-1 1 0,0 0 0,1-1 0,-1 1 0,0 0 0,0 0 0,0 1 0,0-1 0,-1 0 0,1 1 0,0-1 0,-1 1 0,1-1 0,-1 1 0,1 0 0,-1 0 0,0 1 0,0-1 0,1 0 0,-1 1 0,0 0 0,0-1 0,1 1 0,-1 0 0,0 0 0,0 1 0,0-1 0,1 1 0,-1-1 0,-4 3 0,3-2 0,0 1 0,0 1 0,0-1 0,1 0 0,-1 1 0,1-1 0,0 1 0,0 0 0,0 0 0,0 1 0,0-1 0,1 1 0,-1-1 0,1 1 0,0 0 0,0 0 0,1 0 0,-1 0 0,1 0 0,-2 6 0,-1 5 0,1 1 0,0-1 0,2 0 0,-1 23 0,2-27 0,0 0 0,1 1 0,1-1 0,0 0 0,0 0 0,1 0 0,1 0 0,0-1 0,0 1 0,8 13 0,-9-19 0,0-1 0,0 1 0,1-1 0,0 1 0,0-1 0,0 0 0,0-1 0,0 1 0,1-1 0,0 0 0,0 0 0,0 0 0,0 0 0,0-1 0,0 0 0,1 0 0,-1-1 0,1 1 0,-1-1 0,1-1 0,-1 1 0,9-1 0,-10 0 0,1 0 0,-1-1 0,0 0 0,0 0 0,0 0 0,1 0 0,-1-1 0,-1 0 0,1 0 0,0 0 0,0 0 0,-1 0 0,1-1 0,-1 0 0,0 1 0,0-1 0,0 0 0,0-1 0,0 1 0,-1 0 0,1-1 0,3-7 0,-3 5 0,0-1 0,0 1 0,-1-1 0,1 1 0,-1-1 0,-1 0 0,0 0 0,0 0 0,0 0 0,-1 0 0,1 0 0,-2 0 0,0-9 0,-2 6 0,0 1 0,0-1 0,0 1 0,-1 0 0,-1 0 0,0 0 0,-8-11 0,10 15 0,0 1 0,-1 0 0,1 0 0,-1 0 0,0 0 0,0 0 0,-1 1 0,1 0 0,-1 0 0,1 0 0,-1 0 0,0 1 0,0 0 0,-11-3 0,15 4 0,-1 1 0,1 0 0,-1-1 0,0 1 0,1 0 0,-1 0 0,0 1 0,1-1 0,-1 0 0,1 0 0,-1 1 0,0-1 0,1 1 0,-1-1 0,1 1 0,-1 0 0,1 0 0,0-1 0,-1 1 0,1 0 0,0 0 0,-1 0 0,1 1 0,0-1 0,0 0 0,0 0 0,0 1 0,0-1 0,0 0 0,0 3 0,0-3 0,1 1 0,-1-1 0,1 0 0,0 1 0,0-1 0,0 1 0,0-1 0,0 0 0,0 1 0,0-1 0,0 1 0,1-1 0,-1 0 0,0 1 0,1-1 0,-1 0 0,1 1 0,0-1 0,-1 0 0,1 0 0,0 1 0,0-1 0,0 0 0,0 0 0,0 0 0,0 0 0,0 0 0,0 0 0,0-1 0,0 1 0,0 0 0,1-1 0,-1 1 0,0 0 0,2 0 0,3 1 0,-1-1 0,1 1 0,-1-1 0,1 0 0,0-1 0,-1 1 0,1-1 0,0 0 0,-1 0 0,1-1 0,0 0 0,10-3 0,7-3 0,41-18 0,-15 5 0,-41 17 0,1 1 0,-1 0 0,1 0 0,-1 0 0,1 1 0,0 0 0,11 1 0,-15 0 0,0 1 0,-1 0 0,0 0 0,1 0 0,-1 1 0,0-1 0,1 1 0,-1 0 0,0 0 0,0 1 0,0-1 0,-1 1 0,1 0 0,-1 0 0,6 6 0,0 2 0,-1 0 0,-1 1 0,0-1 0,-1 2 0,0-1 0,0 1 0,-2-1 0,1 2 0,-2-1 0,0 0 0,0 1 0,-1-1 0,-1 1 0,0 0 0,-2 14 0,2-53 0,1 1 0,2-1 0,10-42 0,-11 57 0,0-1 0,1 1 0,0 0 0,1 0 0,0 0 0,0 0 0,1 1 0,1 0 0,-1 0 0,1 1 0,1 0 0,9-9 0,-15 16 0,-1 0 0,0-1 0,1 1 0,-1 0 0,1 0 0,-1 1 0,1-1 0,0 0 0,-1 0 0,1 1 0,0-1 0,-1 1 0,1-1 0,0 1 0,0 0 0,0 0 0,-1 0 0,1 0 0,0 0 0,0 0 0,0 0 0,-1 0 0,1 1 0,0-1 0,0 1 0,-1 0 0,1-1 0,0 1 0,-1 0 0,1 0 0,-1 0 0,1 0 0,-1 0 0,0 0 0,1 0 0,-1 1 0,0-1 0,0 0 0,1 1 0,-1-1 0,1 3 0,2 4 0,1 0 0,-1 0 0,0 1 0,-1-1 0,0 1 0,4 16 0,-2 9 0,-1 0 0,-2 0 0,-3 52 0,34-136 0,-29 44 0,10-19 0,2 0 0,22-27 0,-34 46 0,1 0 0,0 1 0,1 0 0,-1 0 0,1 0 0,0 1 0,0 0 0,0 0 0,1 0 0,-1 1 0,1 0 0,0 0 0,0 1 0,9-3 0,-14 5 0,0 0 0,0 0 0,0-1 0,0 1 0,1 1 0,-1-1 0,0 0 0,0 0 0,0 1 0,0-1 0,-1 1 0,1 0 0,0-1 0,0 1 0,0 0 0,0 0 0,-1 0 0,4 3 0,-2-1 0,-1-1 0,1 1 0,-1 0 0,0 0 0,0 0 0,0 1 0,0-1 0,-1 0 0,3 7 0,-1 2 0,0 0 0,-1 1 0,0-1 0,-1 0 0,0 15 0,-3 1-21,-5 36 0,3-37-1302,1-6-5503</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37:24.037"/>
    </inkml:context>
    <inkml:brush xml:id="br0">
      <inkml:brushProperty name="width" value="0.05" units="cm"/>
      <inkml:brushProperty name="height" value="0.05" units="cm"/>
    </inkml:brush>
  </inkml:definitions>
  <inkml:trace contextRef="#ctx0" brushRef="#br0">33 111 24575,'0'0'0,"0"0"0,1 0 0,-1-1 0,0 1 0,0 0 0,0 0 0,0 0 0,0-1 0,0 1 0,0 0 0,0 0 0,0 0 0,0 0 0,0-1 0,0 1 0,0 0 0,0 0 0,0 0 0,0-1 0,0 1 0,0 0 0,0 0 0,0 0 0,-1 0 0,1-1 0,0 1 0,0 0 0,0 0 0,0 0 0,0 0 0,0 0 0,-1-1 0,1 1 0,0 0 0,0 0 0,0 0 0,0 0 0,0 0 0,-1 0 0,1 0 0,0 0 0,0-1 0,0 1 0,-1 0 0,1 0 0,0 0 0,0 0 0,0 0 0,0 0 0,-1 0 0,1 0 0,0 0 0,0 0 0,0 0 0,-1 0 0,1 1 0,0-1 0,0 0 0,0 0 0,0 0 0,-1 0 0,-7 12 0,7 4 0,0 1 0,0 0 0,2-1 0,0 1 0,1-1 0,0 1 0,6 16 0,-2-3 0,24 96 0,-17-77 0,11 78 0,-25-110 0,-6-28 0,-8-29 0,2-7 0,1 0 0,-9-89 0,19 108 0,1-1 0,1 1 0,2 0 0,0-1 0,2 1 0,9-34 0,-11 54 0,1 0 0,0 0 0,1 0 0,-1 1 0,1-1 0,1 1 0,0 0 0,-1 0 0,11-9 0,-13 14 0,-1 1 0,1-1 0,0 1 0,0-1 0,0 1 0,0 0 0,0 0 0,0 0 0,0 0 0,0 0 0,1 0 0,-1 0 0,0 1 0,0-1 0,1 1 0,-1 0 0,0 0 0,1 0 0,-1 0 0,0 0 0,1 0 0,-1 1 0,0-1 0,1 1 0,-1-1 0,0 1 0,0 0 0,0 0 0,1 0 0,-1 0 0,0 0 0,0 1 0,-1-1 0,1 1 0,0-1 0,0 1 0,-1 0 0,3 2 0,-1-1 0,1 1 0,0 0 0,-1 0 0,0 1 0,0-1 0,-1 1 0,1-1 0,-1 1 0,0 0 0,0 0 0,0 0 0,-1 0 0,0 0 0,0 1 0,0-1 0,0 0 0,-1 1 0,0-1 0,0 0 0,-1 0 0,1 1 0,-1-1 0,0 0 0,-1 0 0,1 0 0,-1 0 0,0 0 0,0 0 0,-1 0 0,-5 8 0,0-1 0,0-1 0,-1 0 0,0-1 0,0 0 0,-2 0 0,1-1 0,-1 0 0,0-1 0,-1 0 0,-20 10 0,-17 1-1365,30-15-5461</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37:24.969"/>
    </inkml:context>
    <inkml:brush xml:id="br0">
      <inkml:brushProperty name="width" value="0.05" units="cm"/>
      <inkml:brushProperty name="height" value="0.05" units="cm"/>
    </inkml:brush>
  </inkml:definitions>
  <inkml:trace contextRef="#ctx0" brushRef="#br0">70 153 24575,'1'-15'0,"1"-1"0,0 1 0,1 0 0,5-17 0,2-9 0,-10 41 0,1-1 0,-1 0 0,0 1 0,0-1 0,0 0 0,1 1 0,-1-1 0,0 0 0,0 1 0,0-1 0,0 0 0,0 1 0,0-1 0,0 0 0,0 1 0,0-1 0,0 0 0,-1 1 0,1-1 0,0 0 0,0 1 0,-1-1 0,1 0 0,0 1 0,-1-1 0,0 1 0,0 0 0,0 0 0,1 0 0,-1 1 0,0-1 0,0 0 0,1 1 0,-1-1 0,0 0 0,1 1 0,-1-1 0,0 1 0,1 0 0,-1-1 0,1 1 0,-2 0 0,-23 33 0,14-16 0,1 1 0,-12 30 0,19-42 0,0 0 0,1 0 0,0 1 0,1-1 0,0 1 0,0-1 0,0 1 0,1-1 0,0 1 0,2 12 0,-2-18 0,1-1 0,-1 1 0,1 0 0,-1-1 0,1 1 0,0-1 0,-1 1 0,1 0 0,0-1 0,0 0 0,0 1 0,0-1 0,0 1 0,1-1 0,-1 0 0,0 0 0,0 0 0,1 0 0,-1 0 0,1 0 0,-1 0 0,4 1 0,-2-1 0,0-1 0,0 1 0,0-1 0,0 0 0,0 0 0,0 0 0,1 0 0,-1 0 0,0-1 0,0 0 0,0 1 0,3-2 0,2-1 0,0-1 0,0 1 0,0-1 0,0-1 0,-1 0 0,1 0 0,-1 0 0,8-9 0,-12 12 0,-1-1 0,0 1 0,0-1 0,-1 1 0,1-1 0,-1 0 0,1 0 0,-1 0 0,0 0 0,0 0 0,0 0 0,0 0 0,0 0 0,-1 0 0,0 0 0,1 0 0,-1 0 0,0-1 0,-1 1 0,1 0 0,-1-4 0,-2-3 0,-1 0 0,0 0 0,0 0 0,-11-17 0,4 7 0,10 18 0,0 1 0,0 0 0,1-1 0,-1 1 0,1-1 0,-1 0 0,1 1 0,-1-1 0,1 1 0,0-1 0,0 0 0,0 1 0,0-3 0,0 4 0,0-1 0,0 1 0,0 0 0,1-1 0,-1 1 0,0-1 0,0 1 0,0-1 0,1 1 0,-1 0 0,0-1 0,1 1 0,-1 0 0,0-1 0,1 1 0,-1 0 0,1 0 0,-1-1 0,0 1 0,1 0 0,-1 0 0,1 0 0,-1-1 0,1 1 0,-1 0 0,1 0 0,-1 0 0,1 0 0,2 0 0,0 0 0,-1 0 0,1 1 0,0-1 0,0 1 0,-1 0 0,1 0 0,0 0 0,-1 0 0,1 0 0,-1 0 0,5 4 0,113 86 0,-91-64 0,-24-22 0,0 1 0,1-1 0,0 0 0,0-1 0,0 1 0,9 4 0,-14-9 0,-1 0 0,1 1 0,-1-1 0,1 0 0,-1 0 0,1 0 0,-1 0 0,1 0 0,-1 0 0,1 0 0,-1 0 0,1 0 0,-1-1 0,1 1 0,-1 0 0,1 0 0,-1 0 0,1-1 0,-1 1 0,1 0 0,-1 0 0,0-1 0,1 1 0,-1 0 0,1-1 0,-1 1 0,0 0 0,1-1 0,-1 1 0,0-1 0,1 1 0,-1 0 0,0-1 0,0 1 0,0-1 0,1 1 0,-1-1 0,0 1 0,0-1 0,0 0 0,5-28 0,-4 18 0,1 3 0,1 1 0,-1 0 0,2-1 0,-1 1 0,1 0 0,0 1 0,0-1 0,0 1 0,1 0 0,0 0 0,1 0 0,-1 1 0,1-1 0,0 1 0,0 1 0,1-1 0,-1 1 0,1 0 0,0 1 0,12-5 0,-12 5 0,1 1 0,0 0 0,0 0 0,0 0 0,0 1 0,0 1 0,0-1 0,0 1 0,1 0 0,-1 1 0,0 0 0,0 0 0,0 1 0,0 0 0,-1 1 0,1-1 0,0 1 0,-1 1 0,11 6 0,-9-4 0,-1 1 0,0 0 0,0 0 0,0 1 0,-1 0 0,0 1 0,-1-1 0,9 17 0,-12-20 0,0 0 0,0 1 0,-1 0 0,1 0 0,-1 0 0,-1 0 0,1 0 0,-1 0 0,0 0 0,-1 0 0,1 1 0,-1-1 0,-1 0 0,1 0 0,-1 1 0,-1 7 0,1-13 0,1 0 0,0 1 0,-1-1 0,1 0 0,0 1 0,-1-1 0,0 0 0,1 1 0,-1-1 0,0 0 0,0 0 0,1 0 0,-1 0 0,0 1 0,0-1 0,0-1 0,0 1 0,-1 0 0,1 0 0,0 0 0,0 0 0,0-1 0,-1 1 0,1-1 0,0 1 0,-1-1 0,1 1 0,-1-1 0,1 0 0,0 0 0,-1 0 0,1 1 0,-1-1 0,1-1 0,0 1 0,-1 0 0,1 0 0,-1 0 0,1-1 0,0 1 0,-1-1 0,1 1 0,0-1 0,-3-1 0,2 1 0,-1-1 0,1 0 0,0 1 0,-1-1 0,1 0 0,0 0 0,0 0 0,1-1 0,-1 1 0,0 0 0,1-1 0,-1 1 0,1-1 0,0 1 0,0-1 0,0 1 0,0-1 0,0 0 0,1 0 0,-1 0 0,1 1 0,0-6 0,1 1 0,0-1 0,1 1 0,0 0 0,1-1 0,0 1 0,0 0 0,0 1 0,1-1 0,0 0 0,0 1 0,1 0 0,0 0 0,0 0 0,0 1 0,11-9 0,-7 7 0,0-1 0,1 2 0,0 0 0,0 0 0,0 0 0,1 2 0,-1-1 0,1 1 0,20-4 0,-19 6 0,-1 0 0,1 1 0,0 0 0,0 1 0,0 1 0,0 0 0,15 3 0,-24-4 0,-1 1 0,1-1 0,-1 1 0,1 0 0,-1 0 0,1 0 0,-1 0 0,0 1 0,0-1 0,1 1 0,-1-1 0,0 1 0,0 0 0,-1 0 0,1 0 0,0 0 0,0 0 0,-1 0 0,0 0 0,1 1 0,-1-1 0,0 0 0,0 1 0,0-1 0,0 1 0,-1-1 0,1 1 0,-1 0 0,1-1 0,-1 1 0,0-1 0,0 1 0,0 0 0,0-1 0,-1 1 0,1 0 0,-1-1 0,-1 5 0,2-4-151,-1-1-1,0 1 0,0 0 0,0-1 1,0 1-1,-1-1 0,1 0 1,-2 3-1,-5 4-6674</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37:25.297"/>
    </inkml:context>
    <inkml:brush xml:id="br0">
      <inkml:brushProperty name="width" value="0.05" units="cm"/>
      <inkml:brushProperty name="height" value="0.05" units="cm"/>
    </inkml:brush>
  </inkml:definitions>
  <inkml:trace contextRef="#ctx0" brushRef="#br0">44 17 24575,'-2'0'0,"-5"-2"0,-4-2 0,-3-3 0,5 3 0</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37:26.049"/>
    </inkml:context>
    <inkml:brush xml:id="br0">
      <inkml:brushProperty name="width" value="0.05" units="cm"/>
      <inkml:brushProperty name="height" value="0.05" units="cm"/>
    </inkml:brush>
  </inkml:definitions>
  <inkml:trace contextRef="#ctx0" brushRef="#br0">11 72 24575,'0'0'0,"0"0"0,0 0 0,-1-1 0,1 1 0,0 0 0,-1 0 0,1 0 0,0 0 0,-1 0 0,1 0 0,0 0 0,-1 0 0,1 0 0,0 0 0,-1 0 0,1 0 0,0 0 0,0 0 0,-1 0 0,1 1 0,0-1 0,-1 0 0,1 0 0,0 0 0,-1 0 0,1 0 0,0 1 0,0-1 0,-1 0 0,1 0 0,0 1 0,0-1 0,0 0 0,-1 0 0,1 1 0,0-1 0,0 1 0,9 8 0,-2-3 0,0 0 0,1 1 0,-1 0 0,0 1 0,-1-1 0,0 2 0,0-1 0,-1 0 0,0 1 0,0 0 0,-1 0 0,0 1 0,0-1 0,-1 1 0,-1-1 0,0 1 0,0 0 0,-1 0 0,0 0 0,0 1 0,-2 15 0,5-34 0,1 0 0,1 1 0,9-11 0,2-3 0,-2 1 0,32-33 0,-41 48 0,-1-1 0,2 1 0,-1 0 0,0 1 0,1 0 0,0 0 0,0 0 0,0 0 0,14-3 0,-19 6 0,-1 1 0,0 0 0,0 0 0,1 0 0,-1 0 0,0 0 0,1 0 0,-1 0 0,0 0 0,1 0 0,-1 1 0,0-1 0,0 0 0,0 1 0,1 0 0,-1-1 0,0 1 0,0-1 0,0 1 0,0 0 0,0 0 0,0 0 0,0 0 0,0 0 0,0 0 0,0 0 0,1 1 0,1 5 0,1-1 0,-1 0 0,-1 1 0,3 8 0,6 12 0,-7-22 0,-1 0 0,0 0 0,1 0 0,0-1 0,0 1 0,1-1 0,-1 0 0,1-1 0,0 1 0,0-1 0,0 0 0,1 0 0,-1 0 0,0-1 0,1 0 0,0 0 0,0 0 0,-1-1 0,1 0 0,0 0 0,0 0 0,0-1 0,0 0 0,0 0 0,9-1 0,-6 0 0,0-1 0,-1 0 0,1 0 0,0-1 0,0 0 0,-1 0 0,0-1 0,0 0 0,0-1 0,0 0 0,0 0 0,-1 0 0,0-1 0,0 0 0,-1 0 0,9-11 0,-13 13 0,1 0 0,-1 0 0,0 0 0,0-1 0,-1 1 0,1-1 0,-1 1 0,0-1 0,0 0 0,0 1 0,-1-1 0,0 0 0,1 1 0,-2-1 0,1 0 0,-1 0 0,1 1 0,-1-1 0,0 1 0,-1-1 0,1 1 0,-1-1 0,0 1 0,0 0 0,-6-8 0,6 8 0,-1 0 0,0 0 0,0 0 0,0 1 0,0-1 0,-1 1 0,1 0 0,-1 0 0,0 0 0,0 0 0,0 1 0,0 0 0,0 0 0,-1 0 0,1 0 0,0 0 0,-1 1 0,0 0 0,1 0 0,-1 0 0,0 1 0,1 0 0,-1 0 0,0 0 0,-9 1 0,12 0 0,-1-1 0,0 1 0,0 0 0,0 0 0,1 0 0,-1 1 0,1-1 0,-1 1 0,1-1 0,-1 1 0,1 0 0,0 0 0,0 0 0,0 0 0,0 0 0,0 0 0,0 0 0,1 1 0,-1-1 0,1 1 0,-1 0 0,1-1 0,0 1 0,0 0 0,0-1 0,1 1 0,-1 0 0,1 0 0,-1 0 0,1 0 0,0 4 0,0-3 0,1-1 0,-1 1 0,1 0 0,-1 0 0,1 0 0,1 0 0,-1-1 0,0 1 0,1 0 0,0-1 0,0 0 0,0 1 0,0-1 0,0 0 0,1 0 0,-1 0 0,1 0 0,0 0 0,0-1 0,0 1 0,0-1 0,7 4 0,-5-4 0,1 0 0,0-1 0,-1 1 0,1-1 0,0 0 0,8 0 0,-10-1 0,0 0 0,-1 0 0,1 0 0,0 1 0,0 0 0,0 0 0,-1 0 0,1 0 0,-1 0 0,1 1 0,-1-1 0,1 1 0,-1 0 0,0 0 0,0 1 0,6 4 0,3 10 0,-1 1 0,-1 0 0,0 1 0,-1 0 0,-1 1 0,7 27 0,-4-17 0,58 192 0,-60-187 0,-3 0 0,0 0 0,-3 1 0,0 53 0,-4-82 0,1 0 0,-1 0 0,0 0 0,-1 0 0,0 0 0,0-1 0,0 1 0,-7 12 0,8-17 0,0 0 0,-1 0 0,1-1 0,0 1 0,-1 0 0,0 0 0,1-1 0,-1 1 0,0-1 0,0 0 0,1 1 0,-1-1 0,0 0 0,0 0 0,-1 0 0,1 0 0,0-1 0,0 1 0,0-1 0,0 1 0,-1-1 0,1 0 0,0 1 0,0-1 0,-1-1 0,1 1 0,0 0 0,-1 0 0,1-1 0,0 1 0,-3-2 0,-1-1 0,0 1 0,0-1 0,0-1 0,1 1 0,-1-1 0,1 0 0,0 0 0,0-1 0,1 1 0,-1-1 0,1 0 0,0-1 0,1 1 0,-5-8 0,-3-6 0,2 0 0,0-1 0,-6-22 0,4 6 0,2-1 0,2 0 0,1-1 0,2 1 0,1-1 0,2 0 0,6-53 0,-3 80 49,-1-1 0,2 1 0,0 0-1,0 0 1,1 1 0,6-14 0,-9 21-101,0 1 0,0 0 0,1-1 1,-1 1-1,1 0 0,-1 0 1,1 0-1,-1 0 0,1 0 0,0 0 1,0 1-1,0-1 0,0 1 1,1-1-1,-1 1 0,0 0 0,0-1 1,1 1-1,-1 0 0,1 1 1,-1-1-1,1 0 0,-1 1 0,1 0 1,-1-1-1,1 1 0,0 0 1,-1 0-1,1 0 0,-1 1 0,1-1 1,4 2-1,5 3-6774</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37:26.451"/>
    </inkml:context>
    <inkml:brush xml:id="br0">
      <inkml:brushProperty name="width" value="0.05" units="cm"/>
      <inkml:brushProperty name="height" value="0.05" units="cm"/>
    </inkml:brush>
  </inkml:definitions>
  <inkml:trace contextRef="#ctx0" brushRef="#br0">1 107 24575,'0'1'0,"0"-1"0,0 1 0,0-1 0,0 1 0,1-1 0,-1 0 0,0 1 0,0-1 0,0 1 0,1-1 0,-1 1 0,0-1 0,1 0 0,-1 1 0,0-1 0,1 0 0,-1 1 0,0-1 0,1 0 0,-1 0 0,1 1 0,-1-1 0,0 0 0,1 0 0,-1 0 0,1 0 0,-1 1 0,1-1 0,-1 0 0,1 0 0,0 0 0,18 0 0,-17 0 0,168-19 0,-49 2 0,1058-53-2313,0 60-257,-528 28 3546,-634-17-207,-24 0 609,-29-1 196,35 0-1611,-32 0-1105,0 0-5684</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37:27.233"/>
    </inkml:context>
    <inkml:brush xml:id="br0">
      <inkml:brushProperty name="width" value="0.05" units="cm"/>
      <inkml:brushProperty name="height" value="0.05" units="cm"/>
    </inkml:brush>
  </inkml:definitions>
  <inkml:trace contextRef="#ctx0" brushRef="#br0">1 72 24575,'8'-6'0,"9"-2"0,20-1 0,0 1 0,57-4 0,-44 6 0,76-7 0,178 4 0,-363 21-1365,36-9-5461</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37:28.164"/>
    </inkml:context>
    <inkml:brush xml:id="br0">
      <inkml:brushProperty name="width" value="0.05" units="cm"/>
      <inkml:brushProperty name="height" value="0.05" units="cm"/>
    </inkml:brush>
  </inkml:definitions>
  <inkml:trace contextRef="#ctx0" brushRef="#br0">668 67 24575,'0'-4'0,"0"1"0,0 0 0,-1 0 0,1 0 0,-1 0 0,1 0 0,-1 0 0,0 0 0,0 0 0,0 0 0,-1 0 0,1 0 0,-1 0 0,-3-4 0,4 6 0,-1-1 0,0 0 0,0 1 0,0 0 0,-1-1 0,1 1 0,0 0 0,0 0 0,-1 0 0,1 0 0,-1 0 0,1 1 0,-1-1 0,1 1 0,-1 0 0,1 0 0,-1 0 0,1 0 0,-4 0 0,-12 2 0,0 1 0,-1 0 0,2 2 0,-1 0 0,-29 12 0,16-2 0,1 0 0,-35 24 0,37-19 0,1 0 0,0 2 0,2 1 0,0 1 0,2 1 0,1 1 0,-31 47 0,38-47 0,0 1 0,2 0 0,0 1 0,2 0 0,2 1 0,0 0 0,2 1 0,-6 55 0,10-47 0,1 0 0,2 1 0,2-1 0,2 1 0,1-1 0,1 0 0,3-1 0,15 43 0,-15-56 0,1-1 0,1 0 0,1 0 0,1-1 0,1-1 0,1 0 0,0-1 0,2-1 0,0 0 0,1-1 0,1-1 0,1-1 0,28 18 0,-17-17 0,1 0 0,1-3 0,0 0 0,1-2 0,0-2 0,1-1 0,0-1 0,0-2 0,1-2 0,-1-1 0,1-2 0,0-1 0,50-7 0,-42 1 0,0-2 0,-1-2 0,0-2 0,0-2 0,-1-1 0,-1-3 0,-1-1 0,-1-2 0,0-1 0,49-39 0,-56 35 0,-1-2 0,-1-1 0,-1-1 0,-2-2 0,-1 0 0,-1-2 0,-2-1 0,34-69 0,-46 78 0,-1 0 0,-1 0 0,-2-1 0,0 0 0,-2 0 0,2-30 0,-6 35 0,-1 0 0,-1 0 0,0 0 0,-2 1 0,-1-1 0,0 1 0,-2 0 0,-11-29 0,10 33 0,-1 1 0,-1-1 0,0 2 0,-2-1 0,1 1 0,-2 1 0,-24-24 0,16 19 0,-1 2 0,-1 0 0,-1 2 0,-41-22 0,11 13 0,-2 3 0,0 1 0,-1 3 0,-75-12 0,-229-20 0,341 49 342,19 0-377,0 1 1,0-1 0,0 0 0,-1 0 0,1 0 0,0 0 0,0 1 0,0-1-1,-1 0 1,1 0 0,0 1 0,0-1 0,0 0 0,0 0 0,0 1-1,0-1 1,-1 0 0,1 0 0,0 1 0,0-1 0,0 0 0,0 1 0,0-1-1,0 0 1,0 0 0,0 1 0,0-1 0,0 0 0,1 1 0,-1-1-1,0 0 1,0 0 0,0 1 0,0-1 0,0 0 0,0 0 0,1 1 0,-1-1-1,0 0 1,0 0 0,0 0 0,0 1 0,1-1 0,-1 0 0,0 0 0,0 0-1,1 0 1,-1 1 0,1-1 0</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37:28.836"/>
    </inkml:context>
    <inkml:brush xml:id="br0">
      <inkml:brushProperty name="width" value="0.05" units="cm"/>
      <inkml:brushProperty name="height" value="0.05" units="cm"/>
    </inkml:brush>
  </inkml:definitions>
  <inkml:trace contextRef="#ctx0" brushRef="#br0">1 155 24575,'0'-4'0,"1"0"0,0 0 0,0 0 0,0 0 0,1 0 0,0 0 0,-1 0 0,1 1 0,1-1 0,-1 1 0,0-1 0,1 1 0,0 0 0,0 0 0,0 0 0,0 0 0,0 1 0,0-1 0,1 1 0,-1 0 0,1 0 0,5-3 0,-5 4 0,-1-1 0,0 1 0,1 0 0,-1 0 0,1 1 0,-1-1 0,1 0 0,-1 1 0,1 0 0,0 0 0,6 1 0,-8-1 0,0 1 0,1 0 0,-1-1 0,0 1 0,0 0 0,0 0 0,0 0 0,0 1 0,0-1 0,0 0 0,-1 1 0,1-1 0,0 1 0,-1 0 0,1-1 0,-1 1 0,0 0 0,1 0 0,1 3 0,-3-3 0,1-1 0,0 1 0,0 0 0,-1-1 0,1 1 0,-1 0 0,1 0 0,-1-1 0,0 1 0,0 0 0,0 0 0,0-1 0,0 1 0,0 0 0,0 0 0,-1-1 0,1 1 0,-1 0 0,1-1 0,-1 1 0,1 0 0,-1-1 0,0 1 0,0-1 0,0 1 0,0-1 0,0 1 0,0-1 0,0 0 0,-1 1 0,1-1 0,0 0 0,-1 0 0,1 0 0,-1 0 0,1 0 0,-4 1 0,3-1 0,-1 0 0,0 0 0,1 0 0,-1 0 0,0 0 0,0-1 0,0 1 0,0-1 0,0 0 0,1 0 0,-1 0 0,0 0 0,0 0 0,0-1 0,0 1 0,0-1 0,0 0 0,1 0 0,-1 0 0,0 0 0,1 0 0,-5-3 0,3 0 0,0 0 0,0 0 0,1 0 0,-1-1 0,1 1 0,0-1 0,0 0 0,1 0 0,0 0 0,-1 0 0,2 0 0,-1 0 0,-1-7 0,2 9 0,1 0 0,-1 0 0,1 0 0,-1 0 0,1-1 0,0 1 0,0 0 0,1 0 0,-1 0 0,1 0 0,-1 0 0,1 0 0,0 0 0,0 0 0,0 0 0,1 0 0,-1 0 0,1 0 0,-1 1 0,1-1 0,0 1 0,0-1 0,0 1 0,4-3 0,-4 3 0,0 1 0,0 1 0,0-1 0,0 0 0,0 0 0,0 1 0,0-1 0,0 1 0,0 0 0,0 0 0,1-1 0,-1 1 0,0 1 0,0-1 0,0 0 0,0 0 0,0 1 0,1 0 0,-1-1 0,0 1 0,0 0 0,0 0 0,-1 0 0,1 0 0,0 0 0,0 0 0,0 1 0,-1-1 0,1 0 0,-1 1 0,1 0 0,-1-1 0,1 1 0,-1 0 0,0 0 0,1 2 0,-1-3 0,1 1 0,-1 0 0,0-1 0,-1 1 0,1 0 0,0-1 0,0 1 0,-1 0 0,1 0 0,-1-1 0,1 1 0,-1 0 0,0 0 0,0 0 0,0 0 0,0 0 0,0 0 0,0 0 0,0-1 0,-1 1 0,1 0 0,-1 0 0,1 0 0,-1-1 0,0 1 0,1 0 0,-1 0 0,0-1 0,0 1 0,-1-1 0,1 1 0,0-1 0,0 1 0,-1-1 0,1 0 0,-1 0 0,1 0 0,-1 0 0,1 0 0,-1 0 0,0 0 0,1 0 0,-3 0 0,1 0 0,-1 0 0,1-1 0,0 1 0,0-1 0,-1 0 0,1 0 0,0 0 0,-1-1 0,1 1 0,0-1 0,0 0 0,-1 0 0,1 0 0,0 0 0,0 0 0,0-1 0,0 1 0,0-1 0,-3-3 0,4 4 0,1 1 0,0-1 0,0 0 0,0 0 0,-1 0 0,1 0 0,0-1 0,0 1 0,1 0 0,-1 0 0,0-1 0,0 1 0,1 0 0,-1-1 0,0 1 0,1 0 0,-1-1 0,1 1 0,0-1 0,0 1 0,-1-1 0,1 1 0,0-1 0,0 1 0,0-1 0,1 1 0,-1-1 0,0 1 0,0-1 0,1 1 0,-1-1 0,1 1 0,-1-1 0,1 1 0,0 0 0,0-1 0,-1 1 0,1 0 0,0 0 0,0 0 0,0 0 0,0 0 0,2-1 0,19-16-1365,-11 12-5461</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37:29.334"/>
    </inkml:context>
    <inkml:brush xml:id="br0">
      <inkml:brushProperty name="width" value="0.05" units="cm"/>
      <inkml:brushProperty name="height" value="0.05" units="cm"/>
    </inkml:brush>
  </inkml:definitions>
  <inkml:trace contextRef="#ctx0" brushRef="#br0">14 43 24575,'-2'-1'0,"1"-1"0,-1 0 0,1 0 0,0 0 0,0 0 0,0-1 0,0 1 0,0 0 0,1 0 0,-1-1 0,1 1 0,-1 0 0,1-1 0,0 1 0,0 0 0,0-1 0,1-2 0,-1 5 0,0 0 0,0 0 0,0 0 0,0 0 0,0 0 0,0 0 0,0 0 0,0 0 0,0 0 0,0 0 0,0 0 0,0 0 0,0 0 0,0 0 0,0 0 0,0 0 0,0 1 0,0-1 0,0 0 0,0 0 0,0 0 0,0 0 0,0 0 0,0 0 0,0 0 0,1 0 0,-1 0 0,0 0 0,0 0 0,0 0 0,0 0 0,0 0 0,0 0 0,0 0 0,0 0 0,0 0 0,0 0 0,0 0 0,0 0 0,0 0 0,0 0 0,0 0 0,1 0 0,-1 0 0,0 0 0,0-1 0,0 1 0,0 0 0,0 0 0,0 0 0,0 0 0,0 0 0,0 0 0,0 0 0,0 0 0,0 0 0,0 0 0,0 0 0,0 0 0,0 0 0,0 0 0,0 0 0,0 0 0,0 0 0,0 0 0,0-1 0,0 1 0,0 0 0,4 8 0,2 10 0,7 41 0,-4-1 0,3 82 0,6 41 0,17-13 0,-34-179 0,0-1 0,1 1 0,0 0 0,1 0 0,1 0 0,7-19 0,-2 12 38,0 1 0,2-1 0,-1 2 0,2 0 0,0 0 0,1 1 0,1 1 0,17-15 0,-22 21-160,1 0 0,1 0 0,-1 2 0,1-1 0,0 1 0,0 0 0,1 1 0,0 1 0,0 0 1,0 1-1,0 0 0,1 0 0,21-1 0,-25 5-6704</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36:46.914"/>
    </inkml:context>
    <inkml:brush xml:id="br0">
      <inkml:brushProperty name="width" value="0.05" units="cm"/>
      <inkml:brushProperty name="height" value="0.05" units="cm"/>
    </inkml:brush>
  </inkml:definitions>
  <inkml:trace contextRef="#ctx0" brushRef="#br0">1 49 24575,'0'1'0,"0"1"0,0-1 0,1 1 0,-1-1 0,0 1 0,1-1 0,0 0 0,-1 1 0,1-1 0,0 0 0,0 1 0,-1-1 0,1 0 0,0 0 0,0 0 0,0 0 0,1 0 0,-1 0 0,0 0 0,0 0 0,0 0 0,1 0 0,-1-1 0,1 1 0,-1-1 0,0 1 0,1-1 0,-1 1 0,1-1 0,-1 0 0,3 1 0,7 0 0,0 1 0,0-2 0,15 0 0,-12 0 0,320-21 0,-292 17 0,-23 3 0,39-6 0,-55 7 0,0-1 0,-1 0 0,1 0 0,0 0 0,0 0 0,0 0 0,-1 0 0,1-1 0,0 1 0,-1-1 0,0 0 0,1 0 0,-1 0 0,4-4 0,-1-7-1365,-5-1-5461</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37:31.622"/>
    </inkml:context>
    <inkml:brush xml:id="br0">
      <inkml:brushProperty name="width" value="0.05" units="cm"/>
      <inkml:brushProperty name="height" value="0.05" units="cm"/>
    </inkml:brush>
  </inkml:definitions>
  <inkml:trace contextRef="#ctx0" brushRef="#br0">40 749 24575,'-1'0'0,"-1"1"0,1-1 0,-1 0 0,1 0 0,-1-1 0,1 1 0,-1 0 0,1 0 0,-1-1 0,1 1 0,-1-1 0,1 1 0,0-1 0,-1 0 0,1 1 0,0-1 0,0 0 0,-1 0 0,1 0 0,0 0 0,0 0 0,0 0 0,0 0 0,0 0 0,0-1 0,0 1 0,1 0 0,-1 0 0,0-1 0,1 1 0,-1-1 0,1 1 0,-1 0 0,1-1 0,0 1 0,0-1 0,-1 1 0,1-1 0,0 1 0,0-1 0,1 1 0,-1-1 0,0 1 0,0-1 0,1-1 0,1-4 0,-1 1 0,2-1 0,-1 0 0,0 1 0,1 0 0,1-1 0,-1 1 0,7-8 0,7-6 0,2 0 0,0 2 0,1 0 0,1 1 0,31-20 0,124-59 0,-74 50-369,3 6 0,170-44-1,230-17-1265,675-21-725,9 103 1043,203 87-1264,-16 141 2618,-907-89-751,-16 41 1283,-257-67 922,-164-75-573,-1 0 1,-1 2-1,51 46 0,-76-63-588,-1 1 0,1 0 0,-1 0 1,-1 0-1,1 1 0,5 9 0,-9-14-291,1 1 0,-1-1 1,1 0-1,-1 0 0,1 0 0,-1 0 1,0 1-1,0-1 0,0 0 0,1 1 1,-1-1-1,0 0 0,0 0 0,-1 1 1,1-1-1,0 0 0,0 0 0,-1 1 1,1-1-1,0 0 0,-1 0 0,1 0 1,-1 0-1,0 1 0,1-1 0,-1 0 1,0 0-1,0 0 0,0 0 0,0-1 1,0 1-1,1 0 0,-1 0 1,-1 0-1,1-1 0,0 1 0,0-1 1,0 1-1,-1 0 0,0-1-80,0 1 1,0-1-1,0 0 0,0 0 1,1 0-1,-1 0 0,0 0 1,0 0-1,0 0 0,0-1 1,1 1-1,-1-1 0,0 1 1,0-1-1,1 0 0,-1 1 1,0-1-1,1 0 1,-1 0-1,1 0 0,-1-1 1,1 1-1,0 0 0,-1 0 1,1-1-1,0 1 0,0-1 1,0 1-1,0-1 0,0 1 1,-1-3-1,-5-10-6785</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37:31.965"/>
    </inkml:context>
    <inkml:brush xml:id="br0">
      <inkml:brushProperty name="width" value="0.05" units="cm"/>
      <inkml:brushProperty name="height" value="0.05" units="cm"/>
    </inkml:brush>
  </inkml:definitions>
  <inkml:trace contextRef="#ctx0" brushRef="#br0">50 107 24575,'-36'-99'0,"31"91"0,3 8 0,1 15 0,6 22 0,24 77 0,-17-73 0,-2 0 0,-1 1 0,4 70 0,-12-108-52,-1 1-1,0-1 1,-1 0-1,1 1 1,-1-1-1,0 1 1,0-1-1,0 0 1,-1 0-1,1 1 1,-1-1-1,0 0 1,-1-1-1,1 1 1,0 0-1,-1-1 1,0 1-1,0-1 1,0 0-1,0 0 0,-1 0 1,1 0-1,-1 0 1,1-1-1,-5 3 1,-20 8-6774</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37:32.465"/>
    </inkml:context>
    <inkml:brush xml:id="br0">
      <inkml:brushProperty name="width" value="0.05" units="cm"/>
      <inkml:brushProperty name="height" value="0.05" units="cm"/>
    </inkml:brush>
  </inkml:definitions>
  <inkml:trace contextRef="#ctx0" brushRef="#br0">33 313 24575,'-2'0'0,"1"-1"0,-1 1 0,1 0 0,-1-1 0,1 1 0,0-1 0,-1 0 0,1 0 0,0 1 0,-1-1 0,1 0 0,0 0 0,0 0 0,0 0 0,0 0 0,0 0 0,0-1 0,0 1 0,0 0 0,1 0 0,-1-1 0,0 1 0,1-1 0,-1 1 0,1 0 0,-1-1 0,1 1 0,-1-3 0,0 0 0,1 1 0,-1-1 0,1 1 0,-1-1 0,1 1 0,0-1 0,0 1 0,1-1 0,-1 1 0,1-1 0,1-4 0,1 3 0,0 1 0,0-1 0,0 1 0,0 0 0,1 0 0,-1 0 0,1 0 0,0 1 0,1-1 0,-1 1 0,0 0 0,1 0 0,5-2 0,11-4 0,37-13 0,23-2-244,162-26-1,91 13-664,1041-1-2453,294 159 871,-21 166 1,-847-80 4262,-774-198-1696,-10-5 468,0 1 0,-1 1 0,1 1 0,-1 0 0,-1 1 1,16 11-1,-30-19-454,-1 1 1,1-1-1,-1 0 1,1 1-1,-1-1 1,1 0-1,-1 1 1,1-1-1,-1 1 1,1-1-1,-1 1 1,0-1-1,1 1 1,-1-1-1,0 1 1,1-1-1,-1 1 1,0-1-1,0 1 1,0 0-1,0-1 1,1 2-1,-2-1-32,1-1 0,0 0-1,-1 1 1,1-1 0,0 1 0,-1-1-1,1 0 1,0 1 0,-1-1 0,1 0 0,-1 0-1,1 1 1,0-1 0,-1 0 0,1 0-1,-1 1 1,1-1 0,-1 0 0,1 0-1,-2 0 1,-29 3 681,30-3-735,-9 0-193,1-1 1,-1 0 0,1 0 0,-1-1-1,1 0 1,-10-4 0,-1-2-6638</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37:32.803"/>
    </inkml:context>
    <inkml:brush xml:id="br0">
      <inkml:brushProperty name="width" value="0.05" units="cm"/>
      <inkml:brushProperty name="height" value="0.05" units="cm"/>
    </inkml:brush>
  </inkml:definitions>
  <inkml:trace contextRef="#ctx0" brushRef="#br0">1 1 24575,'4'0'0,"1"1"0,0 0 0,0 0 0,0 1 0,-1-1 0,1 1 0,-1 0 0,1 0 0,-1 1 0,0-1 0,0 1 0,0 0 0,5 5 0,1 1 0,-1 0 0,0 1 0,14 19 0,-11-11 0,0 0 0,-1 1 0,-1 1 0,0 0 0,-2 0 0,0 0 0,5 26 0,-13-43 17,1 0-1,-1 0 0,1 0 0,-1 0 1,0 0-1,-1 0 0,1 0 0,0 0 1,-1 0-1,0 0 0,0 0 0,0 0 1,0-1-1,0 1 0,0 0 0,-1 0 1,1-1-1,-1 1 0,0-1 0,-2 3 1,0-1-207,-1 0 0,1 0 1,-1-1-1,0 1 0,0-1 1,-1 0-1,1-1 1,-11 5-1,-17 3-6636</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37:33.320"/>
    </inkml:context>
    <inkml:brush xml:id="br0">
      <inkml:brushProperty name="width" value="0.05" units="cm"/>
      <inkml:brushProperty name="height" value="0.05" units="cm"/>
    </inkml:brush>
  </inkml:definitions>
  <inkml:trace contextRef="#ctx0" brushRef="#br0">14 62 24575,'-4'-4'0,"-5"-7"0,9 10 0,0 1 0,0-1 0,0 1 0,0-1 0,0 1 0,0 0 0,0-1 0,0 1 0,0-1 0,1 1 0,-1-1 0,0 1 0,0-1 0,0 1 0,1 0 0,-1-1 0,0 1 0,1 0 0,-1-1 0,0 1 0,1 0 0,-1-1 0,0 1 0,1 0 0,-1 0 0,1-1 0,-1 1 0,0 0 0,1 0 0,-1 0 0,1-1 0,0 1 0,15-5 0,0 0 0,1 1 0,-1 1 0,1 1 0,0 0 0,0 1 0,19 1 0,10-1 0,1274-10-3074,-1 65-887,1739 221-90,-2370-162 5540,-15 58 5521,-642-159-5941,13 3 230,-43-15-1323,-1 0 1,0 0-1,0 0 1,1 0-1,-1 0 0,0 0 1,1 0-1,-1 0 0,0 0 1,0 0-1,1 0 0,-1 0 1,0 0-1,0 0 1,1 0-1,-1 0 0,0-1 1,1 1-1,-1 0 0,0 0 1,0 0-1,0 0 1,1 0-1,-1-1 0,0 1 1,0 0-1,0 0 0,1-1 1,-1 1-1,0 0 0,0 0 1,0 0-1,0-1 1,1 1-1,-1 0 0,0 0 1,0-1-1,0 1 0,0 0 1,0-1-1,0 1 0,0 0 1,0 0-1,0-1 1,0 1-1,0 0 0,0-1 1,0 1-1,-1-9-6790</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37:33.652"/>
    </inkml:context>
    <inkml:brush xml:id="br0">
      <inkml:brushProperty name="width" value="0.05" units="cm"/>
      <inkml:brushProperty name="height" value="0.05" units="cm"/>
    </inkml:brush>
  </inkml:definitions>
  <inkml:trace contextRef="#ctx0" brushRef="#br0">228 1 24575,'-1'0'0,"1"0"0,-1 0 0,0 1 0,1-1 0,-1 0 0,1 1 0,-1-1 0,0 0 0,1 1 0,-1-1 0,1 0 0,-1 1 0,1-1 0,-1 1 0,1-1 0,0 1 0,-1-1 0,1 1 0,0-1 0,-1 1 0,1 0 0,0-1 0,-1 1 0,1-1 0,0 1 0,0 0 0,0-1 0,0 1 0,0 0 0,0-1 0,0 1 0,0 0 0,0-1 0,0 1 0,0 0 0,0-1 0,0 1 0,0 0 0,1 0 0,7 28 0,4-3 0,-1-2 0,0 0 0,-2 1 0,0 1 0,6 35 0,-13-52 0,-1-1 0,0 1 0,-1 0 0,0-1 0,0 1 0,0 0 0,-2-1 0,1 1 0,-1-1 0,-5 15 0,5-17 0,-1-1 0,0 0 0,-1 1 0,1-1 0,-1-1 0,0 1 0,0 0 0,0-1 0,-1 0 0,0 0 0,0 0 0,0-1 0,0 1 0,0-1 0,-1 0 0,-5 2 0,-9 2-227,0-1-1,0-1 1,-1-1-1,1 0 1,-30 0-1,-4 0-6598</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37:34.288"/>
    </inkml:context>
    <inkml:brush xml:id="br0">
      <inkml:brushProperty name="width" value="0.05" units="cm"/>
      <inkml:brushProperty name="height" value="0.05" units="cm"/>
    </inkml:brush>
  </inkml:definitions>
  <inkml:trace contextRef="#ctx0" brushRef="#br0">379 37 24575,'-186'-11'0,"102"5"0,82 6 0,-26-2 0,-48-8 0,73 9 0,4 0 0,9-1 0,19 0 0,817 1-1546,-619 2 1346,2342 138-4178,-20 220 0,-2066-268 4301,-7 22 501,-463-110-242,10 3 328,-1 0 1,0 2-1,35 17 1,-41-11 1081,-16-14-1547,0 0 0,0 1 0,1-1 0,-1 0 0,0 1 0,0-1 0,0 0 0,0 1 0,0-1 0,0 0 0,0 1 0,0-1 0,0 0 0,0 1 0,0-1 0,0 0 0,0 1 0,0-1 0,0 0-1,0 0 1,-1 1 0,1-1 0,0 0 0,0 1 0,0-1 0,0 0 0,-1 1 0,1-1 0,0 0 0,-1 1 0,-1 0 176,0 0 0,0 0 0,-1 0 0,1 0-1,0 0 1,-1 0 0,1 0 0,-1-1 0,1 1 0,-1-1 0,-2 0-1,-35 0-725,-2-2-4886</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37:34.616"/>
    </inkml:context>
    <inkml:brush xml:id="br0">
      <inkml:brushProperty name="width" value="0.05" units="cm"/>
      <inkml:brushProperty name="height" value="0.05" units="cm"/>
    </inkml:brush>
  </inkml:definitions>
  <inkml:trace contextRef="#ctx0" brushRef="#br0">332 1 24575,'0'0'0,"0"0"0,0 0 0,0 0 0,0 0 0,0 0 0,0 0 0,1 1 0,-1-1 0,0 0 0,0 0 0,0 0 0,0 0 0,0 0 0,0 0 0,0 0 0,0 0 0,0 0 0,0 0 0,1 0 0,-1 0 0,0 0 0,0 0 0,0 1 0,0-1 0,0 0 0,0 0 0,0 0 0,1 0 0,-1 0 0,0 0 0,0 0 0,0 0 0,0 0 0,0 0 0,0 0 0,0-1 0,1 1 0,-1 0 0,0 0 0,0 0 0,0 0 0,0 0 0,0 0 0,0 0 0,0 0 0,0 0 0,0 0 0,1 0 0,-1 0 0,0 0 0,0-1 0,0 1 0,0 0 0,0 0 0,0 0 0,0 0 0,6 11 0,0 13 0,-1 1 0,-1 0 0,-2 0 0,0 43 0,-2-58 0,-1-1 0,0 1 0,-1-1 0,0 0 0,0 0 0,-1 0 0,0 0 0,-1 0 0,0-1 0,0 1 0,-1-1 0,0 0 0,-1 0 0,0-1 0,-12 13 0,6-10 57,0 0 0,-1 0 0,-1-1 0,0-1 0,-27 12 0,8-7-911,-52 13 1,13-9-5973</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37:41.256"/>
    </inkml:context>
    <inkml:brush xml:id="br0">
      <inkml:brushProperty name="width" value="0.05" units="cm"/>
      <inkml:brushProperty name="height" value="0.05" units="cm"/>
    </inkml:brush>
  </inkml:definitions>
  <inkml:trace contextRef="#ctx0" brushRef="#br0">249 620 24575,'-1'-2'0,"-1"0"0,1-1 0,-1 1 0,1 0 0,0-1 0,0 1 0,0-1 0,-1-4 0,1 6 0,1-1 0,-1 1 0,1 0 0,0 0 0,0 0 0,0 0 0,-1 0 0,1-1 0,0 1 0,0 0 0,1 0 0,-1 0 0,0 0 0,0-1 0,0 1 0,1 0 0,-1 0 0,1 0 0,-1 0 0,1 0 0,0-1 0,0 3 0,0 0 0,0 0 0,-1-1 0,1 1 0,0 0 0,-1 1 0,1-1 0,0 0 0,-1 0 0,0 0 0,1 0 0,0 2 0,5 22 0,-1 0 0,-1 1 0,-2-1 0,0 1 0,-3 33 0,1-15 0,-20 1186-661,3-671 661,-13 223 0,20-662 165,-32 140 1,29-199-100,-4 0 0,-2-2 0,-3 0 0,-32 61 0,49-110-66,2-5 0,0 0 0,1 0 0,0 0 0,0 0 0,-2 7 0,4-11 0,0-1 0,0 0 0,0 1 0,0-1 0,0 1 0,0-1 0,0 0 0,0 1 0,0-1 0,0 0 0,0 1 0,0-1 0,0 0 0,0 1 0,0-1 0,0 0 0,1 1 0,-1-1 0,0 0 0,0 1 0,0-1 0,1 0 0,-1 1 0,0-1 0,0 0 0,1 0 0,-1 1 0,0-1 0,1 0 0,-1 0 0,0 0 0,1 0 0,-1 1 0,0-1 0,1 0 0,-1 0 0,0 0 0,1 0 0,-1 0 0,0 0 0,1 0 0,-1 0 0,1 0 0,-1 0 0,0 0 0,1 0 0,21-5 0,-18 4 0,100-27 0,150-19 0,270 6-391,4 30-451,-518 11 823,2040 66-3592,-1774-44 3645,508 28 598,-772-49-532,3 0 401,-1-1 0,0-1 0,15-2 0,-28 3-477,0 0-1,0 0 0,0 0 1,0-1-1,0 1 1,0 0-1,-1-1 0,1 1 1,0 0-1,0-1 1,0 1-1,-1-1 0,1 1 1,0-1-1,-1 0 0,1 1 1,0-1-1,-1 0 1,1 1-1,-1-1 0,1 0 1,-1 0-1,1 1 1,-1-1-1,0 0 0,1 0 1,-1 0-1,0 0 0,0 1 1,1-1-1,-1 0 1,0 0-1,0 0 0,0 0 1,0 0-1,0 0 1,0 0-1,0 0 0,-1 1 1,1-1-1,0 0 1,0 0-1,-1 0 0,1 0 1,-1 1-1,1-1 0,0 0 1,-2-1-1,-3-7 197,0 1 0,-1-1-1,-11-11 1,10 10-152,-8-11-68,2 0 0,0-2 0,2 1 0,1-1 0,0-1 0,2 0 0,1 0 0,0-1 0,-4-45 0,2-19 0,5-127 0,11-55-191,-4-249-315,-81-282 506,10 142 0,37 128 321,28 1 33,3 505-350,1 0 1,2 0-1,0 0 1,12-41-1,-3 46-4,-12 21 0,1 0 0,-1-1 0,0 1 0,0 0 0,0 0 0,0-1 0,1 1 0,-1 0 0,0 0 0,0 0 0,0-1 0,1 1 0,-1 0 0,0 0 0,1 0 0,-1-1 0,0 1 0,0 0 0,1 0 0,-1 0 0,0 0 0,1 0 0,-1 0 0,0 0 0,0 0 0,1 0 0,-1 0 0,0 0 0,1 0 0,-1 0 0,0 0 0,1 0 0,-1 0 0,0 0 0,0 0 0,1 0 0,-1 0 0,0 1 0,1-1 0,-1 0 0,0 0 0,0 0 0,1 0 0,-1 1 0,0-1 0,0 0 0,0 0 0,1 1 0,-1-1 0,0 0 0,0 0 0,0 1 0,0-1 0,1 0 0,-1 0 0,0 1 0,0-1 0,0 0 0,0 1 0,0-1 0,0 0 0,0 1 0,0-1 0,0 0 0,0 0 0,0 1 0,0 0 0,0-1 0,0 1 0,1 0 0,-1 0 0,0 0 0,0 0 0,0 0 0,0 0 0,0-1 0,0 1 0,0 0 0,-1 0 0,1 0 0,0 0 0,0 0 0,-1 0 0,1-1 0,0 1 0,-1 0 0,1 0 0,-1 0 0,1-1 0,-1 1 0,0 0 0,0 0 0,-1 0 0,1 0 0,-1 0 0,0 0 0,0 0 0,1 0 0,-1 0 0,0-1 0,0 1 0,0 0 0,-3-1 0,-5 1 0,0 0 0,1-1 0,-15-1 0,22 0 0,-597-11 0,416 13 0,-395 1-165,-755-4-425,821-16 1219,433 10-503,75 9-126,-1 0 0,1 0 0,0 0 0,0 1 0,0-1 0,0 1 0,0 0 0,0 0 0,-5 4 0,-32 24 0,23-16 0,12-10 0,1 0 0,0 0 0,0 1 0,0 0 0,0-1 0,1 1 0,-1 1 0,-4 8 0,5-8 0,1-1 0,-1-1 0,0 1 0,0 0 0,-1-1 0,1 0 0,-1 0 0,0 0 0,0-1 0,0 1 0,-9 3 0,-8 3 0,-36 12 0,45-17 0,7-4 0,0-1 0,0 1 0,0-1 0,0 0 0,-1 0 0,1-1 0,1 0 0,-1 0 0,0 0 0,0-1 0,0 0 0,-6-3 0,-33-7 0,23 12 0,0 1 0,1 0 0,-1 2 0,1 0 0,-29 9 0,-47 9 0,96-21 0,1 1 0,-1-1 0,1 0 0,-1 0 0,1 0 0,-1 0 0,0 1 0,1-1 0,-1 0 0,1 0 0,-1 0 0,1 0 0,-1-1 0,0 1 0,1 0 0,-1 0 0,1 0 0,-1 0 0,1 0 0,-1-1 0,1 1 0,-2-1 0,5-7 0,-3 7 0,0 1 0,1-1 0,-1 1 0,0-1 0,0 1 0,1 0 0,-1-1 0,0 1 0,1 0 0,-1-1 0,1 1 0,-1 0 0,0-1 0,1 1 0,-1 0 0,1 0 0,-1-1 0,1 1 0,-1 0 0,1 0 0,-1 0 0,1 0 0,-1-1 0,1 1 0,-1 0 0,1 0 0,-1 0 0,1 0 0,-1 0 0,1 1 0,-1-1 0,1 0 0,-1 0 0,1 0 0,-1 0 0,1 0 0,-1 1 0,0-1 0,1 0 0,0 1 0,1 8 0,0 0 0,0 1 0,-1-1 0,0 1 0,-1 18 0,0 8 0,34 290 0,-5-63 0,-15-64-1365,-9-115-5461</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37:42.097"/>
    </inkml:context>
    <inkml:brush xml:id="br0">
      <inkml:brushProperty name="width" value="0.05" units="cm"/>
      <inkml:brushProperty name="height" value="0.05" units="cm"/>
    </inkml:brush>
  </inkml:definitions>
  <inkml:trace contextRef="#ctx0" brushRef="#br0">262 17 24575,'-2'-2'0,"-1"0"0,1 1 0,-1-1 0,0 0 0,0 1 0,0 0 0,0 0 0,1 0 0,-2 0 0,1 0 0,0 0 0,0 1 0,0-1 0,0 1 0,0 0 0,0 0 0,-6 1 0,3 0 0,1 0 0,-1 0 0,0 0 0,0 1 0,1 0 0,-1 0 0,1 0 0,-9 5 0,4 1 0,0 0 0,0 1 0,0 0 0,1 1 0,1 0 0,0 0 0,0 0 0,1 1 0,0 1 0,1-1 0,-5 13 0,3-4 0,1-1 0,0 1 0,2 1 0,1-1 0,0 1 0,-1 24 0,5-37 0,0 1 0,0-1 0,0 1 0,1-1 0,1 0 0,-1 1 0,2-1 0,-1 0 0,1 0 0,0 0 0,0 0 0,1-1 0,5 9 0,-5-11 0,1 1 0,-1-1 0,1 0 0,0-1 0,0 1 0,1-1 0,-1 0 0,1 0 0,0-1 0,0 0 0,0 0 0,1 0 0,-1-1 0,1 1 0,-1-2 0,12 3 0,-4-3 0,0 0 0,0-1 0,-1 0 0,1-1 0,0-1 0,-1 0 0,1-1 0,-1 0 0,0-1 0,0 0 0,0-1 0,21-12 0,-24 11 0,0 1 0,-1-1 0,0-1 0,0 0 0,0 0 0,-1-1 0,0 0 0,0 0 0,-1-1 0,0 0 0,-1 0 0,0-1 0,0 0 0,-1 0 0,7-21 0,-10 27 0,-1-1 0,0 1 0,0-1 0,-1 1 0,1-1 0,-1 0 0,0 1 0,0-1 0,-1 1 0,1-1 0,-1 0 0,0 1 0,0-1 0,-1 1 0,1 0 0,-1-1 0,0 1 0,0 0 0,-1 0 0,1 0 0,-1 0 0,0 1 0,-3-5 0,0 3 0,0 0 0,-1 0 0,0 0 0,1 1 0,-2-1 0,1 2 0,0-1 0,-1 1 0,0 0 0,1 1 0,-1 0 0,-11-2 0,-13 0-195,1 2 0,-1 1 0,0 1 0,0 2 0,1 1 0,-32 8 0,24-3-6631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36:47.315"/>
    </inkml:context>
    <inkml:brush xml:id="br0">
      <inkml:brushProperty name="width" value="0.05" units="cm"/>
      <inkml:brushProperty name="height" value="0.05" units="cm"/>
    </inkml:brush>
  </inkml:definitions>
  <inkml:trace contextRef="#ctx0" brushRef="#br0">59 161 24575,'-2'0'0,"-1"0"0,1 0 0,-1 0 0,1-1 0,0 1 0,-1-1 0,1 0 0,0 1 0,-1-1 0,1 0 0,0 0 0,0 0 0,0-1 0,0 1 0,0-1 0,0 1 0,0-1 0,0 1 0,1-1 0,-1 0 0,1 0 0,-1 0 0,1 0 0,0 0 0,0 0 0,0 0 0,0 0 0,0-1 0,0 1 0,0-3 0,0 2 0,0-1 0,1 1 0,0 0 0,0 0 0,0 0 0,0 0 0,0-1 0,0 1 0,1 0 0,0 0 0,0 0 0,-1 0 0,2 0 0,-1 0 0,0 0 0,1 0 0,-1 1 0,1-1 0,0 0 0,0 1 0,0-1 0,4-3 0,1 1 0,0 0 0,1 1 0,-1-1 0,1 2 0,0-1 0,0 1 0,1 0 0,-1 1 0,1-1 0,12 0 0,1 0 0,0 2 0,45 2 0,-61-1 0,1 1 0,0 1 0,0-1 0,0 1 0,-1 0 0,1 1 0,-1-1 0,0 1 0,0 1 0,0-1 0,0 1 0,0 0 0,-1 0 0,0 1 0,0-1 0,0 1 0,0 0 0,-1 1 0,0-1 0,0 1 0,0 0 0,-1 0 0,5 10 0,3 11 0,-1 1 0,-2 0 0,-1 0 0,5 36 0,-10-51 0,8 54 0,2 94 0,-12 70 0,-1-104 0,1-124 0,0 1 0,0-1 0,-1 1 0,1 0 0,-1-1 0,0 1 0,0-1 0,0 1 0,-2 3 0,3-6 0,0-1 0,-1 1 0,1-1 0,0 0 0,-1 1 0,1-1 0,-1 1 0,1-1 0,0 0 0,-1 1 0,1-1 0,-1 0 0,1 1 0,-1-1 0,1 0 0,-1 0 0,1 1 0,-1-1 0,0 0 0,1 0 0,-1 0 0,1 0 0,-2 0 0,1 0 0,-1-1 0,1 1 0,-1-1 0,1 1 0,-1-1 0,1 1 0,0-1 0,-1 0 0,1 0 0,0 0 0,0 0 0,-1 0 0,0-1 0,-23-21 0,-1 2 0,0 1 0,-54-31 0,66 44 0,1 0 0,-1 1 0,1 1 0,-2 0 0,1 1 0,0 0 0,-1 2 0,0-1 0,0 2 0,1 0 0,-17 1 0,29 0-114,0 0 1,0 0-1,0 0 0,1 1 0,-1-1 1,0 1-1,0-1 0,0 1 0,1 0 1,-1 0-1,-2 1 0</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37:43.003"/>
    </inkml:context>
    <inkml:brush xml:id="br0">
      <inkml:brushProperty name="width" value="0.05" units="cm"/>
      <inkml:brushProperty name="height" value="0.05" units="cm"/>
    </inkml:brush>
  </inkml:definitions>
  <inkml:trace contextRef="#ctx0" brushRef="#br0">61 2 24575,'-10'0'0,"7"-1"0,0 1 0,0 0 0,0 0 0,0 0 0,0 0 0,0 0 0,1 1 0,-1-1 0,0 1 0,0 0 0,0 0 0,1 0 0,-1 0 0,0 0 0,-3 3 0,6-4 0,0 0 0,0 0 0,0 0 0,-1 0 0,1 1 0,0-1 0,0 0 0,0 0 0,0 0 0,0 0 0,0 1 0,0-1 0,0 0 0,-1 0 0,1 0 0,0 1 0,0-1 0,0 0 0,0 0 0,0 0 0,0 1 0,0-1 0,0 0 0,0 0 0,0 1 0,0-1 0,0 0 0,1 0 0,-1 0 0,0 1 0,0-1 0,0 0 0,0 0 0,0 0 0,0 0 0,0 1 0,0-1 0,1 0 0,-1 0 0,0 0 0,0 1 0,13 4 0,16 1 0,322 14-509,4-20-494,-295-1 839,837-13-3372,67-2 651,-932 16 3038,1344-5-1778,-788 9 6255,-599-4-4716,-18 0-3080</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37:43.472"/>
    </inkml:context>
    <inkml:brush xml:id="br0">
      <inkml:brushProperty name="width" value="0.05" units="cm"/>
      <inkml:brushProperty name="height" value="0.05" units="cm"/>
    </inkml:brush>
  </inkml:definitions>
  <inkml:trace contextRef="#ctx0" brushRef="#br0">98 1 24575,'-23'4'0,"18"-3"0,-1-1 0,0 1 0,1 1 0,-1-1 0,1 1 0,0 0 0,-1 0 0,1 0 0,0 1 0,0 0 0,1 0 0,-6 3 0,10-5 0,0-1 0,0 0 0,-1 0 0,1 0 0,0 1 0,0-1 0,0 0 0,0 0 0,0 0 0,-1 1 0,1-1 0,0 0 0,0 0 0,0 1 0,0-1 0,0 0 0,0 0 0,0 1 0,0-1 0,0 0 0,0 0 0,0 1 0,0-1 0,0 0 0,0 0 0,0 1 0,0-1 0,1 0 0,-1 0 0,0 0 0,0 1 0,0-1 0,0 0 0,0 0 0,0 0 0,1 1 0,-1-1 0,0 0 0,0 0 0,0 0 0,1 0 0,-1 1 0,0-1 0,0 0 0,0 0 0,1 0 0,-1 0 0,1 0 0,14 5 0,30 0 0,1-2 0,69-3 0,-42-1 0,1054-24-3596,-340 3 1510,1967 52 651,-2636-26 1704,169 15 1278,-270-16-873,-30 1 1218,-90-5-1029,100 1-945,-67-3-6155</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37:44.501"/>
    </inkml:context>
    <inkml:brush xml:id="br0">
      <inkml:brushProperty name="width" value="0.05" units="cm"/>
      <inkml:brushProperty name="height" value="0.05" units="cm"/>
    </inkml:brush>
  </inkml:definitions>
  <inkml:trace contextRef="#ctx0" brushRef="#br0">16 38 24575,'0'-3'0,"0"-4"0,0-4 0,-3 1 0,-1 4 0,0 6 0,2 9 0,-1 7 0,5 5 0,1 6 0,0 4 0,3 6 0,1 2 0,-2-6-8191</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37:45.075"/>
    </inkml:context>
    <inkml:brush xml:id="br0">
      <inkml:brushProperty name="width" value="0.05" units="cm"/>
      <inkml:brushProperty name="height" value="0.05" units="cm"/>
    </inkml:brush>
  </inkml:definitions>
  <inkml:trace contextRef="#ctx0" brushRef="#br0">109 229 24575,'-2'-1'0,"0"1"0,0-1 0,0 1 0,1-1 0,-1 0 0,0 0 0,0 0 0,0 0 0,1 0 0,-1 0 0,0 0 0,1 0 0,-1-1 0,1 1 0,0-1 0,-1 1 0,1-1 0,0 0 0,0 1 0,0-1 0,0 0 0,0 0 0,1 0 0,-2-1 0,0-4 0,-1 0 0,1 0 0,0 0 0,0 0 0,0-10 0,2 13 0,0-1 0,0 1 0,0-1 0,1 1 0,0-1 0,0 1 0,0 0 0,0-1 0,1 1 0,0 0 0,-1 0 0,2 0 0,-1 0 0,5-6 0,-3 4 0,1 0 0,1 1 0,-1 0 0,1 0 0,0 0 0,0 1 0,0-1 0,11-4 0,-10 5 0,1 1 0,0-1 0,0 1 0,0 1 0,0 0 0,0 0 0,1 0 0,-1 1 0,0 0 0,1 1 0,-1 0 0,1 0 0,-1 1 0,1 0 0,-1 1 0,12 3 0,-18-5 0,1 1 0,-1 0 0,0 0 0,0 0 0,0 0 0,0 1 0,0-1 0,0 0 0,-1 1 0,1-1 0,0 1 0,-1 0 0,1-1 0,-1 1 0,0 0 0,1 0 0,-1 0 0,0 0 0,0 0 0,1 4 0,-2-3 0,1 1 0,-1-1 0,0 0 0,0 0 0,-1 0 0,1 0 0,0 0 0,-1 0 0,0 0 0,0 0 0,0 0 0,0 0 0,-3 4 0,-4 6 0,0 0 0,-1 0 0,-1-1 0,-21 21 0,-103 80 0,43-38 0,88-73 0,0 0 0,0 1 0,1 0 0,-1-1 0,1 1 0,0 0 0,0 0 0,0 0 0,0 0 0,-1 5 0,2-7 0,1-1 0,0 1 0,0 0 0,0 0 0,0 0 0,0-1 0,0 1 0,0 0 0,0 0 0,0-1 0,0 1 0,0 0 0,1 0 0,-1-1 0,0 1 0,1 0 0,-1 0 0,0-1 0,2 2 0,-1 0 0,0-1 0,0 0 0,1 0 0,-1 0 0,1 0 0,-1 0 0,1 0 0,0 0 0,-1 0 0,1-1 0,0 1 0,1 0 0,24 4 0,0-1 0,0 0 0,0-3 0,47-1 0,-30-1 0,131 0-1365,-92 0-5461</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37:45.714"/>
    </inkml:context>
    <inkml:brush xml:id="br0">
      <inkml:brushProperty name="width" value="0.05" units="cm"/>
      <inkml:brushProperty name="height" value="0.05" units="cm"/>
    </inkml:brush>
  </inkml:definitions>
  <inkml:trace contextRef="#ctx0" brushRef="#br0">0 282 24575,'2'-14'0,"0"-1"0,0 1 0,2 0 0,7-21 0,-7 20 0,1 2 0,-1-1 0,2 1 0,0 0 0,0 0 0,1 0 0,1 1 0,13-16 0,-17 23 0,1 0 0,0 0 0,0 1 0,0 0 0,0 0 0,1 0 0,-1 1 0,1-1 0,0 2 0,0-1 0,0 0 0,1 1 0,-1 0 0,0 1 0,1 0 0,-1-1 0,1 2 0,9-1 0,-14 1 0,-1 0 0,1 0 0,-1 0 0,1 0 0,-1 0 0,1 1 0,-1-1 0,1 0 0,-1 1 0,0-1 0,1 1 0,-1 0 0,0-1 0,1 1 0,-1 0 0,0 0 0,1 0 0,-1 0 0,0 0 0,0 0 0,0 0 0,0 0 0,1 3 0,-1-2 0,0 1 0,0-1 0,0 1 0,-1 0 0,1-1 0,-1 1 0,0 0 0,0 0 0,0-1 0,0 1 0,0 0 0,-1 3 0,-2 8 0,-1 1 0,-1-1 0,-10 23 0,14-35 0,-1 1 0,-1 5 0,-1 0 0,1 0 0,0 1 0,0-1 0,-1 14 0,3-20 0,1 0 0,0 1 0,0-1 0,0 0 0,1 0 0,-1 0 0,0 0 0,1 0 0,0 0 0,-1 0 0,1 0 0,0 0 0,0 0 0,0 0 0,0 0 0,0-1 0,0 1 0,1 0 0,-1-1 0,1 1 0,-1-1 0,1 1 0,0-1 0,-1 0 0,1 0 0,0 0 0,0 0 0,3 2 0,56 18 0,-50-18 0,0 0 0,0 1 0,0 1 0,0-1 0,-1 1 0,0 1 0,10 7 0,-19-12 0,1 0 0,-1 0 0,0 0 0,1 0 0,-1 0 0,0 1 0,0-1 0,0 0 0,0 1 0,0-1 0,0 1 0,-1-1 0,1 1 0,0-1 0,-1 1 0,1 0 0,-1-1 0,1 1 0,-1 0 0,0-1 0,0 1 0,0 0 0,0 2 0,-1-1 0,0 0 0,0-1 0,0 1 0,0-1 0,-1 1 0,1-1 0,-1 0 0,1 0 0,-1 1 0,0-1 0,0 0 0,0 0 0,-3 1 0,-6 5 0,0-1 0,0 0 0,0-1 0,-1 0 0,-13 4 0,-15 4-1365,2-3-5461</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37:46.056"/>
    </inkml:context>
    <inkml:brush xml:id="br0">
      <inkml:brushProperty name="width" value="0.05" units="cm"/>
      <inkml:brushProperty name="height" value="0.05" units="cm"/>
    </inkml:brush>
  </inkml:definitions>
  <inkml:trace contextRef="#ctx0" brushRef="#br0">16 54 24575,'-1'0'0,"0"1"0,0-1 0,0 1 0,0-1 0,0 1 0,0-1 0,1 1 0,-1-1 0,0 1 0,0 0 0,0 0 0,0-1 0,1 1 0,-1 0 0,0 0 0,1 0 0,-1 0 0,0 1 0,1-1 0,0-1 0,0 1 0,1-1 0,-1 1 0,0-1 0,0 1 0,0-1 0,1 1 0,-1-1 0,0 1 0,1-1 0,-1 0 0,0 1 0,1-1 0,-1 0 0,0 1 0,1-1 0,-1 0 0,1 1 0,-1-1 0,1 0 0,-1 0 0,1 1 0,-1-1 0,1 0 0,0 0 0,6 2 0,0 0 0,0 0 0,0-1 0,10 0 0,117 2-294,138-16 0,-128 4-2,1586-51-3952,1 53 265,-325 41 4903,-1388-33-699,-6-1 363,-1 1-1,1 0 1,-1 1-1,12 3 1,-23-3 604,-6 0-469,-10 1 383,-21-1-1718,-4 0-4912</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37:47.209"/>
    </inkml:context>
    <inkml:brush xml:id="br0">
      <inkml:brushProperty name="width" value="0.05" units="cm"/>
      <inkml:brushProperty name="height" value="0.05" units="cm"/>
    </inkml:brush>
  </inkml:definitions>
  <inkml:trace contextRef="#ctx0" brushRef="#br0">99 2 24575,'-1'0'0,"1"0"0,0 0 0,-1-1 0,1 1 0,0 0 0,0 0 0,-1 0 0,1 0 0,0 0 0,-1 0 0,1 0 0,0 0 0,-1 0 0,1 0 0,0 0 0,-1 0 0,1 0 0,0 0 0,0 0 0,-1 0 0,1 0 0,0 0 0,-1 1 0,1-1 0,0 0 0,0 0 0,-1 0 0,1 0 0,0 1 0,0-1 0,-1 0 0,1 0 0,0 1 0,0-1 0,0 0 0,-1 0 0,1 1 0,0-1 0,0 0 0,0 0 0,0 1 0,0-1 0,0 1 0,10 10 0,-5-6 0,26 20 0,0-2 0,2-1 0,54 29 0,-20-13 0,-65-37 0,0 0 0,0 0 0,0 0 0,0 1 0,0-1 0,0 1 0,-1-1 0,1 1 0,2 3 0,-4-5 0,0 1 0,0 0 0,1 0 0,-1 0 0,0-1 0,0 1 0,0 0 0,0 0 0,0 0 0,0 0 0,-1-1 0,1 1 0,0 0 0,0 0 0,-1 0 0,1-1 0,0 1 0,-1 0 0,1 0 0,0-1 0,-1 1 0,1 0 0,-1-1 0,0 1 0,1-1 0,-1 1 0,1 0 0,-1-1 0,-1 1 0,-26 25 0,-2-2 0,-45 29 0,-71 34 0,133-80 0,-47 27-1365,48-25-5461</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37:48.598"/>
    </inkml:context>
    <inkml:brush xml:id="br0">
      <inkml:brushProperty name="width" value="0.05" units="cm"/>
      <inkml:brushProperty name="height" value="0.05" units="cm"/>
    </inkml:brush>
  </inkml:definitions>
  <inkml:trace contextRef="#ctx0" brushRef="#br0">7 35 24575,'0'0'0,"0"0"0,0 0 0,0 0 0,-1-1 0,1 1 0,0 0 0,0 0 0,0 0 0,-1 0 0,1 0 0,0 0 0,0 0 0,0 0 0,-1 0 0,1 0 0,0 0 0,0 0 0,0 0 0,0 0 0,-1 0 0,1 1 0,0-1 0,0 0 0,0 0 0,-1 0 0,1 0 0,0 0 0,0 0 0,0 0 0,0 0 0,0 1 0,-1-1 0,1 0 0,0 0 0,0 0 0,0 0 0,0 1 0,0-1 0,0 0 0,0 0 0,0 0 0,0 0 0,0 1 0,0-1 0,-1 0 0,1 0 0,0 0 0,0 1 0,0-1 0,0 0 0,0 0 0,0 0 0,1 1 0,-1-1 0,0 0 0,0 0 0,0 0 0,0 0 0,0 1 0,0-1 0,12 8 0,12-5 0,1-1 0,0-1 0,0-1 0,47-6 0,-44 3 0,734-42-765,1167 111-1065,-1713-51 1793,643 28 237,-851-44 832,-9 0-347,-21-3-81,-36-3-507,-68-11-83,113 18-14,12 3 0,17 8 0,-1-1 0,-11-5 0,0-1 0,0 2 0,0-1 0,-1 0 0,0 1 0,0-1 0,0 1 0,0 0 0,-1 0 0,0 0 0,1 10 0,2 8 0,1 42 0,-5-43 0,23 422 0,0-12 0,-20-400 0,-1 5 0,1 0 0,2 1 0,2-2 0,22 64 0,-23-88 0,1 8 0,-8-21 0,-1 0 0,1 0 0,-1 0 0,1 0 0,0 0 0,-1 0 0,1 0 0,-1 0 0,1 0 0,0 0 0,-1 0 0,1 0 0,0 0 0,-1 0 0,1 0 0,-1-1 0,1 1 0,0 0 0,-1 0 0,1 0 0,0-1 0,-1 1 0,1 0 0,0 0 0,0-1 0,-1 1 0,1 0 0,0 0 0,-1-1 0,1 1 0,0 0 0,0-1 0,0 1 0,0 0 0,-1-1 0,1 1 0,0-1 0,0 1 0,0 0 0,0-1 0,0 1 0,0 0 0,0-1 0,0 1 0,0-1 0,0 1 0,0 0 0,0-1 0,0 1 0,0-1 0,0 1 0,1 0 0,-1-1 0,0 1 0,0 0 0,0-1 0,0 1 0,1 0 0,-1-1 0,4-1 0,0-1 0,0 1 0,0 0 0,0 1 0,0-1 0,1 1 0,-1 0 0,0 0 0,1 0 0,-1 0 0,6 1 0,-1-1 0,82-8 0,143 6 0,-133 4 0,1677 39-2540,-887-12 1646,-683-25 1051,-205-3-171,10 0 607,-11-1-572,-6-1-784,-10-2-3988</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37:49.269"/>
    </inkml:context>
    <inkml:brush xml:id="br0">
      <inkml:brushProperty name="width" value="0.05" units="cm"/>
      <inkml:brushProperty name="height" value="0.05" units="cm"/>
    </inkml:brush>
  </inkml:definitions>
  <inkml:trace contextRef="#ctx0" brushRef="#br0">44 2 24575,'-13'-1'0,"-15"0"0,26 2 0,15 3 0,28 5 0,215 55 0,-241-60 0,-1 2 0,0-1 0,0 2 0,25 16 0,-36-21 0,1 1 0,-1 0 0,0-1 0,0 1 0,-1 0 0,1 1 0,-1-1 0,1 0 0,-1 1 0,2 4 0,-3-6 0,0 1 0,0-1 0,-1 1 0,1-1 0,-1 1 0,0-1 0,0 0 0,0 1 0,0-1 0,0 1 0,0-1 0,-1 1 0,1-1 0,-1 1 0,1-1 0,-1 0 0,0 1 0,-2 2 0,-2 4 0,-1-1 0,0 1 0,0-2 0,0 1 0,-1-1 0,-1 0 0,1 0 0,-10 6 0,-74 45 0,60-40 0,-80 53-1365,83-52-5461</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37:50.017"/>
    </inkml:context>
    <inkml:brush xml:id="br0">
      <inkml:brushProperty name="width" value="0.05" units="cm"/>
      <inkml:brushProperty name="height" value="0.05" units="cm"/>
    </inkml:brush>
  </inkml:definitions>
  <inkml:trace contextRef="#ctx0" brushRef="#br0">56 20 24575,'0'-1'0,"0"0"0,0 0 0,0 0 0,0 0 0,0 0 0,0 0 0,0 1 0,0-1 0,1 0 0,-1 0 0,0 0 0,1 0 0,-1 1 0,1-1 0,-1 0 0,1 0 0,-1 1 0,1-1 0,-1 0 0,1 1 0,0-1 0,0 0 0,0 1 0,-1 0 0,1-1 0,0 1 0,-1 0 0,1 0 0,-1 0 0,1 1 0,0-1 0,-1 0 0,1 0 0,-1 0 0,1 0 0,0 0 0,-1 1 0,1-1 0,-1 0 0,1 1 0,-1-1 0,1 0 0,-1 1 0,1-1 0,-1 0 0,0 1 0,1-1 0,-1 1 0,1-1 0,-1 1 0,0-1 0,1 1 0,-1-1 0,0 1 0,0-1 0,0 1 0,1 0 0,5 16 0,0 1 0,-1-1 0,0 1 0,-2 0 0,0 0 0,0 28 0,0-16 0,24 442 0,-19-280 0,-6-49 0,-7 0 0,-6 0 0,-50 240 0,44-298 0,-3 3 0,4 2 0,-5 107 0,21-192 0,0 0 0,0 1 0,0-1 0,0 0 0,1 0 0,0 1 0,2 5 0,-2-9 0,0-1 0,0 1 0,0-1 0,0 1 0,0-1 0,0 0 0,0 1 0,0-1 0,1 0 0,-1 0 0,0 0 0,1 0 0,-1 0 0,1 0 0,0 0 0,-1 0 0,1-1 0,-1 1 0,1-1 0,0 1 0,0-1 0,-1 1 0,1-1 0,0 0 0,2 0 0,20 0 0,-1-1 0,0-1 0,34-8 0,-1 1 0,257-12-212,4 21-218,-228 1 311,1257 31-4737,2 24 1021,-998-40 2781,179 8 801,562 23-111,-6-27-109,-1017-20 588,190-5 716,-206 1 266,-1-1 1,91-24 0,-89 12-1932</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AB488F7-1FAC-40D2-BB7E-BA3CE28D8950}" type="datetimeFigureOut">
              <a:rPr lang="en-US" smtClean="0"/>
              <a:pPr/>
              <a:t>12/12/2023</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A2D21D1-52E2-420B-B491-CFF6D7BB79FB}" type="slidenum">
              <a:rPr lang="en-US" smtClean="0"/>
              <a:pPr/>
              <a:t>‹#›</a:t>
            </a:fld>
            <a:endParaRPr lang="en-US"/>
          </a:p>
        </p:txBody>
      </p:sp>
    </p:spTree>
    <p:extLst>
      <p:ext uri="{BB962C8B-B14F-4D97-AF65-F5344CB8AC3E}">
        <p14:creationId xmlns:p14="http://schemas.microsoft.com/office/powerpoint/2010/main" val="2239478695"/>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mn-lt"/>
        <a:ea typeface="+mn-ea"/>
        <a:cs typeface="+mn-cs"/>
      </a:defRPr>
    </a:lvl1pPr>
    <a:lvl2pPr marL="609493" algn="l" defTabSz="1218987" rtl="0" eaLnBrk="1" latinLnBrk="0" hangingPunct="1">
      <a:defRPr sz="1600" kern="1200">
        <a:solidFill>
          <a:schemeClr val="tx1"/>
        </a:solidFill>
        <a:latin typeface="+mn-lt"/>
        <a:ea typeface="+mn-ea"/>
        <a:cs typeface="+mn-cs"/>
      </a:defRPr>
    </a:lvl2pPr>
    <a:lvl3pPr marL="1218987" algn="l" defTabSz="1218987" rtl="0" eaLnBrk="1" latinLnBrk="0" hangingPunct="1">
      <a:defRPr sz="1600" kern="1200">
        <a:solidFill>
          <a:schemeClr val="tx1"/>
        </a:solidFill>
        <a:latin typeface="+mn-lt"/>
        <a:ea typeface="+mn-ea"/>
        <a:cs typeface="+mn-cs"/>
      </a:defRPr>
    </a:lvl3pPr>
    <a:lvl4pPr marL="1828480" algn="l" defTabSz="1218987" rtl="0" eaLnBrk="1" latinLnBrk="0" hangingPunct="1">
      <a:defRPr sz="1600" kern="1200">
        <a:solidFill>
          <a:schemeClr val="tx1"/>
        </a:solidFill>
        <a:latin typeface="+mn-lt"/>
        <a:ea typeface="+mn-ea"/>
        <a:cs typeface="+mn-cs"/>
      </a:defRPr>
    </a:lvl4pPr>
    <a:lvl5pPr marL="2437973"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1</a:t>
            </a:fld>
            <a:endParaRPr lang="en-US"/>
          </a:p>
        </p:txBody>
      </p:sp>
    </p:spTree>
    <p:extLst>
      <p:ext uri="{BB962C8B-B14F-4D97-AF65-F5344CB8AC3E}">
        <p14:creationId xmlns:p14="http://schemas.microsoft.com/office/powerpoint/2010/main" val="41153338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https://unsplash.com/photos/CPs2X8JYmS8</a:t>
            </a:r>
          </a:p>
        </p:txBody>
      </p:sp>
      <p:sp>
        <p:nvSpPr>
          <p:cNvPr id="4" name="Slide Number Placeholder 3"/>
          <p:cNvSpPr>
            <a:spLocks noGrp="1"/>
          </p:cNvSpPr>
          <p:nvPr>
            <p:ph type="sldNum" sz="quarter" idx="5"/>
          </p:nvPr>
        </p:nvSpPr>
        <p:spPr/>
        <p:txBody>
          <a:bodyPr/>
          <a:lstStyle/>
          <a:p>
            <a:fld id="{CA2D21D1-52E2-420B-B491-CFF6D7BB79FB}" type="slidenum">
              <a:rPr lang="en-US" smtClean="0"/>
              <a:pPr/>
              <a:t>2</a:t>
            </a:fld>
            <a:endParaRPr lang="en-US"/>
          </a:p>
        </p:txBody>
      </p:sp>
    </p:spTree>
    <p:extLst>
      <p:ext uri="{BB962C8B-B14F-4D97-AF65-F5344CB8AC3E}">
        <p14:creationId xmlns:p14="http://schemas.microsoft.com/office/powerpoint/2010/main" val="39976422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27</a:t>
            </a:fld>
            <a:endParaRPr lang="en-US"/>
          </a:p>
        </p:txBody>
      </p:sp>
    </p:spTree>
    <p:extLst>
      <p:ext uri="{BB962C8B-B14F-4D97-AF65-F5344CB8AC3E}">
        <p14:creationId xmlns:p14="http://schemas.microsoft.com/office/powerpoint/2010/main" val="21208998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4AA5042B-1E63-40C1-80BF-457AA382B5C1}"/>
              </a:ext>
            </a:extLst>
          </p:cNvPr>
          <p:cNvSpPr>
            <a:spLocks noGrp="1"/>
          </p:cNvSpPr>
          <p:nvPr>
            <p:ph type="pic" sz="quarter" idx="12"/>
          </p:nvPr>
        </p:nvSpPr>
        <p:spPr>
          <a:xfrm>
            <a:off x="7874289" y="457200"/>
            <a:ext cx="3814597" cy="5943600"/>
          </a:xfrm>
          <a:custGeom>
            <a:avLst/>
            <a:gdLst>
              <a:gd name="connsiteX0" fmla="*/ 0 w 3814597"/>
              <a:gd name="connsiteY0" fmla="*/ 0 h 5943600"/>
              <a:gd name="connsiteX1" fmla="*/ 3814597 w 3814597"/>
              <a:gd name="connsiteY1" fmla="*/ 0 h 5943600"/>
              <a:gd name="connsiteX2" fmla="*/ 3814597 w 3814597"/>
              <a:gd name="connsiteY2" fmla="*/ 5943600 h 5943600"/>
              <a:gd name="connsiteX3" fmla="*/ 0 w 3814597"/>
              <a:gd name="connsiteY3" fmla="*/ 5943600 h 5943600"/>
            </a:gdLst>
            <a:ahLst/>
            <a:cxnLst>
              <a:cxn ang="0">
                <a:pos x="connsiteX0" y="connsiteY0"/>
              </a:cxn>
              <a:cxn ang="0">
                <a:pos x="connsiteX1" y="connsiteY1"/>
              </a:cxn>
              <a:cxn ang="0">
                <a:pos x="connsiteX2" y="connsiteY2"/>
              </a:cxn>
              <a:cxn ang="0">
                <a:pos x="connsiteX3" y="connsiteY3"/>
              </a:cxn>
            </a:cxnLst>
            <a:rect l="l" t="t" r="r" b="b"/>
            <a:pathLst>
              <a:path w="3814597" h="5943600">
                <a:moveTo>
                  <a:pt x="0" y="0"/>
                </a:moveTo>
                <a:lnTo>
                  <a:pt x="3814597" y="0"/>
                </a:lnTo>
                <a:lnTo>
                  <a:pt x="3814597" y="5943600"/>
                </a:lnTo>
                <a:lnTo>
                  <a:pt x="0" y="5943600"/>
                </a:lnTo>
                <a:close/>
              </a:path>
            </a:pathLst>
          </a:custGeom>
        </p:spPr>
        <p:txBody>
          <a:bodyPr wrap="square" anchor="ctr">
            <a:noAutofit/>
          </a:bodyPr>
          <a:lstStyle>
            <a:lvl1pPr marL="0" indent="0" algn="ctr">
              <a:buFontTx/>
              <a:buNone/>
              <a:defRPr/>
            </a:lvl1pPr>
          </a:lstStyle>
          <a:p>
            <a:endParaRPr lang="en-US"/>
          </a:p>
        </p:txBody>
      </p:sp>
      <p:sp>
        <p:nvSpPr>
          <p:cNvPr id="3" name="Subtitle 2"/>
          <p:cNvSpPr>
            <a:spLocks noGrp="1"/>
          </p:cNvSpPr>
          <p:nvPr userDrawn="1">
            <p:ph type="subTitle" idx="1"/>
          </p:nvPr>
        </p:nvSpPr>
        <p:spPr>
          <a:xfrm>
            <a:off x="2998069" y="3110614"/>
            <a:ext cx="4465623" cy="440969"/>
          </a:xfrm>
        </p:spPr>
        <p:txBody>
          <a:bodyPr>
            <a:normAutofit/>
          </a:bodyPr>
          <a:lstStyle>
            <a:lvl1pPr marL="0" indent="0" algn="l">
              <a:buNone/>
              <a:defRPr lang="en-US" sz="2000" kern="1200" smtClean="0">
                <a:solidFill>
                  <a:schemeClr val="tx1">
                    <a:lumMod val="50000"/>
                    <a:lumOff val="50000"/>
                  </a:schemeClr>
                </a:solidFill>
                <a:latin typeface="+mn-lt"/>
                <a:ea typeface="+mj-ea"/>
                <a:cs typeface="+mj-cs"/>
              </a:defRPr>
            </a:lvl1pPr>
            <a:lvl2pPr marL="609468" indent="0" algn="ctr">
              <a:buNone/>
              <a:defRPr>
                <a:solidFill>
                  <a:schemeClr val="tx1">
                    <a:tint val="75000"/>
                  </a:schemeClr>
                </a:solidFill>
              </a:defRPr>
            </a:lvl2pPr>
            <a:lvl3pPr marL="1218936" indent="0" algn="ctr">
              <a:buNone/>
              <a:defRPr>
                <a:solidFill>
                  <a:schemeClr val="tx1">
                    <a:tint val="75000"/>
                  </a:schemeClr>
                </a:solidFill>
              </a:defRPr>
            </a:lvl3pPr>
            <a:lvl4pPr marL="1828404" indent="0" algn="ctr">
              <a:buNone/>
              <a:defRPr>
                <a:solidFill>
                  <a:schemeClr val="tx1">
                    <a:tint val="75000"/>
                  </a:schemeClr>
                </a:solidFill>
              </a:defRPr>
            </a:lvl4pPr>
            <a:lvl5pPr marL="2437872" indent="0" algn="ctr">
              <a:buNone/>
              <a:defRPr>
                <a:solidFill>
                  <a:schemeClr val="tx1">
                    <a:tint val="75000"/>
                  </a:schemeClr>
                </a:solidFill>
              </a:defRPr>
            </a:lvl5pPr>
            <a:lvl6pPr marL="3047340" indent="0" algn="ctr">
              <a:buNone/>
              <a:defRPr>
                <a:solidFill>
                  <a:schemeClr val="tx1">
                    <a:tint val="75000"/>
                  </a:schemeClr>
                </a:solidFill>
              </a:defRPr>
            </a:lvl6pPr>
            <a:lvl7pPr marL="3656808" indent="0" algn="ctr">
              <a:buNone/>
              <a:defRPr>
                <a:solidFill>
                  <a:schemeClr val="tx1">
                    <a:tint val="75000"/>
                  </a:schemeClr>
                </a:solidFill>
              </a:defRPr>
            </a:lvl7pPr>
            <a:lvl8pPr marL="4266275" indent="0" algn="ctr">
              <a:buNone/>
              <a:defRPr>
                <a:solidFill>
                  <a:schemeClr val="tx1">
                    <a:tint val="75000"/>
                  </a:schemeClr>
                </a:solidFill>
              </a:defRPr>
            </a:lvl8pPr>
            <a:lvl9pPr marL="4875744" indent="0" algn="ctr">
              <a:buNone/>
              <a:defRPr>
                <a:solidFill>
                  <a:schemeClr val="tx1">
                    <a:tint val="75000"/>
                  </a:schemeClr>
                </a:solidFill>
              </a:defRPr>
            </a:lvl9pPr>
          </a:lstStyle>
          <a:p>
            <a:r>
              <a:rPr lang="en-US" dirty="0"/>
              <a:t>Click to edit</a:t>
            </a:r>
          </a:p>
        </p:txBody>
      </p:sp>
      <p:sp>
        <p:nvSpPr>
          <p:cNvPr id="6" name="Rectangle: Rounded Corners 5">
            <a:extLst>
              <a:ext uri="{FF2B5EF4-FFF2-40B4-BE49-F238E27FC236}">
                <a16:creationId xmlns:a16="http://schemas.microsoft.com/office/drawing/2014/main" id="{7A254C7B-7BC5-221C-6C48-70919B87CB37}"/>
              </a:ext>
            </a:extLst>
          </p:cNvPr>
          <p:cNvSpPr/>
          <p:nvPr userDrawn="1"/>
        </p:nvSpPr>
        <p:spPr>
          <a:xfrm>
            <a:off x="1053852" y="-888882"/>
            <a:ext cx="1399981" cy="4533905"/>
          </a:xfrm>
          <a:prstGeom prst="roundRect">
            <a:avLst>
              <a:gd name="adj" fmla="val 50000"/>
            </a:avLst>
          </a:prstGeom>
          <a:gradFill>
            <a:gsLst>
              <a:gs pos="0">
                <a:schemeClr val="accent2"/>
              </a:gs>
              <a:gs pos="100000">
                <a:schemeClr val="accent1"/>
              </a:gs>
            </a:gsLst>
            <a:lin ang="60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Date Placeholder 13">
            <a:extLst>
              <a:ext uri="{FF2B5EF4-FFF2-40B4-BE49-F238E27FC236}">
                <a16:creationId xmlns:a16="http://schemas.microsoft.com/office/drawing/2014/main" id="{0DC05CDE-C52B-40B7-B4BA-33724C1D8F84}"/>
              </a:ext>
            </a:extLst>
          </p:cNvPr>
          <p:cNvSpPr>
            <a:spLocks noGrp="1"/>
          </p:cNvSpPr>
          <p:nvPr>
            <p:ph type="dt" sz="half" idx="13"/>
          </p:nvPr>
        </p:nvSpPr>
        <p:spPr/>
        <p:txBody>
          <a:bodyPr/>
          <a:lstStyle/>
          <a:p>
            <a:fld id="{425404F2-BE9A-4460-8815-8F645183555F}" type="datetimeFigureOut">
              <a:rPr lang="en-US" smtClean="0"/>
              <a:pPr/>
              <a:t>12/12/2023</a:t>
            </a:fld>
            <a:endParaRPr lang="en-US"/>
          </a:p>
        </p:txBody>
      </p:sp>
      <p:sp>
        <p:nvSpPr>
          <p:cNvPr id="15" name="Footer Placeholder 14">
            <a:extLst>
              <a:ext uri="{FF2B5EF4-FFF2-40B4-BE49-F238E27FC236}">
                <a16:creationId xmlns:a16="http://schemas.microsoft.com/office/drawing/2014/main" id="{38614599-D05F-E878-B5C9-AA292AE8F952}"/>
              </a:ext>
            </a:extLst>
          </p:cNvPr>
          <p:cNvSpPr>
            <a:spLocks noGrp="1"/>
          </p:cNvSpPr>
          <p:nvPr>
            <p:ph type="ftr" sz="quarter" idx="14"/>
          </p:nvPr>
        </p:nvSpPr>
        <p:spPr/>
        <p:txBody>
          <a:bodyPr/>
          <a:lstStyle/>
          <a:p>
            <a:r>
              <a:rPr lang="en-US"/>
              <a:t>www.anubhavtrainings.com</a:t>
            </a:r>
            <a:endParaRPr lang="en-US" dirty="0"/>
          </a:p>
        </p:txBody>
      </p:sp>
      <p:sp>
        <p:nvSpPr>
          <p:cNvPr id="16" name="Slide Number Placeholder 15">
            <a:extLst>
              <a:ext uri="{FF2B5EF4-FFF2-40B4-BE49-F238E27FC236}">
                <a16:creationId xmlns:a16="http://schemas.microsoft.com/office/drawing/2014/main" id="{2E26D554-A29F-64E3-B8CB-826AAA4692E2}"/>
              </a:ext>
            </a:extLst>
          </p:cNvPr>
          <p:cNvSpPr>
            <a:spLocks noGrp="1"/>
          </p:cNvSpPr>
          <p:nvPr>
            <p:ph type="sldNum" sz="quarter" idx="15"/>
          </p:nvPr>
        </p:nvSpPr>
        <p:spPr/>
        <p:txBody>
          <a:bodyPr/>
          <a:lstStyle/>
          <a:p>
            <a:fld id="{96E69268-9C8B-4EBF-A9EE-DC5DC2D48DC3}" type="slidenum">
              <a:rPr lang="en-US" smtClean="0"/>
              <a:pPr/>
              <a:t>‹#›</a:t>
            </a:fld>
            <a:endParaRPr lang="en-US"/>
          </a:p>
        </p:txBody>
      </p:sp>
      <p:sp>
        <p:nvSpPr>
          <p:cNvPr id="17" name="Title 16">
            <a:extLst>
              <a:ext uri="{FF2B5EF4-FFF2-40B4-BE49-F238E27FC236}">
                <a16:creationId xmlns:a16="http://schemas.microsoft.com/office/drawing/2014/main" id="{89077266-29FE-F506-13C7-062F5A7F349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41541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542FDF-2114-2A7E-242B-975B04F462E3}"/>
              </a:ext>
            </a:extLst>
          </p:cNvPr>
          <p:cNvSpPr>
            <a:spLocks noGrp="1"/>
          </p:cNvSpPr>
          <p:nvPr>
            <p:ph type="title"/>
          </p:nvPr>
        </p:nvSpPr>
        <p:spPr>
          <a:xfrm>
            <a:off x="1651058" y="865608"/>
            <a:ext cx="8886708" cy="769613"/>
          </a:xfrm>
        </p:spPr>
        <p:txBody>
          <a:bodyPr anchor="b">
            <a:noAutofit/>
          </a:bodyPr>
          <a:lstStyle>
            <a:lvl1pPr algn="ctr">
              <a:defRPr sz="3600" b="1">
                <a:latin typeface="+mn-lt"/>
              </a:defRPr>
            </a:lvl1pPr>
          </a:lstStyle>
          <a:p>
            <a:r>
              <a:rPr lang="en-US" dirty="0"/>
              <a:t>Click to edit</a:t>
            </a:r>
          </a:p>
        </p:txBody>
      </p:sp>
      <p:sp>
        <p:nvSpPr>
          <p:cNvPr id="14" name="Picture Placeholder 13">
            <a:extLst>
              <a:ext uri="{FF2B5EF4-FFF2-40B4-BE49-F238E27FC236}">
                <a16:creationId xmlns:a16="http://schemas.microsoft.com/office/drawing/2014/main" id="{404E0CF2-40E1-611A-64BA-7925E9F6C413}"/>
              </a:ext>
            </a:extLst>
          </p:cNvPr>
          <p:cNvSpPr>
            <a:spLocks noGrp="1"/>
          </p:cNvSpPr>
          <p:nvPr>
            <p:ph type="pic" sz="quarter" idx="11"/>
          </p:nvPr>
        </p:nvSpPr>
        <p:spPr>
          <a:xfrm>
            <a:off x="1280924" y="2782859"/>
            <a:ext cx="1691148" cy="1691148"/>
          </a:xfrm>
          <a:custGeom>
            <a:avLst/>
            <a:gdLst>
              <a:gd name="connsiteX0" fmla="*/ 845574 w 1691148"/>
              <a:gd name="connsiteY0" fmla="*/ 0 h 1691148"/>
              <a:gd name="connsiteX1" fmla="*/ 1691148 w 1691148"/>
              <a:gd name="connsiteY1" fmla="*/ 845574 h 1691148"/>
              <a:gd name="connsiteX2" fmla="*/ 845574 w 1691148"/>
              <a:gd name="connsiteY2" fmla="*/ 1691148 h 1691148"/>
              <a:gd name="connsiteX3" fmla="*/ 0 w 1691148"/>
              <a:gd name="connsiteY3" fmla="*/ 845574 h 1691148"/>
              <a:gd name="connsiteX4" fmla="*/ 845574 w 1691148"/>
              <a:gd name="connsiteY4" fmla="*/ 0 h 1691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1148" h="1691148">
                <a:moveTo>
                  <a:pt x="845574" y="0"/>
                </a:moveTo>
                <a:cubicBezTo>
                  <a:pt x="1312572" y="0"/>
                  <a:pt x="1691148" y="378576"/>
                  <a:pt x="1691148" y="845574"/>
                </a:cubicBezTo>
                <a:cubicBezTo>
                  <a:pt x="1691148" y="1312572"/>
                  <a:pt x="1312572" y="1691148"/>
                  <a:pt x="845574" y="1691148"/>
                </a:cubicBezTo>
                <a:cubicBezTo>
                  <a:pt x="378576" y="1691148"/>
                  <a:pt x="0" y="1312572"/>
                  <a:pt x="0" y="845574"/>
                </a:cubicBezTo>
                <a:cubicBezTo>
                  <a:pt x="0" y="378576"/>
                  <a:pt x="378576" y="0"/>
                  <a:pt x="845574" y="0"/>
                </a:cubicBezTo>
                <a:close/>
              </a:path>
            </a:pathLst>
          </a:custGeom>
        </p:spPr>
        <p:txBody>
          <a:bodyPr wrap="square" anchor="ctr">
            <a:noAutofit/>
          </a:bodyPr>
          <a:lstStyle>
            <a:lvl1pPr marL="0" indent="0" algn="ctr">
              <a:buFontTx/>
              <a:buNone/>
              <a:defRPr sz="2400"/>
            </a:lvl1pPr>
          </a:lstStyle>
          <a:p>
            <a:endParaRPr lang="en-US"/>
          </a:p>
        </p:txBody>
      </p:sp>
      <p:sp>
        <p:nvSpPr>
          <p:cNvPr id="15" name="Picture Placeholder 14">
            <a:extLst>
              <a:ext uri="{FF2B5EF4-FFF2-40B4-BE49-F238E27FC236}">
                <a16:creationId xmlns:a16="http://schemas.microsoft.com/office/drawing/2014/main" id="{DCE93B67-3990-3409-2AAA-BF381DEE59D4}"/>
              </a:ext>
            </a:extLst>
          </p:cNvPr>
          <p:cNvSpPr>
            <a:spLocks noGrp="1"/>
          </p:cNvSpPr>
          <p:nvPr>
            <p:ph type="pic" sz="quarter" idx="12"/>
          </p:nvPr>
        </p:nvSpPr>
        <p:spPr>
          <a:xfrm>
            <a:off x="4089236" y="2782859"/>
            <a:ext cx="1691148" cy="1691148"/>
          </a:xfrm>
          <a:custGeom>
            <a:avLst/>
            <a:gdLst>
              <a:gd name="connsiteX0" fmla="*/ 845574 w 1691148"/>
              <a:gd name="connsiteY0" fmla="*/ 0 h 1691148"/>
              <a:gd name="connsiteX1" fmla="*/ 1691148 w 1691148"/>
              <a:gd name="connsiteY1" fmla="*/ 845574 h 1691148"/>
              <a:gd name="connsiteX2" fmla="*/ 845574 w 1691148"/>
              <a:gd name="connsiteY2" fmla="*/ 1691148 h 1691148"/>
              <a:gd name="connsiteX3" fmla="*/ 0 w 1691148"/>
              <a:gd name="connsiteY3" fmla="*/ 845574 h 1691148"/>
              <a:gd name="connsiteX4" fmla="*/ 845574 w 1691148"/>
              <a:gd name="connsiteY4" fmla="*/ 0 h 1691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1148" h="1691148">
                <a:moveTo>
                  <a:pt x="845574" y="0"/>
                </a:moveTo>
                <a:cubicBezTo>
                  <a:pt x="1312572" y="0"/>
                  <a:pt x="1691148" y="378576"/>
                  <a:pt x="1691148" y="845574"/>
                </a:cubicBezTo>
                <a:cubicBezTo>
                  <a:pt x="1691148" y="1312572"/>
                  <a:pt x="1312572" y="1691148"/>
                  <a:pt x="845574" y="1691148"/>
                </a:cubicBezTo>
                <a:cubicBezTo>
                  <a:pt x="378576" y="1691148"/>
                  <a:pt x="0" y="1312572"/>
                  <a:pt x="0" y="845574"/>
                </a:cubicBezTo>
                <a:cubicBezTo>
                  <a:pt x="0" y="378576"/>
                  <a:pt x="378576" y="0"/>
                  <a:pt x="845574" y="0"/>
                </a:cubicBezTo>
                <a:close/>
              </a:path>
            </a:pathLst>
          </a:custGeom>
        </p:spPr>
        <p:txBody>
          <a:bodyPr wrap="square" anchor="ctr">
            <a:noAutofit/>
          </a:bodyPr>
          <a:lstStyle>
            <a:lvl1pPr marL="0" indent="0" algn="ctr">
              <a:buFontTx/>
              <a:buNone/>
              <a:defRPr sz="2400"/>
            </a:lvl1pPr>
          </a:lstStyle>
          <a:p>
            <a:endParaRPr lang="en-US"/>
          </a:p>
        </p:txBody>
      </p:sp>
      <p:sp>
        <p:nvSpPr>
          <p:cNvPr id="3" name="Picture Placeholder 14">
            <a:extLst>
              <a:ext uri="{FF2B5EF4-FFF2-40B4-BE49-F238E27FC236}">
                <a16:creationId xmlns:a16="http://schemas.microsoft.com/office/drawing/2014/main" id="{769836EF-E50C-1D80-7BC5-2C1FCB443C2A}"/>
              </a:ext>
            </a:extLst>
          </p:cNvPr>
          <p:cNvSpPr>
            <a:spLocks noGrp="1"/>
          </p:cNvSpPr>
          <p:nvPr>
            <p:ph type="pic" sz="quarter" idx="13"/>
          </p:nvPr>
        </p:nvSpPr>
        <p:spPr>
          <a:xfrm>
            <a:off x="6661748" y="2782859"/>
            <a:ext cx="1691148" cy="1691148"/>
          </a:xfrm>
          <a:custGeom>
            <a:avLst/>
            <a:gdLst>
              <a:gd name="connsiteX0" fmla="*/ 845574 w 1691148"/>
              <a:gd name="connsiteY0" fmla="*/ 0 h 1691148"/>
              <a:gd name="connsiteX1" fmla="*/ 1691148 w 1691148"/>
              <a:gd name="connsiteY1" fmla="*/ 845574 h 1691148"/>
              <a:gd name="connsiteX2" fmla="*/ 845574 w 1691148"/>
              <a:gd name="connsiteY2" fmla="*/ 1691148 h 1691148"/>
              <a:gd name="connsiteX3" fmla="*/ 0 w 1691148"/>
              <a:gd name="connsiteY3" fmla="*/ 845574 h 1691148"/>
              <a:gd name="connsiteX4" fmla="*/ 845574 w 1691148"/>
              <a:gd name="connsiteY4" fmla="*/ 0 h 1691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1148" h="1691148">
                <a:moveTo>
                  <a:pt x="845574" y="0"/>
                </a:moveTo>
                <a:cubicBezTo>
                  <a:pt x="1312572" y="0"/>
                  <a:pt x="1691148" y="378576"/>
                  <a:pt x="1691148" y="845574"/>
                </a:cubicBezTo>
                <a:cubicBezTo>
                  <a:pt x="1691148" y="1312572"/>
                  <a:pt x="1312572" y="1691148"/>
                  <a:pt x="845574" y="1691148"/>
                </a:cubicBezTo>
                <a:cubicBezTo>
                  <a:pt x="378576" y="1691148"/>
                  <a:pt x="0" y="1312572"/>
                  <a:pt x="0" y="845574"/>
                </a:cubicBezTo>
                <a:cubicBezTo>
                  <a:pt x="0" y="378576"/>
                  <a:pt x="378576" y="0"/>
                  <a:pt x="845574" y="0"/>
                </a:cubicBezTo>
                <a:close/>
              </a:path>
            </a:pathLst>
          </a:custGeom>
        </p:spPr>
        <p:txBody>
          <a:bodyPr wrap="square" anchor="ctr">
            <a:noAutofit/>
          </a:bodyPr>
          <a:lstStyle>
            <a:lvl1pPr marL="0" indent="0" algn="ctr">
              <a:buFontTx/>
              <a:buNone/>
              <a:defRPr sz="2400"/>
            </a:lvl1pPr>
          </a:lstStyle>
          <a:p>
            <a:endParaRPr lang="en-US"/>
          </a:p>
        </p:txBody>
      </p:sp>
      <p:sp>
        <p:nvSpPr>
          <p:cNvPr id="4" name="Picture Placeholder 14">
            <a:extLst>
              <a:ext uri="{FF2B5EF4-FFF2-40B4-BE49-F238E27FC236}">
                <a16:creationId xmlns:a16="http://schemas.microsoft.com/office/drawing/2014/main" id="{B3EB6BE3-0B1D-874E-F694-CFFDA07BFA26}"/>
              </a:ext>
            </a:extLst>
          </p:cNvPr>
          <p:cNvSpPr>
            <a:spLocks noGrp="1"/>
          </p:cNvSpPr>
          <p:nvPr>
            <p:ph type="pic" sz="quarter" idx="14"/>
          </p:nvPr>
        </p:nvSpPr>
        <p:spPr>
          <a:xfrm>
            <a:off x="9222068" y="2782859"/>
            <a:ext cx="1691148" cy="1691148"/>
          </a:xfrm>
          <a:custGeom>
            <a:avLst/>
            <a:gdLst>
              <a:gd name="connsiteX0" fmla="*/ 845574 w 1691148"/>
              <a:gd name="connsiteY0" fmla="*/ 0 h 1691148"/>
              <a:gd name="connsiteX1" fmla="*/ 1691148 w 1691148"/>
              <a:gd name="connsiteY1" fmla="*/ 845574 h 1691148"/>
              <a:gd name="connsiteX2" fmla="*/ 845574 w 1691148"/>
              <a:gd name="connsiteY2" fmla="*/ 1691148 h 1691148"/>
              <a:gd name="connsiteX3" fmla="*/ 0 w 1691148"/>
              <a:gd name="connsiteY3" fmla="*/ 845574 h 1691148"/>
              <a:gd name="connsiteX4" fmla="*/ 845574 w 1691148"/>
              <a:gd name="connsiteY4" fmla="*/ 0 h 1691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1148" h="1691148">
                <a:moveTo>
                  <a:pt x="845574" y="0"/>
                </a:moveTo>
                <a:cubicBezTo>
                  <a:pt x="1312572" y="0"/>
                  <a:pt x="1691148" y="378576"/>
                  <a:pt x="1691148" y="845574"/>
                </a:cubicBezTo>
                <a:cubicBezTo>
                  <a:pt x="1691148" y="1312572"/>
                  <a:pt x="1312572" y="1691148"/>
                  <a:pt x="845574" y="1691148"/>
                </a:cubicBezTo>
                <a:cubicBezTo>
                  <a:pt x="378576" y="1691148"/>
                  <a:pt x="0" y="1312572"/>
                  <a:pt x="0" y="845574"/>
                </a:cubicBezTo>
                <a:cubicBezTo>
                  <a:pt x="0" y="378576"/>
                  <a:pt x="378576" y="0"/>
                  <a:pt x="845574" y="0"/>
                </a:cubicBezTo>
                <a:close/>
              </a:path>
            </a:pathLst>
          </a:custGeom>
        </p:spPr>
        <p:txBody>
          <a:bodyPr wrap="square" anchor="ctr">
            <a:noAutofit/>
          </a:bodyPr>
          <a:lstStyle>
            <a:lvl1pPr marL="0" indent="0" algn="ctr">
              <a:buFontTx/>
              <a:buNone/>
              <a:defRPr sz="2400"/>
            </a:lvl1pPr>
          </a:lstStyle>
          <a:p>
            <a:endParaRPr lang="en-US"/>
          </a:p>
        </p:txBody>
      </p:sp>
      <p:pic>
        <p:nvPicPr>
          <p:cNvPr id="5" name="Picture 4">
            <a:extLst>
              <a:ext uri="{FF2B5EF4-FFF2-40B4-BE49-F238E27FC236}">
                <a16:creationId xmlns:a16="http://schemas.microsoft.com/office/drawing/2014/main" id="{3E283EC2-3176-C1E7-9CC6-336F2EC894A7}"/>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Tree>
    <p:extLst>
      <p:ext uri="{BB962C8B-B14F-4D97-AF65-F5344CB8AC3E}">
        <p14:creationId xmlns:p14="http://schemas.microsoft.com/office/powerpoint/2010/main" val="17557962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CEO">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6BE378A-3BBD-B7A6-DB49-A891DDC42A54}"/>
              </a:ext>
            </a:extLst>
          </p:cNvPr>
          <p:cNvSpPr>
            <a:spLocks noGrp="1"/>
          </p:cNvSpPr>
          <p:nvPr>
            <p:ph type="title"/>
          </p:nvPr>
        </p:nvSpPr>
        <p:spPr>
          <a:xfrm>
            <a:off x="1024128" y="831720"/>
            <a:ext cx="6150404" cy="509048"/>
          </a:xfrm>
        </p:spPr>
        <p:txBody>
          <a:bodyPr>
            <a:noAutofit/>
          </a:bodyPr>
          <a:lstStyle>
            <a:lvl1pPr>
              <a:defRPr sz="3600" b="1">
                <a:latin typeface="+mn-lt"/>
              </a:defRPr>
            </a:lvl1pPr>
          </a:lstStyle>
          <a:p>
            <a:r>
              <a:rPr lang="en-US" dirty="0"/>
              <a:t>Click to edit</a:t>
            </a:r>
          </a:p>
        </p:txBody>
      </p:sp>
      <p:sp>
        <p:nvSpPr>
          <p:cNvPr id="4" name="Text Placeholder 3">
            <a:extLst>
              <a:ext uri="{FF2B5EF4-FFF2-40B4-BE49-F238E27FC236}">
                <a16:creationId xmlns:a16="http://schemas.microsoft.com/office/drawing/2014/main" id="{CB0770F5-62F7-D971-F2E0-3D95B8950A24}"/>
              </a:ext>
            </a:extLst>
          </p:cNvPr>
          <p:cNvSpPr>
            <a:spLocks noGrp="1"/>
          </p:cNvSpPr>
          <p:nvPr>
            <p:ph type="body" sz="quarter" idx="11"/>
          </p:nvPr>
        </p:nvSpPr>
        <p:spPr>
          <a:xfrm>
            <a:off x="1030147" y="1468760"/>
            <a:ext cx="6134241" cy="371615"/>
          </a:xfrm>
        </p:spPr>
        <p:txBody>
          <a:bodyPr anchor="ctr">
            <a:noAutofit/>
          </a:bodyPr>
          <a:lstStyle>
            <a:lvl1pPr marL="0" indent="0">
              <a:buFontTx/>
              <a:buNone/>
              <a:defRPr sz="1800">
                <a:solidFill>
                  <a:schemeClr val="tx1">
                    <a:lumMod val="50000"/>
                    <a:lumOff val="50000"/>
                  </a:schemeClr>
                </a:solidFill>
                <a:latin typeface="+mn-lt"/>
              </a:defRPr>
            </a:lvl1pPr>
            <a:lvl2pPr marL="609494" indent="0">
              <a:buFontTx/>
              <a:buNone/>
              <a:defRPr/>
            </a:lvl2pPr>
            <a:lvl3pPr marL="1218986" indent="0">
              <a:buFontTx/>
              <a:buNone/>
              <a:defRPr/>
            </a:lvl3pPr>
            <a:lvl4pPr marL="1828480" indent="0">
              <a:buFontTx/>
              <a:buNone/>
              <a:defRPr/>
            </a:lvl4pPr>
            <a:lvl5pPr marL="2437973" indent="0">
              <a:buFontTx/>
              <a:buNone/>
              <a:defRPr/>
            </a:lvl5pPr>
          </a:lstStyle>
          <a:p>
            <a:pPr lvl="0"/>
            <a:r>
              <a:rPr lang="en-US" dirty="0"/>
              <a:t>Click to edit</a:t>
            </a:r>
          </a:p>
        </p:txBody>
      </p:sp>
      <p:sp>
        <p:nvSpPr>
          <p:cNvPr id="13" name="Picture Placeholder 12">
            <a:extLst>
              <a:ext uri="{FF2B5EF4-FFF2-40B4-BE49-F238E27FC236}">
                <a16:creationId xmlns:a16="http://schemas.microsoft.com/office/drawing/2014/main" id="{B6395716-0E22-8C6D-2F09-AB6CE421CA06}"/>
              </a:ext>
            </a:extLst>
          </p:cNvPr>
          <p:cNvSpPr>
            <a:spLocks noGrp="1"/>
          </p:cNvSpPr>
          <p:nvPr>
            <p:ph type="pic" sz="quarter" idx="12"/>
          </p:nvPr>
        </p:nvSpPr>
        <p:spPr>
          <a:xfrm>
            <a:off x="1030144" y="2564904"/>
            <a:ext cx="4786856" cy="2088232"/>
          </a:xfrm>
          <a:custGeom>
            <a:avLst/>
            <a:gdLst>
              <a:gd name="connsiteX0" fmla="*/ 0 w 4786856"/>
              <a:gd name="connsiteY0" fmla="*/ 0 h 2088232"/>
              <a:gd name="connsiteX1" fmla="*/ 4786856 w 4786856"/>
              <a:gd name="connsiteY1" fmla="*/ 0 h 2088232"/>
              <a:gd name="connsiteX2" fmla="*/ 4786856 w 4786856"/>
              <a:gd name="connsiteY2" fmla="*/ 2088232 h 2088232"/>
              <a:gd name="connsiteX3" fmla="*/ 0 w 4786856"/>
              <a:gd name="connsiteY3" fmla="*/ 2088232 h 2088232"/>
            </a:gdLst>
            <a:ahLst/>
            <a:cxnLst>
              <a:cxn ang="0">
                <a:pos x="connsiteX0" y="connsiteY0"/>
              </a:cxn>
              <a:cxn ang="0">
                <a:pos x="connsiteX1" y="connsiteY1"/>
              </a:cxn>
              <a:cxn ang="0">
                <a:pos x="connsiteX2" y="connsiteY2"/>
              </a:cxn>
              <a:cxn ang="0">
                <a:pos x="connsiteX3" y="connsiteY3"/>
              </a:cxn>
            </a:cxnLst>
            <a:rect l="l" t="t" r="r" b="b"/>
            <a:pathLst>
              <a:path w="4786856" h="2088232">
                <a:moveTo>
                  <a:pt x="0" y="0"/>
                </a:moveTo>
                <a:lnTo>
                  <a:pt x="4786856" y="0"/>
                </a:lnTo>
                <a:lnTo>
                  <a:pt x="4786856" y="2088232"/>
                </a:lnTo>
                <a:lnTo>
                  <a:pt x="0" y="2088232"/>
                </a:lnTo>
                <a:close/>
              </a:path>
            </a:pathLst>
          </a:custGeom>
        </p:spPr>
        <p:txBody>
          <a:bodyPr wrap="square" anchor="ctr">
            <a:noAutofit/>
          </a:bodyPr>
          <a:lstStyle>
            <a:lvl1pPr marL="0" indent="0" algn="ctr">
              <a:buFontTx/>
              <a:buNone/>
              <a:defRPr sz="2800"/>
            </a:lvl1pPr>
          </a:lstStyle>
          <a:p>
            <a:endParaRPr lang="en-US"/>
          </a:p>
        </p:txBody>
      </p:sp>
      <p:sp>
        <p:nvSpPr>
          <p:cNvPr id="12" name="Picture Placeholder 11">
            <a:extLst>
              <a:ext uri="{FF2B5EF4-FFF2-40B4-BE49-F238E27FC236}">
                <a16:creationId xmlns:a16="http://schemas.microsoft.com/office/drawing/2014/main" id="{A581B83D-31CE-3BFF-D9DF-C48FD812AAB6}"/>
              </a:ext>
            </a:extLst>
          </p:cNvPr>
          <p:cNvSpPr>
            <a:spLocks noGrp="1"/>
          </p:cNvSpPr>
          <p:nvPr>
            <p:ph type="pic" sz="quarter" idx="13"/>
          </p:nvPr>
        </p:nvSpPr>
        <p:spPr>
          <a:xfrm>
            <a:off x="6371137" y="2564904"/>
            <a:ext cx="4786856" cy="2088232"/>
          </a:xfrm>
          <a:custGeom>
            <a:avLst/>
            <a:gdLst>
              <a:gd name="connsiteX0" fmla="*/ 0 w 4786856"/>
              <a:gd name="connsiteY0" fmla="*/ 0 h 2088232"/>
              <a:gd name="connsiteX1" fmla="*/ 4786856 w 4786856"/>
              <a:gd name="connsiteY1" fmla="*/ 0 h 2088232"/>
              <a:gd name="connsiteX2" fmla="*/ 4786856 w 4786856"/>
              <a:gd name="connsiteY2" fmla="*/ 2088232 h 2088232"/>
              <a:gd name="connsiteX3" fmla="*/ 0 w 4786856"/>
              <a:gd name="connsiteY3" fmla="*/ 2088232 h 2088232"/>
            </a:gdLst>
            <a:ahLst/>
            <a:cxnLst>
              <a:cxn ang="0">
                <a:pos x="connsiteX0" y="connsiteY0"/>
              </a:cxn>
              <a:cxn ang="0">
                <a:pos x="connsiteX1" y="connsiteY1"/>
              </a:cxn>
              <a:cxn ang="0">
                <a:pos x="connsiteX2" y="connsiteY2"/>
              </a:cxn>
              <a:cxn ang="0">
                <a:pos x="connsiteX3" y="connsiteY3"/>
              </a:cxn>
            </a:cxnLst>
            <a:rect l="l" t="t" r="r" b="b"/>
            <a:pathLst>
              <a:path w="4786856" h="2088232">
                <a:moveTo>
                  <a:pt x="0" y="0"/>
                </a:moveTo>
                <a:lnTo>
                  <a:pt x="4786856" y="0"/>
                </a:lnTo>
                <a:lnTo>
                  <a:pt x="4786856" y="2088232"/>
                </a:lnTo>
                <a:lnTo>
                  <a:pt x="0" y="2088232"/>
                </a:lnTo>
                <a:close/>
              </a:path>
            </a:pathLst>
          </a:custGeom>
        </p:spPr>
        <p:txBody>
          <a:bodyPr wrap="square" anchor="ctr">
            <a:noAutofit/>
          </a:bodyPr>
          <a:lstStyle>
            <a:lvl1pPr marL="0" indent="0" algn="ctr">
              <a:buFontTx/>
              <a:buNone/>
              <a:defRPr sz="2800"/>
            </a:lvl1pPr>
          </a:lstStyle>
          <a:p>
            <a:endParaRPr lang="en-US"/>
          </a:p>
        </p:txBody>
      </p:sp>
      <p:pic>
        <p:nvPicPr>
          <p:cNvPr id="3" name="Picture 2">
            <a:extLst>
              <a:ext uri="{FF2B5EF4-FFF2-40B4-BE49-F238E27FC236}">
                <a16:creationId xmlns:a16="http://schemas.microsoft.com/office/drawing/2014/main" id="{E7ADD001-3A33-5930-4A10-F3801EAF1F7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Tree>
    <p:extLst>
      <p:ext uri="{BB962C8B-B14F-4D97-AF65-F5344CB8AC3E}">
        <p14:creationId xmlns:p14="http://schemas.microsoft.com/office/powerpoint/2010/main" val="19066083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Why Choose Us">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8ECA82BE-AC51-50C1-6A5A-D410D1073406}"/>
              </a:ext>
            </a:extLst>
          </p:cNvPr>
          <p:cNvSpPr>
            <a:spLocks noGrp="1"/>
          </p:cNvSpPr>
          <p:nvPr>
            <p:ph type="pic" sz="quarter" idx="10"/>
          </p:nvPr>
        </p:nvSpPr>
        <p:spPr>
          <a:xfrm>
            <a:off x="-1" y="-1"/>
            <a:ext cx="8065009" cy="6858000"/>
          </a:xfrm>
          <a:custGeom>
            <a:avLst/>
            <a:gdLst>
              <a:gd name="connsiteX0" fmla="*/ 0 w 8254652"/>
              <a:gd name="connsiteY0" fmla="*/ 0 h 6858000"/>
              <a:gd name="connsiteX1" fmla="*/ 8254652 w 8254652"/>
              <a:gd name="connsiteY1" fmla="*/ 0 h 6858000"/>
              <a:gd name="connsiteX2" fmla="*/ 8254652 w 8254652"/>
              <a:gd name="connsiteY2" fmla="*/ 6858000 h 6858000"/>
              <a:gd name="connsiteX3" fmla="*/ 0 w 825465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8254652" h="6858000">
                <a:moveTo>
                  <a:pt x="0" y="0"/>
                </a:moveTo>
                <a:lnTo>
                  <a:pt x="8254652" y="0"/>
                </a:lnTo>
                <a:lnTo>
                  <a:pt x="8254652" y="6858000"/>
                </a:lnTo>
                <a:lnTo>
                  <a:pt x="0" y="6858000"/>
                </a:lnTo>
                <a:close/>
              </a:path>
            </a:pathLst>
          </a:custGeom>
        </p:spPr>
        <p:txBody>
          <a:bodyPr wrap="square" anchor="ctr">
            <a:noAutofit/>
          </a:bodyPr>
          <a:lstStyle>
            <a:lvl1pPr marL="0" indent="0" algn="ctr">
              <a:buFontTx/>
              <a:buNone/>
              <a:defRPr/>
            </a:lvl1pPr>
          </a:lstStyle>
          <a:p>
            <a:endParaRPr lang="en-US"/>
          </a:p>
        </p:txBody>
      </p:sp>
      <p:pic>
        <p:nvPicPr>
          <p:cNvPr id="3" name="Picture 2">
            <a:extLst>
              <a:ext uri="{FF2B5EF4-FFF2-40B4-BE49-F238E27FC236}">
                <a16:creationId xmlns:a16="http://schemas.microsoft.com/office/drawing/2014/main" id="{00646A92-0BB3-6023-777C-EAD7FE48680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Tree>
    <p:extLst>
      <p:ext uri="{BB962C8B-B14F-4D97-AF65-F5344CB8AC3E}">
        <p14:creationId xmlns:p14="http://schemas.microsoft.com/office/powerpoint/2010/main" val="53782287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anks">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676FD07D-8E99-6464-FC01-0FA14F253D48}"/>
              </a:ext>
            </a:extLst>
          </p:cNvPr>
          <p:cNvSpPr>
            <a:spLocks noGrp="1"/>
          </p:cNvSpPr>
          <p:nvPr>
            <p:ph type="pic" sz="quarter" idx="10"/>
          </p:nvPr>
        </p:nvSpPr>
        <p:spPr>
          <a:xfrm>
            <a:off x="2133972" y="0"/>
            <a:ext cx="5760640" cy="6858000"/>
          </a:xfrm>
          <a:custGeom>
            <a:avLst/>
            <a:gdLst>
              <a:gd name="connsiteX0" fmla="*/ 0 w 5760640"/>
              <a:gd name="connsiteY0" fmla="*/ 0 h 6858000"/>
              <a:gd name="connsiteX1" fmla="*/ 5760640 w 5760640"/>
              <a:gd name="connsiteY1" fmla="*/ 0 h 6858000"/>
              <a:gd name="connsiteX2" fmla="*/ 5760640 w 5760640"/>
              <a:gd name="connsiteY2" fmla="*/ 6858000 h 6858000"/>
              <a:gd name="connsiteX3" fmla="*/ 0 w 576064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760640" h="6858000">
                <a:moveTo>
                  <a:pt x="0" y="0"/>
                </a:moveTo>
                <a:lnTo>
                  <a:pt x="5760640" y="0"/>
                </a:lnTo>
                <a:lnTo>
                  <a:pt x="5760640" y="6858000"/>
                </a:lnTo>
                <a:lnTo>
                  <a:pt x="0" y="6858000"/>
                </a:lnTo>
                <a:close/>
              </a:path>
            </a:pathLst>
          </a:custGeom>
        </p:spPr>
        <p:txBody>
          <a:bodyPr wrap="square" anchor="ctr">
            <a:noAutofit/>
          </a:bodyPr>
          <a:lstStyle>
            <a:lvl1pPr marL="0" indent="0" algn="ctr">
              <a:buFontTx/>
              <a:buNone/>
              <a:defRPr/>
            </a:lvl1pPr>
          </a:lstStyle>
          <a:p>
            <a:endParaRPr lang="en-US"/>
          </a:p>
        </p:txBody>
      </p:sp>
      <p:pic>
        <p:nvPicPr>
          <p:cNvPr id="2" name="Picture 1">
            <a:extLst>
              <a:ext uri="{FF2B5EF4-FFF2-40B4-BE49-F238E27FC236}">
                <a16:creationId xmlns:a16="http://schemas.microsoft.com/office/drawing/2014/main" id="{FA9FD158-A786-2AAC-9D5D-2615B0E99FF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Tree>
    <p:extLst>
      <p:ext uri="{BB962C8B-B14F-4D97-AF65-F5344CB8AC3E}">
        <p14:creationId xmlns:p14="http://schemas.microsoft.com/office/powerpoint/2010/main" val="381918716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12/12/2023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9" name="Content Placeholder 6"/>
          <p:cNvSpPr>
            <a:spLocks noGrp="1"/>
          </p:cNvSpPr>
          <p:nvPr>
            <p:ph sz="quarter" idx="13"/>
          </p:nvPr>
        </p:nvSpPr>
        <p:spPr>
          <a:xfrm>
            <a:off x="608012" y="932701"/>
            <a:ext cx="10972800" cy="484187"/>
          </a:xfrm>
        </p:spPr>
        <p:txBody>
          <a:bodyPr>
            <a:noAutofit/>
          </a:bodyPr>
          <a:lstStyle>
            <a:lvl1pPr marL="0" indent="0">
              <a:buFontTx/>
              <a:buNone/>
              <a:defRPr sz="22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Tree>
    <p:extLst>
      <p:ext uri="{BB962C8B-B14F-4D97-AF65-F5344CB8AC3E}">
        <p14:creationId xmlns:p14="http://schemas.microsoft.com/office/powerpoint/2010/main" val="307088010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Title Slide">
    <p:bg>
      <p:bgPr>
        <a:gradFill>
          <a:gsLst>
            <a:gs pos="0">
              <a:schemeClr val="accent2"/>
            </a:gs>
            <a:gs pos="39000">
              <a:srgbClr val="42238F"/>
            </a:gs>
            <a:gs pos="82000">
              <a:schemeClr val="accent1">
                <a:lumMod val="75000"/>
              </a:schemeClr>
            </a:gs>
          </a:gsLst>
          <a:lin ang="8100000" scaled="1"/>
        </a:gradFill>
        <a:effectLst/>
      </p:bgPr>
    </p:bg>
    <p:spTree>
      <p:nvGrpSpPr>
        <p:cNvPr id="1" name=""/>
        <p:cNvGrpSpPr/>
        <p:nvPr/>
      </p:nvGrpSpPr>
      <p:grpSpPr>
        <a:xfrm>
          <a:off x="0" y="0"/>
          <a:ext cx="0" cy="0"/>
          <a:chOff x="0" y="0"/>
          <a:chExt cx="0" cy="0"/>
        </a:xfrm>
      </p:grpSpPr>
      <p:sp>
        <p:nvSpPr>
          <p:cNvPr id="12" name="Oval 11">
            <a:extLst>
              <a:ext uri="{FF2B5EF4-FFF2-40B4-BE49-F238E27FC236}">
                <a16:creationId xmlns:a16="http://schemas.microsoft.com/office/drawing/2014/main" id="{C82A70FB-A502-C175-3A58-5C749A0AAC28}"/>
              </a:ext>
            </a:extLst>
          </p:cNvPr>
          <p:cNvSpPr/>
          <p:nvPr userDrawn="1"/>
        </p:nvSpPr>
        <p:spPr>
          <a:xfrm>
            <a:off x="5158308" y="2060848"/>
            <a:ext cx="2564782" cy="2564782"/>
          </a:xfrm>
          <a:prstGeom prst="ellipse">
            <a:avLst/>
          </a:prstGeom>
          <a:gradFill flip="none" rotWithShape="1">
            <a:gsLst>
              <a:gs pos="28000">
                <a:schemeClr val="accent2"/>
              </a:gs>
              <a:gs pos="94000">
                <a:schemeClr val="accent1">
                  <a:lumMod val="75000"/>
                </a:schemeClr>
              </a:gs>
            </a:gsLst>
            <a:lin ang="8100000" scaled="1"/>
            <a:tileRect/>
          </a:gradFill>
          <a:ln>
            <a:noFill/>
          </a:ln>
          <a:effectLst>
            <a:softEdge rad="304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Oval 12">
            <a:extLst>
              <a:ext uri="{FF2B5EF4-FFF2-40B4-BE49-F238E27FC236}">
                <a16:creationId xmlns:a16="http://schemas.microsoft.com/office/drawing/2014/main" id="{F1793FB7-889D-5C44-385E-0E971FA3F427}"/>
              </a:ext>
            </a:extLst>
          </p:cNvPr>
          <p:cNvSpPr/>
          <p:nvPr userDrawn="1"/>
        </p:nvSpPr>
        <p:spPr>
          <a:xfrm>
            <a:off x="2998068" y="692696"/>
            <a:ext cx="1470962" cy="1470962"/>
          </a:xfrm>
          <a:prstGeom prst="ellipse">
            <a:avLst/>
          </a:prstGeom>
          <a:gradFill flip="none" rotWithShape="1">
            <a:gsLst>
              <a:gs pos="28000">
                <a:schemeClr val="accent2"/>
              </a:gs>
              <a:gs pos="94000">
                <a:schemeClr val="accent4"/>
              </a:gs>
            </a:gsLst>
            <a:lin ang="8100000" scaled="1"/>
            <a:tileRect/>
          </a:gradFill>
          <a:ln>
            <a:noFill/>
          </a:ln>
          <a:effectLst>
            <a:softEdge rad="254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Oval 13">
            <a:extLst>
              <a:ext uri="{FF2B5EF4-FFF2-40B4-BE49-F238E27FC236}">
                <a16:creationId xmlns:a16="http://schemas.microsoft.com/office/drawing/2014/main" id="{8800E103-01D5-25C9-BBF9-6ADA7D25E391}"/>
              </a:ext>
            </a:extLst>
          </p:cNvPr>
          <p:cNvSpPr/>
          <p:nvPr userDrawn="1"/>
        </p:nvSpPr>
        <p:spPr>
          <a:xfrm>
            <a:off x="1149575" y="5429017"/>
            <a:ext cx="578864" cy="578864"/>
          </a:xfrm>
          <a:prstGeom prst="ellipse">
            <a:avLst/>
          </a:prstGeom>
          <a:gradFill flip="none" rotWithShape="1">
            <a:gsLst>
              <a:gs pos="22000">
                <a:schemeClr val="accent2"/>
              </a:gs>
              <a:gs pos="88000">
                <a:schemeClr val="accent4"/>
              </a:gs>
            </a:gsLst>
            <a:lin ang="8100000" scaled="1"/>
            <a:tileRect/>
          </a:gradFill>
          <a:ln>
            <a:noFill/>
          </a:ln>
          <a:effectLst>
            <a:softEdge rad="76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Oval 14">
            <a:extLst>
              <a:ext uri="{FF2B5EF4-FFF2-40B4-BE49-F238E27FC236}">
                <a16:creationId xmlns:a16="http://schemas.microsoft.com/office/drawing/2014/main" id="{5D58D817-D4E7-5B8E-7355-87AC7585C583}"/>
              </a:ext>
            </a:extLst>
          </p:cNvPr>
          <p:cNvSpPr/>
          <p:nvPr userDrawn="1"/>
        </p:nvSpPr>
        <p:spPr>
          <a:xfrm>
            <a:off x="4469825" y="2999246"/>
            <a:ext cx="3812716" cy="3812716"/>
          </a:xfrm>
          <a:prstGeom prst="ellipse">
            <a:avLst/>
          </a:prstGeom>
          <a:gradFill flip="none" rotWithShape="1">
            <a:gsLst>
              <a:gs pos="15000">
                <a:schemeClr val="accent2"/>
              </a:gs>
              <a:gs pos="86000">
                <a:schemeClr val="accent1">
                  <a:lumMod val="75000"/>
                </a:schemeClr>
              </a:gs>
            </a:gsLst>
            <a:lin ang="8100000" scaled="1"/>
            <a:tileRect/>
          </a:gradFill>
          <a:ln>
            <a:noFill/>
          </a:ln>
          <a:effectLst>
            <a:softEdge rad="139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Oval 15">
            <a:extLst>
              <a:ext uri="{FF2B5EF4-FFF2-40B4-BE49-F238E27FC236}">
                <a16:creationId xmlns:a16="http://schemas.microsoft.com/office/drawing/2014/main" id="{EA99B7D0-499A-F19B-6BA2-9E9DCD075269}"/>
              </a:ext>
            </a:extLst>
          </p:cNvPr>
          <p:cNvSpPr/>
          <p:nvPr userDrawn="1"/>
        </p:nvSpPr>
        <p:spPr>
          <a:xfrm>
            <a:off x="8054616" y="118561"/>
            <a:ext cx="3770108" cy="3770108"/>
          </a:xfrm>
          <a:prstGeom prst="ellipse">
            <a:avLst/>
          </a:prstGeom>
          <a:gradFill flip="none" rotWithShape="1">
            <a:gsLst>
              <a:gs pos="21000">
                <a:schemeClr val="accent2"/>
              </a:gs>
              <a:gs pos="86000">
                <a:schemeClr val="accent4"/>
              </a:gs>
            </a:gsLst>
            <a:lin ang="8100000" scaled="1"/>
            <a:tileRect/>
          </a:gradFill>
          <a:ln>
            <a:noFill/>
          </a:ln>
          <a:effectLst>
            <a:softEdge rad="304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7" name="Group 16">
            <a:extLst>
              <a:ext uri="{FF2B5EF4-FFF2-40B4-BE49-F238E27FC236}">
                <a16:creationId xmlns:a16="http://schemas.microsoft.com/office/drawing/2014/main" id="{ED1B19ED-204D-8330-E4A4-1A23808869CF}"/>
              </a:ext>
            </a:extLst>
          </p:cNvPr>
          <p:cNvGrpSpPr/>
          <p:nvPr userDrawn="1"/>
        </p:nvGrpSpPr>
        <p:grpSpPr>
          <a:xfrm>
            <a:off x="8562250" y="3277153"/>
            <a:ext cx="2904036" cy="2645386"/>
            <a:chOff x="9041297" y="4161587"/>
            <a:chExt cx="1785896" cy="1626834"/>
          </a:xfrm>
        </p:grpSpPr>
        <p:sp>
          <p:nvSpPr>
            <p:cNvPr id="18" name="Rectangle 21">
              <a:extLst>
                <a:ext uri="{FF2B5EF4-FFF2-40B4-BE49-F238E27FC236}">
                  <a16:creationId xmlns:a16="http://schemas.microsoft.com/office/drawing/2014/main" id="{F84A6709-CAFD-6139-D719-F1F7F836BE24}"/>
                </a:ext>
              </a:extLst>
            </p:cNvPr>
            <p:cNvSpPr/>
            <p:nvPr/>
          </p:nvSpPr>
          <p:spPr>
            <a:xfrm>
              <a:off x="9041297" y="4161587"/>
              <a:ext cx="1434831" cy="715155"/>
            </a:xfrm>
            <a:custGeom>
              <a:avLst/>
              <a:gdLst>
                <a:gd name="connsiteX0" fmla="*/ 0 w 983073"/>
                <a:gd name="connsiteY0" fmla="*/ 0 h 598133"/>
                <a:gd name="connsiteX1" fmla="*/ 983073 w 983073"/>
                <a:gd name="connsiteY1" fmla="*/ 0 h 598133"/>
                <a:gd name="connsiteX2" fmla="*/ 983073 w 983073"/>
                <a:gd name="connsiteY2" fmla="*/ 598133 h 598133"/>
                <a:gd name="connsiteX3" fmla="*/ 0 w 983073"/>
                <a:gd name="connsiteY3" fmla="*/ 598133 h 598133"/>
                <a:gd name="connsiteX4" fmla="*/ 0 w 983073"/>
                <a:gd name="connsiteY4" fmla="*/ 0 h 598133"/>
                <a:gd name="connsiteX0" fmla="*/ 435429 w 1418502"/>
                <a:gd name="connsiteY0" fmla="*/ 0 h 717876"/>
                <a:gd name="connsiteX1" fmla="*/ 1418502 w 1418502"/>
                <a:gd name="connsiteY1" fmla="*/ 0 h 717876"/>
                <a:gd name="connsiteX2" fmla="*/ 1418502 w 1418502"/>
                <a:gd name="connsiteY2" fmla="*/ 598133 h 717876"/>
                <a:gd name="connsiteX3" fmla="*/ 0 w 1418502"/>
                <a:gd name="connsiteY3" fmla="*/ 717876 h 717876"/>
                <a:gd name="connsiteX4" fmla="*/ 435429 w 1418502"/>
                <a:gd name="connsiteY4" fmla="*/ 0 h 717876"/>
                <a:gd name="connsiteX0" fmla="*/ 435429 w 1418502"/>
                <a:gd name="connsiteY0" fmla="*/ 0 h 717876"/>
                <a:gd name="connsiteX1" fmla="*/ 1418502 w 1418502"/>
                <a:gd name="connsiteY1" fmla="*/ 0 h 717876"/>
                <a:gd name="connsiteX2" fmla="*/ 972188 w 1418502"/>
                <a:gd name="connsiteY2" fmla="*/ 715154 h 717876"/>
                <a:gd name="connsiteX3" fmla="*/ 0 w 1418502"/>
                <a:gd name="connsiteY3" fmla="*/ 717876 h 717876"/>
                <a:gd name="connsiteX4" fmla="*/ 435429 w 1418502"/>
                <a:gd name="connsiteY4" fmla="*/ 0 h 717876"/>
                <a:gd name="connsiteX0" fmla="*/ 590551 w 1418502"/>
                <a:gd name="connsiteY0" fmla="*/ 29936 h 717876"/>
                <a:gd name="connsiteX1" fmla="*/ 1418502 w 1418502"/>
                <a:gd name="connsiteY1" fmla="*/ 0 h 717876"/>
                <a:gd name="connsiteX2" fmla="*/ 972188 w 1418502"/>
                <a:gd name="connsiteY2" fmla="*/ 715154 h 717876"/>
                <a:gd name="connsiteX3" fmla="*/ 0 w 1418502"/>
                <a:gd name="connsiteY3" fmla="*/ 717876 h 717876"/>
                <a:gd name="connsiteX4" fmla="*/ 590551 w 1418502"/>
                <a:gd name="connsiteY4" fmla="*/ 29936 h 717876"/>
                <a:gd name="connsiteX0" fmla="*/ 457201 w 1418502"/>
                <a:gd name="connsiteY0" fmla="*/ 10886 h 717876"/>
                <a:gd name="connsiteX1" fmla="*/ 1418502 w 1418502"/>
                <a:gd name="connsiteY1" fmla="*/ 0 h 717876"/>
                <a:gd name="connsiteX2" fmla="*/ 972188 w 1418502"/>
                <a:gd name="connsiteY2" fmla="*/ 715154 h 717876"/>
                <a:gd name="connsiteX3" fmla="*/ 0 w 1418502"/>
                <a:gd name="connsiteY3" fmla="*/ 717876 h 717876"/>
                <a:gd name="connsiteX4" fmla="*/ 457201 w 1418502"/>
                <a:gd name="connsiteY4" fmla="*/ 10886 h 717876"/>
                <a:gd name="connsiteX0" fmla="*/ 457201 w 1312366"/>
                <a:gd name="connsiteY0" fmla="*/ 0 h 706990"/>
                <a:gd name="connsiteX1" fmla="*/ 1312366 w 1312366"/>
                <a:gd name="connsiteY1" fmla="*/ 27214 h 706990"/>
                <a:gd name="connsiteX2" fmla="*/ 972188 w 1312366"/>
                <a:gd name="connsiteY2" fmla="*/ 704268 h 706990"/>
                <a:gd name="connsiteX3" fmla="*/ 0 w 1312366"/>
                <a:gd name="connsiteY3" fmla="*/ 706990 h 706990"/>
                <a:gd name="connsiteX4" fmla="*/ 457201 w 1312366"/>
                <a:gd name="connsiteY4" fmla="*/ 0 h 706990"/>
                <a:gd name="connsiteX0" fmla="*/ 457201 w 1434831"/>
                <a:gd name="connsiteY0" fmla="*/ 8165 h 715155"/>
                <a:gd name="connsiteX1" fmla="*/ 1434831 w 1434831"/>
                <a:gd name="connsiteY1" fmla="*/ 0 h 715155"/>
                <a:gd name="connsiteX2" fmla="*/ 972188 w 1434831"/>
                <a:gd name="connsiteY2" fmla="*/ 712433 h 715155"/>
                <a:gd name="connsiteX3" fmla="*/ 0 w 1434831"/>
                <a:gd name="connsiteY3" fmla="*/ 715155 h 715155"/>
                <a:gd name="connsiteX4" fmla="*/ 457201 w 1434831"/>
                <a:gd name="connsiteY4" fmla="*/ 8165 h 715155"/>
                <a:gd name="connsiteX0" fmla="*/ 416379 w 1434831"/>
                <a:gd name="connsiteY0" fmla="*/ 0 h 761419"/>
                <a:gd name="connsiteX1" fmla="*/ 1434831 w 1434831"/>
                <a:gd name="connsiteY1" fmla="*/ 46264 h 761419"/>
                <a:gd name="connsiteX2" fmla="*/ 972188 w 1434831"/>
                <a:gd name="connsiteY2" fmla="*/ 758697 h 761419"/>
                <a:gd name="connsiteX3" fmla="*/ 0 w 1434831"/>
                <a:gd name="connsiteY3" fmla="*/ 761419 h 761419"/>
                <a:gd name="connsiteX4" fmla="*/ 416379 w 1434831"/>
                <a:gd name="connsiteY4" fmla="*/ 0 h 761419"/>
                <a:gd name="connsiteX0" fmla="*/ 451758 w 1434831"/>
                <a:gd name="connsiteY0" fmla="*/ 2722 h 715155"/>
                <a:gd name="connsiteX1" fmla="*/ 1434831 w 1434831"/>
                <a:gd name="connsiteY1" fmla="*/ 0 h 715155"/>
                <a:gd name="connsiteX2" fmla="*/ 972188 w 1434831"/>
                <a:gd name="connsiteY2" fmla="*/ 712433 h 715155"/>
                <a:gd name="connsiteX3" fmla="*/ 0 w 1434831"/>
                <a:gd name="connsiteY3" fmla="*/ 715155 h 715155"/>
                <a:gd name="connsiteX4" fmla="*/ 451758 w 1434831"/>
                <a:gd name="connsiteY4" fmla="*/ 2722 h 715155"/>
                <a:gd name="connsiteX0" fmla="*/ 451758 w 1434831"/>
                <a:gd name="connsiteY0" fmla="*/ 2722 h 729493"/>
                <a:gd name="connsiteX1" fmla="*/ 1434831 w 1434831"/>
                <a:gd name="connsiteY1" fmla="*/ 0 h 729493"/>
                <a:gd name="connsiteX2" fmla="*/ 975600 w 1434831"/>
                <a:gd name="connsiteY2" fmla="*/ 729493 h 729493"/>
                <a:gd name="connsiteX3" fmla="*/ 0 w 1434831"/>
                <a:gd name="connsiteY3" fmla="*/ 715155 h 729493"/>
                <a:gd name="connsiteX4" fmla="*/ 451758 w 1434831"/>
                <a:gd name="connsiteY4" fmla="*/ 2722 h 729493"/>
                <a:gd name="connsiteX0" fmla="*/ 451758 w 1434831"/>
                <a:gd name="connsiteY0" fmla="*/ 2722 h 715155"/>
                <a:gd name="connsiteX1" fmla="*/ 1434831 w 1434831"/>
                <a:gd name="connsiteY1" fmla="*/ 0 h 715155"/>
                <a:gd name="connsiteX2" fmla="*/ 965768 w 1434831"/>
                <a:gd name="connsiteY2" fmla="*/ 631171 h 715155"/>
                <a:gd name="connsiteX3" fmla="*/ 0 w 1434831"/>
                <a:gd name="connsiteY3" fmla="*/ 715155 h 715155"/>
                <a:gd name="connsiteX4" fmla="*/ 451758 w 1434831"/>
                <a:gd name="connsiteY4" fmla="*/ 2722 h 715155"/>
                <a:gd name="connsiteX0" fmla="*/ 451758 w 1434831"/>
                <a:gd name="connsiteY0" fmla="*/ 2722 h 715155"/>
                <a:gd name="connsiteX1" fmla="*/ 1434831 w 1434831"/>
                <a:gd name="connsiteY1" fmla="*/ 0 h 715155"/>
                <a:gd name="connsiteX2" fmla="*/ 978058 w 1434831"/>
                <a:gd name="connsiteY2" fmla="*/ 709829 h 715155"/>
                <a:gd name="connsiteX3" fmla="*/ 0 w 1434831"/>
                <a:gd name="connsiteY3" fmla="*/ 715155 h 715155"/>
                <a:gd name="connsiteX4" fmla="*/ 451758 w 1434831"/>
                <a:gd name="connsiteY4" fmla="*/ 2722 h 715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4831" h="715155">
                  <a:moveTo>
                    <a:pt x="451758" y="2722"/>
                  </a:moveTo>
                  <a:lnTo>
                    <a:pt x="1434831" y="0"/>
                  </a:lnTo>
                  <a:lnTo>
                    <a:pt x="978058" y="709829"/>
                  </a:lnTo>
                  <a:lnTo>
                    <a:pt x="0" y="715155"/>
                  </a:lnTo>
                  <a:lnTo>
                    <a:pt x="451758" y="2722"/>
                  </a:lnTo>
                  <a:close/>
                </a:path>
              </a:pathLst>
            </a:custGeom>
            <a:gradFill>
              <a:gsLst>
                <a:gs pos="0">
                  <a:schemeClr val="accent3"/>
                </a:gs>
                <a:gs pos="98000">
                  <a:schemeClr val="accent2">
                    <a:lumMod val="60000"/>
                    <a:lumOff val="40000"/>
                  </a:schemeClr>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Rectangle 21">
              <a:extLst>
                <a:ext uri="{FF2B5EF4-FFF2-40B4-BE49-F238E27FC236}">
                  <a16:creationId xmlns:a16="http://schemas.microsoft.com/office/drawing/2014/main" id="{DFB6F436-3DA2-7709-9300-242959DDC9BF}"/>
                </a:ext>
              </a:extLst>
            </p:cNvPr>
            <p:cNvSpPr/>
            <p:nvPr/>
          </p:nvSpPr>
          <p:spPr>
            <a:xfrm>
              <a:off x="10015569" y="4162404"/>
              <a:ext cx="811624" cy="1626017"/>
            </a:xfrm>
            <a:custGeom>
              <a:avLst/>
              <a:gdLst>
                <a:gd name="connsiteX0" fmla="*/ 0 w 983073"/>
                <a:gd name="connsiteY0" fmla="*/ 0 h 598133"/>
                <a:gd name="connsiteX1" fmla="*/ 983073 w 983073"/>
                <a:gd name="connsiteY1" fmla="*/ 0 h 598133"/>
                <a:gd name="connsiteX2" fmla="*/ 983073 w 983073"/>
                <a:gd name="connsiteY2" fmla="*/ 598133 h 598133"/>
                <a:gd name="connsiteX3" fmla="*/ 0 w 983073"/>
                <a:gd name="connsiteY3" fmla="*/ 598133 h 598133"/>
                <a:gd name="connsiteX4" fmla="*/ 0 w 983073"/>
                <a:gd name="connsiteY4" fmla="*/ 0 h 598133"/>
                <a:gd name="connsiteX0" fmla="*/ 435429 w 1418502"/>
                <a:gd name="connsiteY0" fmla="*/ 0 h 717876"/>
                <a:gd name="connsiteX1" fmla="*/ 1418502 w 1418502"/>
                <a:gd name="connsiteY1" fmla="*/ 0 h 717876"/>
                <a:gd name="connsiteX2" fmla="*/ 1418502 w 1418502"/>
                <a:gd name="connsiteY2" fmla="*/ 598133 h 717876"/>
                <a:gd name="connsiteX3" fmla="*/ 0 w 1418502"/>
                <a:gd name="connsiteY3" fmla="*/ 717876 h 717876"/>
                <a:gd name="connsiteX4" fmla="*/ 435429 w 1418502"/>
                <a:gd name="connsiteY4" fmla="*/ 0 h 717876"/>
                <a:gd name="connsiteX0" fmla="*/ 435429 w 1418502"/>
                <a:gd name="connsiteY0" fmla="*/ 0 h 717876"/>
                <a:gd name="connsiteX1" fmla="*/ 1418502 w 1418502"/>
                <a:gd name="connsiteY1" fmla="*/ 0 h 717876"/>
                <a:gd name="connsiteX2" fmla="*/ 972188 w 1418502"/>
                <a:gd name="connsiteY2" fmla="*/ 715154 h 717876"/>
                <a:gd name="connsiteX3" fmla="*/ 0 w 1418502"/>
                <a:gd name="connsiteY3" fmla="*/ 717876 h 717876"/>
                <a:gd name="connsiteX4" fmla="*/ 435429 w 1418502"/>
                <a:gd name="connsiteY4" fmla="*/ 0 h 717876"/>
                <a:gd name="connsiteX0" fmla="*/ 590551 w 1418502"/>
                <a:gd name="connsiteY0" fmla="*/ 29936 h 717876"/>
                <a:gd name="connsiteX1" fmla="*/ 1418502 w 1418502"/>
                <a:gd name="connsiteY1" fmla="*/ 0 h 717876"/>
                <a:gd name="connsiteX2" fmla="*/ 972188 w 1418502"/>
                <a:gd name="connsiteY2" fmla="*/ 715154 h 717876"/>
                <a:gd name="connsiteX3" fmla="*/ 0 w 1418502"/>
                <a:gd name="connsiteY3" fmla="*/ 717876 h 717876"/>
                <a:gd name="connsiteX4" fmla="*/ 590551 w 1418502"/>
                <a:gd name="connsiteY4" fmla="*/ 29936 h 717876"/>
                <a:gd name="connsiteX0" fmla="*/ 457201 w 1418502"/>
                <a:gd name="connsiteY0" fmla="*/ 10886 h 717876"/>
                <a:gd name="connsiteX1" fmla="*/ 1418502 w 1418502"/>
                <a:gd name="connsiteY1" fmla="*/ 0 h 717876"/>
                <a:gd name="connsiteX2" fmla="*/ 972188 w 1418502"/>
                <a:gd name="connsiteY2" fmla="*/ 715154 h 717876"/>
                <a:gd name="connsiteX3" fmla="*/ 0 w 1418502"/>
                <a:gd name="connsiteY3" fmla="*/ 717876 h 717876"/>
                <a:gd name="connsiteX4" fmla="*/ 457201 w 1418502"/>
                <a:gd name="connsiteY4" fmla="*/ 10886 h 717876"/>
                <a:gd name="connsiteX0" fmla="*/ 457201 w 1312366"/>
                <a:gd name="connsiteY0" fmla="*/ 0 h 706990"/>
                <a:gd name="connsiteX1" fmla="*/ 1312366 w 1312366"/>
                <a:gd name="connsiteY1" fmla="*/ 27214 h 706990"/>
                <a:gd name="connsiteX2" fmla="*/ 972188 w 1312366"/>
                <a:gd name="connsiteY2" fmla="*/ 704268 h 706990"/>
                <a:gd name="connsiteX3" fmla="*/ 0 w 1312366"/>
                <a:gd name="connsiteY3" fmla="*/ 706990 h 706990"/>
                <a:gd name="connsiteX4" fmla="*/ 457201 w 1312366"/>
                <a:gd name="connsiteY4" fmla="*/ 0 h 706990"/>
                <a:gd name="connsiteX0" fmla="*/ 457201 w 1434831"/>
                <a:gd name="connsiteY0" fmla="*/ 8165 h 715155"/>
                <a:gd name="connsiteX1" fmla="*/ 1434831 w 1434831"/>
                <a:gd name="connsiteY1" fmla="*/ 0 h 715155"/>
                <a:gd name="connsiteX2" fmla="*/ 972188 w 1434831"/>
                <a:gd name="connsiteY2" fmla="*/ 712433 h 715155"/>
                <a:gd name="connsiteX3" fmla="*/ 0 w 1434831"/>
                <a:gd name="connsiteY3" fmla="*/ 715155 h 715155"/>
                <a:gd name="connsiteX4" fmla="*/ 457201 w 1434831"/>
                <a:gd name="connsiteY4" fmla="*/ 8165 h 715155"/>
                <a:gd name="connsiteX0" fmla="*/ 416379 w 1434831"/>
                <a:gd name="connsiteY0" fmla="*/ 0 h 761419"/>
                <a:gd name="connsiteX1" fmla="*/ 1434831 w 1434831"/>
                <a:gd name="connsiteY1" fmla="*/ 46264 h 761419"/>
                <a:gd name="connsiteX2" fmla="*/ 972188 w 1434831"/>
                <a:gd name="connsiteY2" fmla="*/ 758697 h 761419"/>
                <a:gd name="connsiteX3" fmla="*/ 0 w 1434831"/>
                <a:gd name="connsiteY3" fmla="*/ 761419 h 761419"/>
                <a:gd name="connsiteX4" fmla="*/ 416379 w 1434831"/>
                <a:gd name="connsiteY4" fmla="*/ 0 h 761419"/>
                <a:gd name="connsiteX0" fmla="*/ 451758 w 1434831"/>
                <a:gd name="connsiteY0" fmla="*/ 2722 h 715155"/>
                <a:gd name="connsiteX1" fmla="*/ 1434831 w 1434831"/>
                <a:gd name="connsiteY1" fmla="*/ 0 h 715155"/>
                <a:gd name="connsiteX2" fmla="*/ 972188 w 1434831"/>
                <a:gd name="connsiteY2" fmla="*/ 712433 h 715155"/>
                <a:gd name="connsiteX3" fmla="*/ 0 w 1434831"/>
                <a:gd name="connsiteY3" fmla="*/ 715155 h 715155"/>
                <a:gd name="connsiteX4" fmla="*/ 451758 w 1434831"/>
                <a:gd name="connsiteY4" fmla="*/ 2722 h 715155"/>
                <a:gd name="connsiteX0" fmla="*/ 43543 w 1434831"/>
                <a:gd name="connsiteY0" fmla="*/ 193222 h 715155"/>
                <a:gd name="connsiteX1" fmla="*/ 1434831 w 1434831"/>
                <a:gd name="connsiteY1" fmla="*/ 0 h 715155"/>
                <a:gd name="connsiteX2" fmla="*/ 972188 w 1434831"/>
                <a:gd name="connsiteY2" fmla="*/ 712433 h 715155"/>
                <a:gd name="connsiteX3" fmla="*/ 0 w 1434831"/>
                <a:gd name="connsiteY3" fmla="*/ 715155 h 715155"/>
                <a:gd name="connsiteX4" fmla="*/ 43543 w 1434831"/>
                <a:gd name="connsiteY4" fmla="*/ 193222 h 715155"/>
                <a:gd name="connsiteX0" fmla="*/ 43543 w 972188"/>
                <a:gd name="connsiteY0" fmla="*/ 723901 h 1245834"/>
                <a:gd name="connsiteX1" fmla="*/ 512266 w 972188"/>
                <a:gd name="connsiteY1" fmla="*/ 0 h 1245834"/>
                <a:gd name="connsiteX2" fmla="*/ 972188 w 972188"/>
                <a:gd name="connsiteY2" fmla="*/ 1243112 h 1245834"/>
                <a:gd name="connsiteX3" fmla="*/ 0 w 972188"/>
                <a:gd name="connsiteY3" fmla="*/ 1245834 h 1245834"/>
                <a:gd name="connsiteX4" fmla="*/ 43543 w 972188"/>
                <a:gd name="connsiteY4" fmla="*/ 723901 h 1245834"/>
                <a:gd name="connsiteX0" fmla="*/ 0 w 928645"/>
                <a:gd name="connsiteY0" fmla="*/ 723901 h 1629556"/>
                <a:gd name="connsiteX1" fmla="*/ 468723 w 928645"/>
                <a:gd name="connsiteY1" fmla="*/ 0 h 1629556"/>
                <a:gd name="connsiteX2" fmla="*/ 928645 w 928645"/>
                <a:gd name="connsiteY2" fmla="*/ 1243112 h 1629556"/>
                <a:gd name="connsiteX3" fmla="*/ 359229 w 928645"/>
                <a:gd name="connsiteY3" fmla="*/ 1629556 h 1629556"/>
                <a:gd name="connsiteX4" fmla="*/ 0 w 928645"/>
                <a:gd name="connsiteY4" fmla="*/ 723901 h 1629556"/>
                <a:gd name="connsiteX0" fmla="*/ 0 w 817067"/>
                <a:gd name="connsiteY0" fmla="*/ 723901 h 1629556"/>
                <a:gd name="connsiteX1" fmla="*/ 468723 w 817067"/>
                <a:gd name="connsiteY1" fmla="*/ 0 h 1629556"/>
                <a:gd name="connsiteX2" fmla="*/ 817067 w 817067"/>
                <a:gd name="connsiteY2" fmla="*/ 911097 h 1629556"/>
                <a:gd name="connsiteX3" fmla="*/ 359229 w 817067"/>
                <a:gd name="connsiteY3" fmla="*/ 1629556 h 1629556"/>
                <a:gd name="connsiteX4" fmla="*/ 0 w 817067"/>
                <a:gd name="connsiteY4" fmla="*/ 723901 h 1629556"/>
                <a:gd name="connsiteX0" fmla="*/ 0 w 827953"/>
                <a:gd name="connsiteY0" fmla="*/ 723901 h 1629556"/>
                <a:gd name="connsiteX1" fmla="*/ 468723 w 827953"/>
                <a:gd name="connsiteY1" fmla="*/ 0 h 1629556"/>
                <a:gd name="connsiteX2" fmla="*/ 827953 w 827953"/>
                <a:gd name="connsiteY2" fmla="*/ 919261 h 1629556"/>
                <a:gd name="connsiteX3" fmla="*/ 359229 w 827953"/>
                <a:gd name="connsiteY3" fmla="*/ 1629556 h 1629556"/>
                <a:gd name="connsiteX4" fmla="*/ 0 w 827953"/>
                <a:gd name="connsiteY4" fmla="*/ 723901 h 1629556"/>
                <a:gd name="connsiteX0" fmla="*/ 0 w 721818"/>
                <a:gd name="connsiteY0" fmla="*/ 729343 h 1629556"/>
                <a:gd name="connsiteX1" fmla="*/ 362588 w 721818"/>
                <a:gd name="connsiteY1" fmla="*/ 0 h 1629556"/>
                <a:gd name="connsiteX2" fmla="*/ 721818 w 721818"/>
                <a:gd name="connsiteY2" fmla="*/ 919261 h 1629556"/>
                <a:gd name="connsiteX3" fmla="*/ 253094 w 721818"/>
                <a:gd name="connsiteY3" fmla="*/ 1629556 h 1629556"/>
                <a:gd name="connsiteX4" fmla="*/ 0 w 721818"/>
                <a:gd name="connsiteY4" fmla="*/ 729343 h 1629556"/>
                <a:gd name="connsiteX0" fmla="*/ 0 w 817068"/>
                <a:gd name="connsiteY0" fmla="*/ 715736 h 1629556"/>
                <a:gd name="connsiteX1" fmla="*/ 457838 w 817068"/>
                <a:gd name="connsiteY1" fmla="*/ 0 h 1629556"/>
                <a:gd name="connsiteX2" fmla="*/ 817068 w 817068"/>
                <a:gd name="connsiteY2" fmla="*/ 919261 h 1629556"/>
                <a:gd name="connsiteX3" fmla="*/ 348344 w 817068"/>
                <a:gd name="connsiteY3" fmla="*/ 1629556 h 1629556"/>
                <a:gd name="connsiteX4" fmla="*/ 0 w 817068"/>
                <a:gd name="connsiteY4" fmla="*/ 715736 h 1629556"/>
                <a:gd name="connsiteX0" fmla="*/ 0 w 817068"/>
                <a:gd name="connsiteY0" fmla="*/ 547007 h 1460827"/>
                <a:gd name="connsiteX1" fmla="*/ 610238 w 817068"/>
                <a:gd name="connsiteY1" fmla="*/ 0 h 1460827"/>
                <a:gd name="connsiteX2" fmla="*/ 817068 w 817068"/>
                <a:gd name="connsiteY2" fmla="*/ 750532 h 1460827"/>
                <a:gd name="connsiteX3" fmla="*/ 348344 w 817068"/>
                <a:gd name="connsiteY3" fmla="*/ 1460827 h 1460827"/>
                <a:gd name="connsiteX4" fmla="*/ 0 w 817068"/>
                <a:gd name="connsiteY4" fmla="*/ 547007 h 1460827"/>
                <a:gd name="connsiteX0" fmla="*/ 0 w 817068"/>
                <a:gd name="connsiteY0" fmla="*/ 707571 h 1621391"/>
                <a:gd name="connsiteX1" fmla="*/ 457838 w 817068"/>
                <a:gd name="connsiteY1" fmla="*/ 0 h 1621391"/>
                <a:gd name="connsiteX2" fmla="*/ 817068 w 817068"/>
                <a:gd name="connsiteY2" fmla="*/ 911096 h 1621391"/>
                <a:gd name="connsiteX3" fmla="*/ 348344 w 817068"/>
                <a:gd name="connsiteY3" fmla="*/ 1621391 h 1621391"/>
                <a:gd name="connsiteX4" fmla="*/ 0 w 817068"/>
                <a:gd name="connsiteY4" fmla="*/ 707571 h 1621391"/>
                <a:gd name="connsiteX0" fmla="*/ 0 w 724539"/>
                <a:gd name="connsiteY0" fmla="*/ 707571 h 1621391"/>
                <a:gd name="connsiteX1" fmla="*/ 457838 w 724539"/>
                <a:gd name="connsiteY1" fmla="*/ 0 h 1621391"/>
                <a:gd name="connsiteX2" fmla="*/ 724539 w 724539"/>
                <a:gd name="connsiteY2" fmla="*/ 949196 h 1621391"/>
                <a:gd name="connsiteX3" fmla="*/ 348344 w 724539"/>
                <a:gd name="connsiteY3" fmla="*/ 1621391 h 1621391"/>
                <a:gd name="connsiteX4" fmla="*/ 0 w 724539"/>
                <a:gd name="connsiteY4" fmla="*/ 707571 h 1621391"/>
                <a:gd name="connsiteX0" fmla="*/ 0 w 811624"/>
                <a:gd name="connsiteY0" fmla="*/ 707571 h 1621391"/>
                <a:gd name="connsiteX1" fmla="*/ 457838 w 811624"/>
                <a:gd name="connsiteY1" fmla="*/ 0 h 1621391"/>
                <a:gd name="connsiteX2" fmla="*/ 811624 w 811624"/>
                <a:gd name="connsiteY2" fmla="*/ 908374 h 1621391"/>
                <a:gd name="connsiteX3" fmla="*/ 348344 w 811624"/>
                <a:gd name="connsiteY3" fmla="*/ 1621391 h 1621391"/>
                <a:gd name="connsiteX4" fmla="*/ 0 w 811624"/>
                <a:gd name="connsiteY4" fmla="*/ 707571 h 1621391"/>
                <a:gd name="connsiteX0" fmla="*/ 0 w 811624"/>
                <a:gd name="connsiteY0" fmla="*/ 707571 h 1624112"/>
                <a:gd name="connsiteX1" fmla="*/ 457838 w 811624"/>
                <a:gd name="connsiteY1" fmla="*/ 0 h 1624112"/>
                <a:gd name="connsiteX2" fmla="*/ 811624 w 811624"/>
                <a:gd name="connsiteY2" fmla="*/ 908374 h 1624112"/>
                <a:gd name="connsiteX3" fmla="*/ 356509 w 811624"/>
                <a:gd name="connsiteY3" fmla="*/ 1624112 h 1624112"/>
                <a:gd name="connsiteX4" fmla="*/ 0 w 811624"/>
                <a:gd name="connsiteY4" fmla="*/ 707571 h 1624112"/>
                <a:gd name="connsiteX0" fmla="*/ 0 w 811624"/>
                <a:gd name="connsiteY0" fmla="*/ 709476 h 1626017"/>
                <a:gd name="connsiteX1" fmla="*/ 457838 w 811624"/>
                <a:gd name="connsiteY1" fmla="*/ 0 h 1626017"/>
                <a:gd name="connsiteX2" fmla="*/ 811624 w 811624"/>
                <a:gd name="connsiteY2" fmla="*/ 910279 h 1626017"/>
                <a:gd name="connsiteX3" fmla="*/ 356509 w 811624"/>
                <a:gd name="connsiteY3" fmla="*/ 1626017 h 1626017"/>
                <a:gd name="connsiteX4" fmla="*/ 0 w 811624"/>
                <a:gd name="connsiteY4" fmla="*/ 709476 h 16260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1624" h="1626017">
                  <a:moveTo>
                    <a:pt x="0" y="709476"/>
                  </a:moveTo>
                  <a:lnTo>
                    <a:pt x="457838" y="0"/>
                  </a:lnTo>
                  <a:lnTo>
                    <a:pt x="811624" y="910279"/>
                  </a:lnTo>
                  <a:lnTo>
                    <a:pt x="356509" y="1626017"/>
                  </a:lnTo>
                  <a:lnTo>
                    <a:pt x="0" y="709476"/>
                  </a:lnTo>
                  <a:close/>
                </a:path>
              </a:pathLst>
            </a:custGeom>
            <a:gradFill flip="none" rotWithShape="1">
              <a:gsLst>
                <a:gs pos="0">
                  <a:schemeClr val="accent5"/>
                </a:gs>
                <a:gs pos="98000">
                  <a:schemeClr val="accent2">
                    <a:lumMod val="40000"/>
                    <a:lumOff val="6000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Rectangle 21">
              <a:extLst>
                <a:ext uri="{FF2B5EF4-FFF2-40B4-BE49-F238E27FC236}">
                  <a16:creationId xmlns:a16="http://schemas.microsoft.com/office/drawing/2014/main" id="{0B50568F-8EAD-1929-232B-7444C9752B06}"/>
                </a:ext>
              </a:extLst>
            </p:cNvPr>
            <p:cNvSpPr/>
            <p:nvPr/>
          </p:nvSpPr>
          <p:spPr>
            <a:xfrm>
              <a:off x="9042930" y="4869160"/>
              <a:ext cx="1329785" cy="916538"/>
            </a:xfrm>
            <a:custGeom>
              <a:avLst/>
              <a:gdLst>
                <a:gd name="connsiteX0" fmla="*/ 0 w 983073"/>
                <a:gd name="connsiteY0" fmla="*/ 0 h 598133"/>
                <a:gd name="connsiteX1" fmla="*/ 983073 w 983073"/>
                <a:gd name="connsiteY1" fmla="*/ 0 h 598133"/>
                <a:gd name="connsiteX2" fmla="*/ 983073 w 983073"/>
                <a:gd name="connsiteY2" fmla="*/ 598133 h 598133"/>
                <a:gd name="connsiteX3" fmla="*/ 0 w 983073"/>
                <a:gd name="connsiteY3" fmla="*/ 598133 h 598133"/>
                <a:gd name="connsiteX4" fmla="*/ 0 w 983073"/>
                <a:gd name="connsiteY4" fmla="*/ 0 h 598133"/>
                <a:gd name="connsiteX0" fmla="*/ 435429 w 1418502"/>
                <a:gd name="connsiteY0" fmla="*/ 0 h 717876"/>
                <a:gd name="connsiteX1" fmla="*/ 1418502 w 1418502"/>
                <a:gd name="connsiteY1" fmla="*/ 0 h 717876"/>
                <a:gd name="connsiteX2" fmla="*/ 1418502 w 1418502"/>
                <a:gd name="connsiteY2" fmla="*/ 598133 h 717876"/>
                <a:gd name="connsiteX3" fmla="*/ 0 w 1418502"/>
                <a:gd name="connsiteY3" fmla="*/ 717876 h 717876"/>
                <a:gd name="connsiteX4" fmla="*/ 435429 w 1418502"/>
                <a:gd name="connsiteY4" fmla="*/ 0 h 717876"/>
                <a:gd name="connsiteX0" fmla="*/ 435429 w 1418502"/>
                <a:gd name="connsiteY0" fmla="*/ 0 h 717876"/>
                <a:gd name="connsiteX1" fmla="*/ 1418502 w 1418502"/>
                <a:gd name="connsiteY1" fmla="*/ 0 h 717876"/>
                <a:gd name="connsiteX2" fmla="*/ 972188 w 1418502"/>
                <a:gd name="connsiteY2" fmla="*/ 715154 h 717876"/>
                <a:gd name="connsiteX3" fmla="*/ 0 w 1418502"/>
                <a:gd name="connsiteY3" fmla="*/ 717876 h 717876"/>
                <a:gd name="connsiteX4" fmla="*/ 435429 w 1418502"/>
                <a:gd name="connsiteY4" fmla="*/ 0 h 717876"/>
                <a:gd name="connsiteX0" fmla="*/ 590551 w 1418502"/>
                <a:gd name="connsiteY0" fmla="*/ 29936 h 717876"/>
                <a:gd name="connsiteX1" fmla="*/ 1418502 w 1418502"/>
                <a:gd name="connsiteY1" fmla="*/ 0 h 717876"/>
                <a:gd name="connsiteX2" fmla="*/ 972188 w 1418502"/>
                <a:gd name="connsiteY2" fmla="*/ 715154 h 717876"/>
                <a:gd name="connsiteX3" fmla="*/ 0 w 1418502"/>
                <a:gd name="connsiteY3" fmla="*/ 717876 h 717876"/>
                <a:gd name="connsiteX4" fmla="*/ 590551 w 1418502"/>
                <a:gd name="connsiteY4" fmla="*/ 29936 h 717876"/>
                <a:gd name="connsiteX0" fmla="*/ 457201 w 1418502"/>
                <a:gd name="connsiteY0" fmla="*/ 10886 h 717876"/>
                <a:gd name="connsiteX1" fmla="*/ 1418502 w 1418502"/>
                <a:gd name="connsiteY1" fmla="*/ 0 h 717876"/>
                <a:gd name="connsiteX2" fmla="*/ 972188 w 1418502"/>
                <a:gd name="connsiteY2" fmla="*/ 715154 h 717876"/>
                <a:gd name="connsiteX3" fmla="*/ 0 w 1418502"/>
                <a:gd name="connsiteY3" fmla="*/ 717876 h 717876"/>
                <a:gd name="connsiteX4" fmla="*/ 457201 w 1418502"/>
                <a:gd name="connsiteY4" fmla="*/ 10886 h 717876"/>
                <a:gd name="connsiteX0" fmla="*/ 457201 w 1312366"/>
                <a:gd name="connsiteY0" fmla="*/ 0 h 706990"/>
                <a:gd name="connsiteX1" fmla="*/ 1312366 w 1312366"/>
                <a:gd name="connsiteY1" fmla="*/ 27214 h 706990"/>
                <a:gd name="connsiteX2" fmla="*/ 972188 w 1312366"/>
                <a:gd name="connsiteY2" fmla="*/ 704268 h 706990"/>
                <a:gd name="connsiteX3" fmla="*/ 0 w 1312366"/>
                <a:gd name="connsiteY3" fmla="*/ 706990 h 706990"/>
                <a:gd name="connsiteX4" fmla="*/ 457201 w 1312366"/>
                <a:gd name="connsiteY4" fmla="*/ 0 h 706990"/>
                <a:gd name="connsiteX0" fmla="*/ 457201 w 1434831"/>
                <a:gd name="connsiteY0" fmla="*/ 8165 h 715155"/>
                <a:gd name="connsiteX1" fmla="*/ 1434831 w 1434831"/>
                <a:gd name="connsiteY1" fmla="*/ 0 h 715155"/>
                <a:gd name="connsiteX2" fmla="*/ 972188 w 1434831"/>
                <a:gd name="connsiteY2" fmla="*/ 712433 h 715155"/>
                <a:gd name="connsiteX3" fmla="*/ 0 w 1434831"/>
                <a:gd name="connsiteY3" fmla="*/ 715155 h 715155"/>
                <a:gd name="connsiteX4" fmla="*/ 457201 w 1434831"/>
                <a:gd name="connsiteY4" fmla="*/ 8165 h 715155"/>
                <a:gd name="connsiteX0" fmla="*/ 416379 w 1434831"/>
                <a:gd name="connsiteY0" fmla="*/ 0 h 761419"/>
                <a:gd name="connsiteX1" fmla="*/ 1434831 w 1434831"/>
                <a:gd name="connsiteY1" fmla="*/ 46264 h 761419"/>
                <a:gd name="connsiteX2" fmla="*/ 972188 w 1434831"/>
                <a:gd name="connsiteY2" fmla="*/ 758697 h 761419"/>
                <a:gd name="connsiteX3" fmla="*/ 0 w 1434831"/>
                <a:gd name="connsiteY3" fmla="*/ 761419 h 761419"/>
                <a:gd name="connsiteX4" fmla="*/ 416379 w 1434831"/>
                <a:gd name="connsiteY4" fmla="*/ 0 h 761419"/>
                <a:gd name="connsiteX0" fmla="*/ 451758 w 1434831"/>
                <a:gd name="connsiteY0" fmla="*/ 2722 h 715155"/>
                <a:gd name="connsiteX1" fmla="*/ 1434831 w 1434831"/>
                <a:gd name="connsiteY1" fmla="*/ 0 h 715155"/>
                <a:gd name="connsiteX2" fmla="*/ 972188 w 1434831"/>
                <a:gd name="connsiteY2" fmla="*/ 712433 h 715155"/>
                <a:gd name="connsiteX3" fmla="*/ 0 w 1434831"/>
                <a:gd name="connsiteY3" fmla="*/ 715155 h 715155"/>
                <a:gd name="connsiteX4" fmla="*/ 451758 w 1434831"/>
                <a:gd name="connsiteY4" fmla="*/ 2722 h 715155"/>
                <a:gd name="connsiteX0" fmla="*/ 43543 w 1434831"/>
                <a:gd name="connsiteY0" fmla="*/ 193222 h 715155"/>
                <a:gd name="connsiteX1" fmla="*/ 1434831 w 1434831"/>
                <a:gd name="connsiteY1" fmla="*/ 0 h 715155"/>
                <a:gd name="connsiteX2" fmla="*/ 972188 w 1434831"/>
                <a:gd name="connsiteY2" fmla="*/ 712433 h 715155"/>
                <a:gd name="connsiteX3" fmla="*/ 0 w 1434831"/>
                <a:gd name="connsiteY3" fmla="*/ 715155 h 715155"/>
                <a:gd name="connsiteX4" fmla="*/ 43543 w 1434831"/>
                <a:gd name="connsiteY4" fmla="*/ 193222 h 715155"/>
                <a:gd name="connsiteX0" fmla="*/ 43543 w 972188"/>
                <a:gd name="connsiteY0" fmla="*/ 723901 h 1245834"/>
                <a:gd name="connsiteX1" fmla="*/ 512266 w 972188"/>
                <a:gd name="connsiteY1" fmla="*/ 0 h 1245834"/>
                <a:gd name="connsiteX2" fmla="*/ 972188 w 972188"/>
                <a:gd name="connsiteY2" fmla="*/ 1243112 h 1245834"/>
                <a:gd name="connsiteX3" fmla="*/ 0 w 972188"/>
                <a:gd name="connsiteY3" fmla="*/ 1245834 h 1245834"/>
                <a:gd name="connsiteX4" fmla="*/ 43543 w 972188"/>
                <a:gd name="connsiteY4" fmla="*/ 723901 h 1245834"/>
                <a:gd name="connsiteX0" fmla="*/ 0 w 928645"/>
                <a:gd name="connsiteY0" fmla="*/ 723901 h 1629556"/>
                <a:gd name="connsiteX1" fmla="*/ 468723 w 928645"/>
                <a:gd name="connsiteY1" fmla="*/ 0 h 1629556"/>
                <a:gd name="connsiteX2" fmla="*/ 928645 w 928645"/>
                <a:gd name="connsiteY2" fmla="*/ 1243112 h 1629556"/>
                <a:gd name="connsiteX3" fmla="*/ 359229 w 928645"/>
                <a:gd name="connsiteY3" fmla="*/ 1629556 h 1629556"/>
                <a:gd name="connsiteX4" fmla="*/ 0 w 928645"/>
                <a:gd name="connsiteY4" fmla="*/ 723901 h 1629556"/>
                <a:gd name="connsiteX0" fmla="*/ 0 w 817067"/>
                <a:gd name="connsiteY0" fmla="*/ 723901 h 1629556"/>
                <a:gd name="connsiteX1" fmla="*/ 468723 w 817067"/>
                <a:gd name="connsiteY1" fmla="*/ 0 h 1629556"/>
                <a:gd name="connsiteX2" fmla="*/ 817067 w 817067"/>
                <a:gd name="connsiteY2" fmla="*/ 911097 h 1629556"/>
                <a:gd name="connsiteX3" fmla="*/ 359229 w 817067"/>
                <a:gd name="connsiteY3" fmla="*/ 1629556 h 1629556"/>
                <a:gd name="connsiteX4" fmla="*/ 0 w 817067"/>
                <a:gd name="connsiteY4" fmla="*/ 723901 h 1629556"/>
                <a:gd name="connsiteX0" fmla="*/ 0 w 827953"/>
                <a:gd name="connsiteY0" fmla="*/ 723901 h 1629556"/>
                <a:gd name="connsiteX1" fmla="*/ 468723 w 827953"/>
                <a:gd name="connsiteY1" fmla="*/ 0 h 1629556"/>
                <a:gd name="connsiteX2" fmla="*/ 827953 w 827953"/>
                <a:gd name="connsiteY2" fmla="*/ 919261 h 1629556"/>
                <a:gd name="connsiteX3" fmla="*/ 359229 w 827953"/>
                <a:gd name="connsiteY3" fmla="*/ 1629556 h 1629556"/>
                <a:gd name="connsiteX4" fmla="*/ 0 w 827953"/>
                <a:gd name="connsiteY4" fmla="*/ 723901 h 1629556"/>
                <a:gd name="connsiteX0" fmla="*/ 0 w 721818"/>
                <a:gd name="connsiteY0" fmla="*/ 729343 h 1629556"/>
                <a:gd name="connsiteX1" fmla="*/ 362588 w 721818"/>
                <a:gd name="connsiteY1" fmla="*/ 0 h 1629556"/>
                <a:gd name="connsiteX2" fmla="*/ 721818 w 721818"/>
                <a:gd name="connsiteY2" fmla="*/ 919261 h 1629556"/>
                <a:gd name="connsiteX3" fmla="*/ 253094 w 721818"/>
                <a:gd name="connsiteY3" fmla="*/ 1629556 h 1629556"/>
                <a:gd name="connsiteX4" fmla="*/ 0 w 721818"/>
                <a:gd name="connsiteY4" fmla="*/ 729343 h 1629556"/>
                <a:gd name="connsiteX0" fmla="*/ 0 w 817068"/>
                <a:gd name="connsiteY0" fmla="*/ 715736 h 1629556"/>
                <a:gd name="connsiteX1" fmla="*/ 457838 w 817068"/>
                <a:gd name="connsiteY1" fmla="*/ 0 h 1629556"/>
                <a:gd name="connsiteX2" fmla="*/ 817068 w 817068"/>
                <a:gd name="connsiteY2" fmla="*/ 919261 h 1629556"/>
                <a:gd name="connsiteX3" fmla="*/ 348344 w 817068"/>
                <a:gd name="connsiteY3" fmla="*/ 1629556 h 1629556"/>
                <a:gd name="connsiteX4" fmla="*/ 0 w 817068"/>
                <a:gd name="connsiteY4" fmla="*/ 715736 h 1629556"/>
                <a:gd name="connsiteX0" fmla="*/ 0 w 817068"/>
                <a:gd name="connsiteY0" fmla="*/ 547007 h 1460827"/>
                <a:gd name="connsiteX1" fmla="*/ 610238 w 817068"/>
                <a:gd name="connsiteY1" fmla="*/ 0 h 1460827"/>
                <a:gd name="connsiteX2" fmla="*/ 817068 w 817068"/>
                <a:gd name="connsiteY2" fmla="*/ 750532 h 1460827"/>
                <a:gd name="connsiteX3" fmla="*/ 348344 w 817068"/>
                <a:gd name="connsiteY3" fmla="*/ 1460827 h 1460827"/>
                <a:gd name="connsiteX4" fmla="*/ 0 w 817068"/>
                <a:gd name="connsiteY4" fmla="*/ 547007 h 1460827"/>
                <a:gd name="connsiteX0" fmla="*/ 0 w 817068"/>
                <a:gd name="connsiteY0" fmla="*/ 707571 h 1621391"/>
                <a:gd name="connsiteX1" fmla="*/ 457838 w 817068"/>
                <a:gd name="connsiteY1" fmla="*/ 0 h 1621391"/>
                <a:gd name="connsiteX2" fmla="*/ 817068 w 817068"/>
                <a:gd name="connsiteY2" fmla="*/ 911096 h 1621391"/>
                <a:gd name="connsiteX3" fmla="*/ 348344 w 817068"/>
                <a:gd name="connsiteY3" fmla="*/ 1621391 h 1621391"/>
                <a:gd name="connsiteX4" fmla="*/ 0 w 817068"/>
                <a:gd name="connsiteY4" fmla="*/ 707571 h 1621391"/>
                <a:gd name="connsiteX0" fmla="*/ 0 w 724539"/>
                <a:gd name="connsiteY0" fmla="*/ 707571 h 1621391"/>
                <a:gd name="connsiteX1" fmla="*/ 457838 w 724539"/>
                <a:gd name="connsiteY1" fmla="*/ 0 h 1621391"/>
                <a:gd name="connsiteX2" fmla="*/ 724539 w 724539"/>
                <a:gd name="connsiteY2" fmla="*/ 949196 h 1621391"/>
                <a:gd name="connsiteX3" fmla="*/ 348344 w 724539"/>
                <a:gd name="connsiteY3" fmla="*/ 1621391 h 1621391"/>
                <a:gd name="connsiteX4" fmla="*/ 0 w 724539"/>
                <a:gd name="connsiteY4" fmla="*/ 707571 h 1621391"/>
                <a:gd name="connsiteX0" fmla="*/ 0 w 811624"/>
                <a:gd name="connsiteY0" fmla="*/ 707571 h 1621391"/>
                <a:gd name="connsiteX1" fmla="*/ 457838 w 811624"/>
                <a:gd name="connsiteY1" fmla="*/ 0 h 1621391"/>
                <a:gd name="connsiteX2" fmla="*/ 811624 w 811624"/>
                <a:gd name="connsiteY2" fmla="*/ 908374 h 1621391"/>
                <a:gd name="connsiteX3" fmla="*/ 348344 w 811624"/>
                <a:gd name="connsiteY3" fmla="*/ 1621391 h 1621391"/>
                <a:gd name="connsiteX4" fmla="*/ 0 w 811624"/>
                <a:gd name="connsiteY4" fmla="*/ 707571 h 1621391"/>
                <a:gd name="connsiteX0" fmla="*/ 0 w 811624"/>
                <a:gd name="connsiteY0" fmla="*/ 707571 h 1624112"/>
                <a:gd name="connsiteX1" fmla="*/ 457838 w 811624"/>
                <a:gd name="connsiteY1" fmla="*/ 0 h 1624112"/>
                <a:gd name="connsiteX2" fmla="*/ 811624 w 811624"/>
                <a:gd name="connsiteY2" fmla="*/ 908374 h 1624112"/>
                <a:gd name="connsiteX3" fmla="*/ 356509 w 811624"/>
                <a:gd name="connsiteY3" fmla="*/ 1624112 h 1624112"/>
                <a:gd name="connsiteX4" fmla="*/ 0 w 811624"/>
                <a:gd name="connsiteY4" fmla="*/ 707571 h 1624112"/>
                <a:gd name="connsiteX0" fmla="*/ 0 w 879659"/>
                <a:gd name="connsiteY0" fmla="*/ 310242 h 1226783"/>
                <a:gd name="connsiteX1" fmla="*/ 879659 w 879659"/>
                <a:gd name="connsiteY1" fmla="*/ 0 h 1226783"/>
                <a:gd name="connsiteX2" fmla="*/ 811624 w 879659"/>
                <a:gd name="connsiteY2" fmla="*/ 511045 h 1226783"/>
                <a:gd name="connsiteX3" fmla="*/ 356509 w 879659"/>
                <a:gd name="connsiteY3" fmla="*/ 1226783 h 1226783"/>
                <a:gd name="connsiteX4" fmla="*/ 0 w 879659"/>
                <a:gd name="connsiteY4" fmla="*/ 310242 h 1226783"/>
                <a:gd name="connsiteX0" fmla="*/ 0 w 972188"/>
                <a:gd name="connsiteY0" fmla="*/ 8164 h 1226783"/>
                <a:gd name="connsiteX1" fmla="*/ 972188 w 972188"/>
                <a:gd name="connsiteY1" fmla="*/ 0 h 1226783"/>
                <a:gd name="connsiteX2" fmla="*/ 904153 w 972188"/>
                <a:gd name="connsiteY2" fmla="*/ 511045 h 1226783"/>
                <a:gd name="connsiteX3" fmla="*/ 449038 w 972188"/>
                <a:gd name="connsiteY3" fmla="*/ 1226783 h 1226783"/>
                <a:gd name="connsiteX4" fmla="*/ 0 w 972188"/>
                <a:gd name="connsiteY4" fmla="*/ 8164 h 1226783"/>
                <a:gd name="connsiteX0" fmla="*/ 0 w 1325975"/>
                <a:gd name="connsiteY0" fmla="*/ 8164 h 1226783"/>
                <a:gd name="connsiteX1" fmla="*/ 972188 w 1325975"/>
                <a:gd name="connsiteY1" fmla="*/ 0 h 1226783"/>
                <a:gd name="connsiteX2" fmla="*/ 1325975 w 1325975"/>
                <a:gd name="connsiteY2" fmla="*/ 916538 h 1226783"/>
                <a:gd name="connsiteX3" fmla="*/ 449038 w 1325975"/>
                <a:gd name="connsiteY3" fmla="*/ 1226783 h 1226783"/>
                <a:gd name="connsiteX4" fmla="*/ 0 w 1325975"/>
                <a:gd name="connsiteY4" fmla="*/ 8164 h 1226783"/>
                <a:gd name="connsiteX0" fmla="*/ 0 w 1325975"/>
                <a:gd name="connsiteY0" fmla="*/ 8164 h 916538"/>
                <a:gd name="connsiteX1" fmla="*/ 972188 w 1325975"/>
                <a:gd name="connsiteY1" fmla="*/ 0 h 916538"/>
                <a:gd name="connsiteX2" fmla="*/ 1325975 w 1325975"/>
                <a:gd name="connsiteY2" fmla="*/ 916538 h 916538"/>
                <a:gd name="connsiteX3" fmla="*/ 353788 w 1325975"/>
                <a:gd name="connsiteY3" fmla="*/ 619905 h 916538"/>
                <a:gd name="connsiteX4" fmla="*/ 0 w 1325975"/>
                <a:gd name="connsiteY4" fmla="*/ 8164 h 916538"/>
                <a:gd name="connsiteX0" fmla="*/ 0 w 1325975"/>
                <a:gd name="connsiteY0" fmla="*/ 8164 h 916538"/>
                <a:gd name="connsiteX1" fmla="*/ 972188 w 1325975"/>
                <a:gd name="connsiteY1" fmla="*/ 0 h 916538"/>
                <a:gd name="connsiteX2" fmla="*/ 1325975 w 1325975"/>
                <a:gd name="connsiteY2" fmla="*/ 916538 h 916538"/>
                <a:gd name="connsiteX3" fmla="*/ 345624 w 1325975"/>
                <a:gd name="connsiteY3" fmla="*/ 911098 h 916538"/>
                <a:gd name="connsiteX4" fmla="*/ 0 w 1325975"/>
                <a:gd name="connsiteY4" fmla="*/ 8164 h 916538"/>
                <a:gd name="connsiteX0" fmla="*/ 0 w 1212904"/>
                <a:gd name="connsiteY0" fmla="*/ 8164 h 916538"/>
                <a:gd name="connsiteX1" fmla="*/ 859117 w 1212904"/>
                <a:gd name="connsiteY1" fmla="*/ 0 h 916538"/>
                <a:gd name="connsiteX2" fmla="*/ 1212904 w 1212904"/>
                <a:gd name="connsiteY2" fmla="*/ 916538 h 916538"/>
                <a:gd name="connsiteX3" fmla="*/ 232553 w 1212904"/>
                <a:gd name="connsiteY3" fmla="*/ 911098 h 916538"/>
                <a:gd name="connsiteX4" fmla="*/ 0 w 1212904"/>
                <a:gd name="connsiteY4" fmla="*/ 8164 h 916538"/>
                <a:gd name="connsiteX0" fmla="*/ 0 w 1325975"/>
                <a:gd name="connsiteY0" fmla="*/ 5706 h 916538"/>
                <a:gd name="connsiteX1" fmla="*/ 972188 w 1325975"/>
                <a:gd name="connsiteY1" fmla="*/ 0 h 916538"/>
                <a:gd name="connsiteX2" fmla="*/ 1325975 w 1325975"/>
                <a:gd name="connsiteY2" fmla="*/ 916538 h 916538"/>
                <a:gd name="connsiteX3" fmla="*/ 345624 w 1325975"/>
                <a:gd name="connsiteY3" fmla="*/ 911098 h 916538"/>
                <a:gd name="connsiteX4" fmla="*/ 0 w 1325975"/>
                <a:gd name="connsiteY4" fmla="*/ 5706 h 916538"/>
                <a:gd name="connsiteX0" fmla="*/ 0 w 1308830"/>
                <a:gd name="connsiteY0" fmla="*/ 0 h 922262"/>
                <a:gd name="connsiteX1" fmla="*/ 955043 w 1308830"/>
                <a:gd name="connsiteY1" fmla="*/ 5724 h 922262"/>
                <a:gd name="connsiteX2" fmla="*/ 1308830 w 1308830"/>
                <a:gd name="connsiteY2" fmla="*/ 922262 h 922262"/>
                <a:gd name="connsiteX3" fmla="*/ 328479 w 1308830"/>
                <a:gd name="connsiteY3" fmla="*/ 916822 h 922262"/>
                <a:gd name="connsiteX4" fmla="*/ 0 w 1308830"/>
                <a:gd name="connsiteY4" fmla="*/ 0 h 922262"/>
                <a:gd name="connsiteX0" fmla="*/ 0 w 1329785"/>
                <a:gd name="connsiteY0" fmla="*/ 5706 h 916538"/>
                <a:gd name="connsiteX1" fmla="*/ 975998 w 1329785"/>
                <a:gd name="connsiteY1" fmla="*/ 0 h 916538"/>
                <a:gd name="connsiteX2" fmla="*/ 1329785 w 1329785"/>
                <a:gd name="connsiteY2" fmla="*/ 916538 h 916538"/>
                <a:gd name="connsiteX3" fmla="*/ 349434 w 1329785"/>
                <a:gd name="connsiteY3" fmla="*/ 911098 h 916538"/>
                <a:gd name="connsiteX4" fmla="*/ 0 w 1329785"/>
                <a:gd name="connsiteY4" fmla="*/ 5706 h 9165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9785" h="916538">
                  <a:moveTo>
                    <a:pt x="0" y="5706"/>
                  </a:moveTo>
                  <a:lnTo>
                    <a:pt x="975998" y="0"/>
                  </a:lnTo>
                  <a:lnTo>
                    <a:pt x="1329785" y="916538"/>
                  </a:lnTo>
                  <a:lnTo>
                    <a:pt x="349434" y="911098"/>
                  </a:lnTo>
                  <a:lnTo>
                    <a:pt x="0" y="5706"/>
                  </a:lnTo>
                  <a:close/>
                </a:path>
              </a:pathLst>
            </a:custGeom>
            <a:gradFill>
              <a:gsLst>
                <a:gs pos="0">
                  <a:schemeClr val="accent2"/>
                </a:gs>
                <a:gs pos="76000">
                  <a:schemeClr val="accent1">
                    <a:lumMod val="75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21" name="Group 20">
            <a:extLst>
              <a:ext uri="{FF2B5EF4-FFF2-40B4-BE49-F238E27FC236}">
                <a16:creationId xmlns:a16="http://schemas.microsoft.com/office/drawing/2014/main" id="{82AC3FB0-91C2-F0CF-FF4C-DEF137AEFD8F}"/>
              </a:ext>
            </a:extLst>
          </p:cNvPr>
          <p:cNvGrpSpPr/>
          <p:nvPr userDrawn="1"/>
        </p:nvGrpSpPr>
        <p:grpSpPr>
          <a:xfrm>
            <a:off x="795960" y="1274516"/>
            <a:ext cx="895678" cy="816650"/>
            <a:chOff x="9042930" y="4161587"/>
            <a:chExt cx="1784263" cy="1626834"/>
          </a:xfrm>
        </p:grpSpPr>
        <p:sp>
          <p:nvSpPr>
            <p:cNvPr id="22" name="Rectangle 21">
              <a:extLst>
                <a:ext uri="{FF2B5EF4-FFF2-40B4-BE49-F238E27FC236}">
                  <a16:creationId xmlns:a16="http://schemas.microsoft.com/office/drawing/2014/main" id="{0547481E-4388-317F-6CBB-9A2EC5E2FE3E}"/>
                </a:ext>
              </a:extLst>
            </p:cNvPr>
            <p:cNvSpPr/>
            <p:nvPr/>
          </p:nvSpPr>
          <p:spPr>
            <a:xfrm>
              <a:off x="9047711" y="4161587"/>
              <a:ext cx="1434832" cy="715156"/>
            </a:xfrm>
            <a:custGeom>
              <a:avLst/>
              <a:gdLst>
                <a:gd name="connsiteX0" fmla="*/ 0 w 983073"/>
                <a:gd name="connsiteY0" fmla="*/ 0 h 598133"/>
                <a:gd name="connsiteX1" fmla="*/ 983073 w 983073"/>
                <a:gd name="connsiteY1" fmla="*/ 0 h 598133"/>
                <a:gd name="connsiteX2" fmla="*/ 983073 w 983073"/>
                <a:gd name="connsiteY2" fmla="*/ 598133 h 598133"/>
                <a:gd name="connsiteX3" fmla="*/ 0 w 983073"/>
                <a:gd name="connsiteY3" fmla="*/ 598133 h 598133"/>
                <a:gd name="connsiteX4" fmla="*/ 0 w 983073"/>
                <a:gd name="connsiteY4" fmla="*/ 0 h 598133"/>
                <a:gd name="connsiteX0" fmla="*/ 435429 w 1418502"/>
                <a:gd name="connsiteY0" fmla="*/ 0 h 717876"/>
                <a:gd name="connsiteX1" fmla="*/ 1418502 w 1418502"/>
                <a:gd name="connsiteY1" fmla="*/ 0 h 717876"/>
                <a:gd name="connsiteX2" fmla="*/ 1418502 w 1418502"/>
                <a:gd name="connsiteY2" fmla="*/ 598133 h 717876"/>
                <a:gd name="connsiteX3" fmla="*/ 0 w 1418502"/>
                <a:gd name="connsiteY3" fmla="*/ 717876 h 717876"/>
                <a:gd name="connsiteX4" fmla="*/ 435429 w 1418502"/>
                <a:gd name="connsiteY4" fmla="*/ 0 h 717876"/>
                <a:gd name="connsiteX0" fmla="*/ 435429 w 1418502"/>
                <a:gd name="connsiteY0" fmla="*/ 0 h 717876"/>
                <a:gd name="connsiteX1" fmla="*/ 1418502 w 1418502"/>
                <a:gd name="connsiteY1" fmla="*/ 0 h 717876"/>
                <a:gd name="connsiteX2" fmla="*/ 972188 w 1418502"/>
                <a:gd name="connsiteY2" fmla="*/ 715154 h 717876"/>
                <a:gd name="connsiteX3" fmla="*/ 0 w 1418502"/>
                <a:gd name="connsiteY3" fmla="*/ 717876 h 717876"/>
                <a:gd name="connsiteX4" fmla="*/ 435429 w 1418502"/>
                <a:gd name="connsiteY4" fmla="*/ 0 h 717876"/>
                <a:gd name="connsiteX0" fmla="*/ 590551 w 1418502"/>
                <a:gd name="connsiteY0" fmla="*/ 29936 h 717876"/>
                <a:gd name="connsiteX1" fmla="*/ 1418502 w 1418502"/>
                <a:gd name="connsiteY1" fmla="*/ 0 h 717876"/>
                <a:gd name="connsiteX2" fmla="*/ 972188 w 1418502"/>
                <a:gd name="connsiteY2" fmla="*/ 715154 h 717876"/>
                <a:gd name="connsiteX3" fmla="*/ 0 w 1418502"/>
                <a:gd name="connsiteY3" fmla="*/ 717876 h 717876"/>
                <a:gd name="connsiteX4" fmla="*/ 590551 w 1418502"/>
                <a:gd name="connsiteY4" fmla="*/ 29936 h 717876"/>
                <a:gd name="connsiteX0" fmla="*/ 457201 w 1418502"/>
                <a:gd name="connsiteY0" fmla="*/ 10886 h 717876"/>
                <a:gd name="connsiteX1" fmla="*/ 1418502 w 1418502"/>
                <a:gd name="connsiteY1" fmla="*/ 0 h 717876"/>
                <a:gd name="connsiteX2" fmla="*/ 972188 w 1418502"/>
                <a:gd name="connsiteY2" fmla="*/ 715154 h 717876"/>
                <a:gd name="connsiteX3" fmla="*/ 0 w 1418502"/>
                <a:gd name="connsiteY3" fmla="*/ 717876 h 717876"/>
                <a:gd name="connsiteX4" fmla="*/ 457201 w 1418502"/>
                <a:gd name="connsiteY4" fmla="*/ 10886 h 717876"/>
                <a:gd name="connsiteX0" fmla="*/ 457201 w 1312366"/>
                <a:gd name="connsiteY0" fmla="*/ 0 h 706990"/>
                <a:gd name="connsiteX1" fmla="*/ 1312366 w 1312366"/>
                <a:gd name="connsiteY1" fmla="*/ 27214 h 706990"/>
                <a:gd name="connsiteX2" fmla="*/ 972188 w 1312366"/>
                <a:gd name="connsiteY2" fmla="*/ 704268 h 706990"/>
                <a:gd name="connsiteX3" fmla="*/ 0 w 1312366"/>
                <a:gd name="connsiteY3" fmla="*/ 706990 h 706990"/>
                <a:gd name="connsiteX4" fmla="*/ 457201 w 1312366"/>
                <a:gd name="connsiteY4" fmla="*/ 0 h 706990"/>
                <a:gd name="connsiteX0" fmla="*/ 457201 w 1434831"/>
                <a:gd name="connsiteY0" fmla="*/ 8165 h 715155"/>
                <a:gd name="connsiteX1" fmla="*/ 1434831 w 1434831"/>
                <a:gd name="connsiteY1" fmla="*/ 0 h 715155"/>
                <a:gd name="connsiteX2" fmla="*/ 972188 w 1434831"/>
                <a:gd name="connsiteY2" fmla="*/ 712433 h 715155"/>
                <a:gd name="connsiteX3" fmla="*/ 0 w 1434831"/>
                <a:gd name="connsiteY3" fmla="*/ 715155 h 715155"/>
                <a:gd name="connsiteX4" fmla="*/ 457201 w 1434831"/>
                <a:gd name="connsiteY4" fmla="*/ 8165 h 715155"/>
                <a:gd name="connsiteX0" fmla="*/ 416379 w 1434831"/>
                <a:gd name="connsiteY0" fmla="*/ 0 h 761419"/>
                <a:gd name="connsiteX1" fmla="*/ 1434831 w 1434831"/>
                <a:gd name="connsiteY1" fmla="*/ 46264 h 761419"/>
                <a:gd name="connsiteX2" fmla="*/ 972188 w 1434831"/>
                <a:gd name="connsiteY2" fmla="*/ 758697 h 761419"/>
                <a:gd name="connsiteX3" fmla="*/ 0 w 1434831"/>
                <a:gd name="connsiteY3" fmla="*/ 761419 h 761419"/>
                <a:gd name="connsiteX4" fmla="*/ 416379 w 1434831"/>
                <a:gd name="connsiteY4" fmla="*/ 0 h 761419"/>
                <a:gd name="connsiteX0" fmla="*/ 451758 w 1434831"/>
                <a:gd name="connsiteY0" fmla="*/ 2722 h 715155"/>
                <a:gd name="connsiteX1" fmla="*/ 1434831 w 1434831"/>
                <a:gd name="connsiteY1" fmla="*/ 0 h 715155"/>
                <a:gd name="connsiteX2" fmla="*/ 972188 w 1434831"/>
                <a:gd name="connsiteY2" fmla="*/ 712433 h 715155"/>
                <a:gd name="connsiteX3" fmla="*/ 0 w 1434831"/>
                <a:gd name="connsiteY3" fmla="*/ 715155 h 715155"/>
                <a:gd name="connsiteX4" fmla="*/ 451758 w 1434831"/>
                <a:gd name="connsiteY4" fmla="*/ 2722 h 715155"/>
                <a:gd name="connsiteX0" fmla="*/ 451758 w 1434831"/>
                <a:gd name="connsiteY0" fmla="*/ 2722 h 729493"/>
                <a:gd name="connsiteX1" fmla="*/ 1434831 w 1434831"/>
                <a:gd name="connsiteY1" fmla="*/ 0 h 729493"/>
                <a:gd name="connsiteX2" fmla="*/ 975600 w 1434831"/>
                <a:gd name="connsiteY2" fmla="*/ 729493 h 729493"/>
                <a:gd name="connsiteX3" fmla="*/ 0 w 1434831"/>
                <a:gd name="connsiteY3" fmla="*/ 715155 h 729493"/>
                <a:gd name="connsiteX4" fmla="*/ 451758 w 1434831"/>
                <a:gd name="connsiteY4" fmla="*/ 2722 h 729493"/>
                <a:gd name="connsiteX0" fmla="*/ 451758 w 1434831"/>
                <a:gd name="connsiteY0" fmla="*/ 2722 h 715155"/>
                <a:gd name="connsiteX1" fmla="*/ 1434831 w 1434831"/>
                <a:gd name="connsiteY1" fmla="*/ 0 h 715155"/>
                <a:gd name="connsiteX2" fmla="*/ 965768 w 1434831"/>
                <a:gd name="connsiteY2" fmla="*/ 631171 h 715155"/>
                <a:gd name="connsiteX3" fmla="*/ 0 w 1434831"/>
                <a:gd name="connsiteY3" fmla="*/ 715155 h 715155"/>
                <a:gd name="connsiteX4" fmla="*/ 451758 w 1434831"/>
                <a:gd name="connsiteY4" fmla="*/ 2722 h 715155"/>
                <a:gd name="connsiteX0" fmla="*/ 451758 w 1434831"/>
                <a:gd name="connsiteY0" fmla="*/ 2722 h 715155"/>
                <a:gd name="connsiteX1" fmla="*/ 1434831 w 1434831"/>
                <a:gd name="connsiteY1" fmla="*/ 0 h 715155"/>
                <a:gd name="connsiteX2" fmla="*/ 978058 w 1434831"/>
                <a:gd name="connsiteY2" fmla="*/ 709829 h 715155"/>
                <a:gd name="connsiteX3" fmla="*/ 0 w 1434831"/>
                <a:gd name="connsiteY3" fmla="*/ 715155 h 715155"/>
                <a:gd name="connsiteX4" fmla="*/ 451758 w 1434831"/>
                <a:gd name="connsiteY4" fmla="*/ 2722 h 715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4831" h="715155">
                  <a:moveTo>
                    <a:pt x="451758" y="2722"/>
                  </a:moveTo>
                  <a:lnTo>
                    <a:pt x="1434831" y="0"/>
                  </a:lnTo>
                  <a:lnTo>
                    <a:pt x="978058" y="709829"/>
                  </a:lnTo>
                  <a:lnTo>
                    <a:pt x="0" y="715155"/>
                  </a:lnTo>
                  <a:lnTo>
                    <a:pt x="451758" y="2722"/>
                  </a:lnTo>
                  <a:close/>
                </a:path>
              </a:pathLst>
            </a:custGeom>
            <a:gradFill>
              <a:gsLst>
                <a:gs pos="0">
                  <a:schemeClr val="accent3">
                    <a:lumMod val="60000"/>
                    <a:lumOff val="40000"/>
                  </a:schemeClr>
                </a:gs>
                <a:gs pos="98000">
                  <a:schemeClr val="accent2">
                    <a:lumMod val="60000"/>
                    <a:lumOff val="40000"/>
                  </a:schemeClr>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1">
              <a:extLst>
                <a:ext uri="{FF2B5EF4-FFF2-40B4-BE49-F238E27FC236}">
                  <a16:creationId xmlns:a16="http://schemas.microsoft.com/office/drawing/2014/main" id="{0A24FA37-04D8-DAE8-C34B-83B0EDF1305F}"/>
                </a:ext>
              </a:extLst>
            </p:cNvPr>
            <p:cNvSpPr/>
            <p:nvPr/>
          </p:nvSpPr>
          <p:spPr>
            <a:xfrm>
              <a:off x="10015569" y="4162404"/>
              <a:ext cx="811624" cy="1626017"/>
            </a:xfrm>
            <a:custGeom>
              <a:avLst/>
              <a:gdLst>
                <a:gd name="connsiteX0" fmla="*/ 0 w 983073"/>
                <a:gd name="connsiteY0" fmla="*/ 0 h 598133"/>
                <a:gd name="connsiteX1" fmla="*/ 983073 w 983073"/>
                <a:gd name="connsiteY1" fmla="*/ 0 h 598133"/>
                <a:gd name="connsiteX2" fmla="*/ 983073 w 983073"/>
                <a:gd name="connsiteY2" fmla="*/ 598133 h 598133"/>
                <a:gd name="connsiteX3" fmla="*/ 0 w 983073"/>
                <a:gd name="connsiteY3" fmla="*/ 598133 h 598133"/>
                <a:gd name="connsiteX4" fmla="*/ 0 w 983073"/>
                <a:gd name="connsiteY4" fmla="*/ 0 h 598133"/>
                <a:gd name="connsiteX0" fmla="*/ 435429 w 1418502"/>
                <a:gd name="connsiteY0" fmla="*/ 0 h 717876"/>
                <a:gd name="connsiteX1" fmla="*/ 1418502 w 1418502"/>
                <a:gd name="connsiteY1" fmla="*/ 0 h 717876"/>
                <a:gd name="connsiteX2" fmla="*/ 1418502 w 1418502"/>
                <a:gd name="connsiteY2" fmla="*/ 598133 h 717876"/>
                <a:gd name="connsiteX3" fmla="*/ 0 w 1418502"/>
                <a:gd name="connsiteY3" fmla="*/ 717876 h 717876"/>
                <a:gd name="connsiteX4" fmla="*/ 435429 w 1418502"/>
                <a:gd name="connsiteY4" fmla="*/ 0 h 717876"/>
                <a:gd name="connsiteX0" fmla="*/ 435429 w 1418502"/>
                <a:gd name="connsiteY0" fmla="*/ 0 h 717876"/>
                <a:gd name="connsiteX1" fmla="*/ 1418502 w 1418502"/>
                <a:gd name="connsiteY1" fmla="*/ 0 h 717876"/>
                <a:gd name="connsiteX2" fmla="*/ 972188 w 1418502"/>
                <a:gd name="connsiteY2" fmla="*/ 715154 h 717876"/>
                <a:gd name="connsiteX3" fmla="*/ 0 w 1418502"/>
                <a:gd name="connsiteY3" fmla="*/ 717876 h 717876"/>
                <a:gd name="connsiteX4" fmla="*/ 435429 w 1418502"/>
                <a:gd name="connsiteY4" fmla="*/ 0 h 717876"/>
                <a:gd name="connsiteX0" fmla="*/ 590551 w 1418502"/>
                <a:gd name="connsiteY0" fmla="*/ 29936 h 717876"/>
                <a:gd name="connsiteX1" fmla="*/ 1418502 w 1418502"/>
                <a:gd name="connsiteY1" fmla="*/ 0 h 717876"/>
                <a:gd name="connsiteX2" fmla="*/ 972188 w 1418502"/>
                <a:gd name="connsiteY2" fmla="*/ 715154 h 717876"/>
                <a:gd name="connsiteX3" fmla="*/ 0 w 1418502"/>
                <a:gd name="connsiteY3" fmla="*/ 717876 h 717876"/>
                <a:gd name="connsiteX4" fmla="*/ 590551 w 1418502"/>
                <a:gd name="connsiteY4" fmla="*/ 29936 h 717876"/>
                <a:gd name="connsiteX0" fmla="*/ 457201 w 1418502"/>
                <a:gd name="connsiteY0" fmla="*/ 10886 h 717876"/>
                <a:gd name="connsiteX1" fmla="*/ 1418502 w 1418502"/>
                <a:gd name="connsiteY1" fmla="*/ 0 h 717876"/>
                <a:gd name="connsiteX2" fmla="*/ 972188 w 1418502"/>
                <a:gd name="connsiteY2" fmla="*/ 715154 h 717876"/>
                <a:gd name="connsiteX3" fmla="*/ 0 w 1418502"/>
                <a:gd name="connsiteY3" fmla="*/ 717876 h 717876"/>
                <a:gd name="connsiteX4" fmla="*/ 457201 w 1418502"/>
                <a:gd name="connsiteY4" fmla="*/ 10886 h 717876"/>
                <a:gd name="connsiteX0" fmla="*/ 457201 w 1312366"/>
                <a:gd name="connsiteY0" fmla="*/ 0 h 706990"/>
                <a:gd name="connsiteX1" fmla="*/ 1312366 w 1312366"/>
                <a:gd name="connsiteY1" fmla="*/ 27214 h 706990"/>
                <a:gd name="connsiteX2" fmla="*/ 972188 w 1312366"/>
                <a:gd name="connsiteY2" fmla="*/ 704268 h 706990"/>
                <a:gd name="connsiteX3" fmla="*/ 0 w 1312366"/>
                <a:gd name="connsiteY3" fmla="*/ 706990 h 706990"/>
                <a:gd name="connsiteX4" fmla="*/ 457201 w 1312366"/>
                <a:gd name="connsiteY4" fmla="*/ 0 h 706990"/>
                <a:gd name="connsiteX0" fmla="*/ 457201 w 1434831"/>
                <a:gd name="connsiteY0" fmla="*/ 8165 h 715155"/>
                <a:gd name="connsiteX1" fmla="*/ 1434831 w 1434831"/>
                <a:gd name="connsiteY1" fmla="*/ 0 h 715155"/>
                <a:gd name="connsiteX2" fmla="*/ 972188 w 1434831"/>
                <a:gd name="connsiteY2" fmla="*/ 712433 h 715155"/>
                <a:gd name="connsiteX3" fmla="*/ 0 w 1434831"/>
                <a:gd name="connsiteY3" fmla="*/ 715155 h 715155"/>
                <a:gd name="connsiteX4" fmla="*/ 457201 w 1434831"/>
                <a:gd name="connsiteY4" fmla="*/ 8165 h 715155"/>
                <a:gd name="connsiteX0" fmla="*/ 416379 w 1434831"/>
                <a:gd name="connsiteY0" fmla="*/ 0 h 761419"/>
                <a:gd name="connsiteX1" fmla="*/ 1434831 w 1434831"/>
                <a:gd name="connsiteY1" fmla="*/ 46264 h 761419"/>
                <a:gd name="connsiteX2" fmla="*/ 972188 w 1434831"/>
                <a:gd name="connsiteY2" fmla="*/ 758697 h 761419"/>
                <a:gd name="connsiteX3" fmla="*/ 0 w 1434831"/>
                <a:gd name="connsiteY3" fmla="*/ 761419 h 761419"/>
                <a:gd name="connsiteX4" fmla="*/ 416379 w 1434831"/>
                <a:gd name="connsiteY4" fmla="*/ 0 h 761419"/>
                <a:gd name="connsiteX0" fmla="*/ 451758 w 1434831"/>
                <a:gd name="connsiteY0" fmla="*/ 2722 h 715155"/>
                <a:gd name="connsiteX1" fmla="*/ 1434831 w 1434831"/>
                <a:gd name="connsiteY1" fmla="*/ 0 h 715155"/>
                <a:gd name="connsiteX2" fmla="*/ 972188 w 1434831"/>
                <a:gd name="connsiteY2" fmla="*/ 712433 h 715155"/>
                <a:gd name="connsiteX3" fmla="*/ 0 w 1434831"/>
                <a:gd name="connsiteY3" fmla="*/ 715155 h 715155"/>
                <a:gd name="connsiteX4" fmla="*/ 451758 w 1434831"/>
                <a:gd name="connsiteY4" fmla="*/ 2722 h 715155"/>
                <a:gd name="connsiteX0" fmla="*/ 43543 w 1434831"/>
                <a:gd name="connsiteY0" fmla="*/ 193222 h 715155"/>
                <a:gd name="connsiteX1" fmla="*/ 1434831 w 1434831"/>
                <a:gd name="connsiteY1" fmla="*/ 0 h 715155"/>
                <a:gd name="connsiteX2" fmla="*/ 972188 w 1434831"/>
                <a:gd name="connsiteY2" fmla="*/ 712433 h 715155"/>
                <a:gd name="connsiteX3" fmla="*/ 0 w 1434831"/>
                <a:gd name="connsiteY3" fmla="*/ 715155 h 715155"/>
                <a:gd name="connsiteX4" fmla="*/ 43543 w 1434831"/>
                <a:gd name="connsiteY4" fmla="*/ 193222 h 715155"/>
                <a:gd name="connsiteX0" fmla="*/ 43543 w 972188"/>
                <a:gd name="connsiteY0" fmla="*/ 723901 h 1245834"/>
                <a:gd name="connsiteX1" fmla="*/ 512266 w 972188"/>
                <a:gd name="connsiteY1" fmla="*/ 0 h 1245834"/>
                <a:gd name="connsiteX2" fmla="*/ 972188 w 972188"/>
                <a:gd name="connsiteY2" fmla="*/ 1243112 h 1245834"/>
                <a:gd name="connsiteX3" fmla="*/ 0 w 972188"/>
                <a:gd name="connsiteY3" fmla="*/ 1245834 h 1245834"/>
                <a:gd name="connsiteX4" fmla="*/ 43543 w 972188"/>
                <a:gd name="connsiteY4" fmla="*/ 723901 h 1245834"/>
                <a:gd name="connsiteX0" fmla="*/ 0 w 928645"/>
                <a:gd name="connsiteY0" fmla="*/ 723901 h 1629556"/>
                <a:gd name="connsiteX1" fmla="*/ 468723 w 928645"/>
                <a:gd name="connsiteY1" fmla="*/ 0 h 1629556"/>
                <a:gd name="connsiteX2" fmla="*/ 928645 w 928645"/>
                <a:gd name="connsiteY2" fmla="*/ 1243112 h 1629556"/>
                <a:gd name="connsiteX3" fmla="*/ 359229 w 928645"/>
                <a:gd name="connsiteY3" fmla="*/ 1629556 h 1629556"/>
                <a:gd name="connsiteX4" fmla="*/ 0 w 928645"/>
                <a:gd name="connsiteY4" fmla="*/ 723901 h 1629556"/>
                <a:gd name="connsiteX0" fmla="*/ 0 w 817067"/>
                <a:gd name="connsiteY0" fmla="*/ 723901 h 1629556"/>
                <a:gd name="connsiteX1" fmla="*/ 468723 w 817067"/>
                <a:gd name="connsiteY1" fmla="*/ 0 h 1629556"/>
                <a:gd name="connsiteX2" fmla="*/ 817067 w 817067"/>
                <a:gd name="connsiteY2" fmla="*/ 911097 h 1629556"/>
                <a:gd name="connsiteX3" fmla="*/ 359229 w 817067"/>
                <a:gd name="connsiteY3" fmla="*/ 1629556 h 1629556"/>
                <a:gd name="connsiteX4" fmla="*/ 0 w 817067"/>
                <a:gd name="connsiteY4" fmla="*/ 723901 h 1629556"/>
                <a:gd name="connsiteX0" fmla="*/ 0 w 827953"/>
                <a:gd name="connsiteY0" fmla="*/ 723901 h 1629556"/>
                <a:gd name="connsiteX1" fmla="*/ 468723 w 827953"/>
                <a:gd name="connsiteY1" fmla="*/ 0 h 1629556"/>
                <a:gd name="connsiteX2" fmla="*/ 827953 w 827953"/>
                <a:gd name="connsiteY2" fmla="*/ 919261 h 1629556"/>
                <a:gd name="connsiteX3" fmla="*/ 359229 w 827953"/>
                <a:gd name="connsiteY3" fmla="*/ 1629556 h 1629556"/>
                <a:gd name="connsiteX4" fmla="*/ 0 w 827953"/>
                <a:gd name="connsiteY4" fmla="*/ 723901 h 1629556"/>
                <a:gd name="connsiteX0" fmla="*/ 0 w 721818"/>
                <a:gd name="connsiteY0" fmla="*/ 729343 h 1629556"/>
                <a:gd name="connsiteX1" fmla="*/ 362588 w 721818"/>
                <a:gd name="connsiteY1" fmla="*/ 0 h 1629556"/>
                <a:gd name="connsiteX2" fmla="*/ 721818 w 721818"/>
                <a:gd name="connsiteY2" fmla="*/ 919261 h 1629556"/>
                <a:gd name="connsiteX3" fmla="*/ 253094 w 721818"/>
                <a:gd name="connsiteY3" fmla="*/ 1629556 h 1629556"/>
                <a:gd name="connsiteX4" fmla="*/ 0 w 721818"/>
                <a:gd name="connsiteY4" fmla="*/ 729343 h 1629556"/>
                <a:gd name="connsiteX0" fmla="*/ 0 w 817068"/>
                <a:gd name="connsiteY0" fmla="*/ 715736 h 1629556"/>
                <a:gd name="connsiteX1" fmla="*/ 457838 w 817068"/>
                <a:gd name="connsiteY1" fmla="*/ 0 h 1629556"/>
                <a:gd name="connsiteX2" fmla="*/ 817068 w 817068"/>
                <a:gd name="connsiteY2" fmla="*/ 919261 h 1629556"/>
                <a:gd name="connsiteX3" fmla="*/ 348344 w 817068"/>
                <a:gd name="connsiteY3" fmla="*/ 1629556 h 1629556"/>
                <a:gd name="connsiteX4" fmla="*/ 0 w 817068"/>
                <a:gd name="connsiteY4" fmla="*/ 715736 h 1629556"/>
                <a:gd name="connsiteX0" fmla="*/ 0 w 817068"/>
                <a:gd name="connsiteY0" fmla="*/ 547007 h 1460827"/>
                <a:gd name="connsiteX1" fmla="*/ 610238 w 817068"/>
                <a:gd name="connsiteY1" fmla="*/ 0 h 1460827"/>
                <a:gd name="connsiteX2" fmla="*/ 817068 w 817068"/>
                <a:gd name="connsiteY2" fmla="*/ 750532 h 1460827"/>
                <a:gd name="connsiteX3" fmla="*/ 348344 w 817068"/>
                <a:gd name="connsiteY3" fmla="*/ 1460827 h 1460827"/>
                <a:gd name="connsiteX4" fmla="*/ 0 w 817068"/>
                <a:gd name="connsiteY4" fmla="*/ 547007 h 1460827"/>
                <a:gd name="connsiteX0" fmla="*/ 0 w 817068"/>
                <a:gd name="connsiteY0" fmla="*/ 707571 h 1621391"/>
                <a:gd name="connsiteX1" fmla="*/ 457838 w 817068"/>
                <a:gd name="connsiteY1" fmla="*/ 0 h 1621391"/>
                <a:gd name="connsiteX2" fmla="*/ 817068 w 817068"/>
                <a:gd name="connsiteY2" fmla="*/ 911096 h 1621391"/>
                <a:gd name="connsiteX3" fmla="*/ 348344 w 817068"/>
                <a:gd name="connsiteY3" fmla="*/ 1621391 h 1621391"/>
                <a:gd name="connsiteX4" fmla="*/ 0 w 817068"/>
                <a:gd name="connsiteY4" fmla="*/ 707571 h 1621391"/>
                <a:gd name="connsiteX0" fmla="*/ 0 w 724539"/>
                <a:gd name="connsiteY0" fmla="*/ 707571 h 1621391"/>
                <a:gd name="connsiteX1" fmla="*/ 457838 w 724539"/>
                <a:gd name="connsiteY1" fmla="*/ 0 h 1621391"/>
                <a:gd name="connsiteX2" fmla="*/ 724539 w 724539"/>
                <a:gd name="connsiteY2" fmla="*/ 949196 h 1621391"/>
                <a:gd name="connsiteX3" fmla="*/ 348344 w 724539"/>
                <a:gd name="connsiteY3" fmla="*/ 1621391 h 1621391"/>
                <a:gd name="connsiteX4" fmla="*/ 0 w 724539"/>
                <a:gd name="connsiteY4" fmla="*/ 707571 h 1621391"/>
                <a:gd name="connsiteX0" fmla="*/ 0 w 811624"/>
                <a:gd name="connsiteY0" fmla="*/ 707571 h 1621391"/>
                <a:gd name="connsiteX1" fmla="*/ 457838 w 811624"/>
                <a:gd name="connsiteY1" fmla="*/ 0 h 1621391"/>
                <a:gd name="connsiteX2" fmla="*/ 811624 w 811624"/>
                <a:gd name="connsiteY2" fmla="*/ 908374 h 1621391"/>
                <a:gd name="connsiteX3" fmla="*/ 348344 w 811624"/>
                <a:gd name="connsiteY3" fmla="*/ 1621391 h 1621391"/>
                <a:gd name="connsiteX4" fmla="*/ 0 w 811624"/>
                <a:gd name="connsiteY4" fmla="*/ 707571 h 1621391"/>
                <a:gd name="connsiteX0" fmla="*/ 0 w 811624"/>
                <a:gd name="connsiteY0" fmla="*/ 707571 h 1624112"/>
                <a:gd name="connsiteX1" fmla="*/ 457838 w 811624"/>
                <a:gd name="connsiteY1" fmla="*/ 0 h 1624112"/>
                <a:gd name="connsiteX2" fmla="*/ 811624 w 811624"/>
                <a:gd name="connsiteY2" fmla="*/ 908374 h 1624112"/>
                <a:gd name="connsiteX3" fmla="*/ 356509 w 811624"/>
                <a:gd name="connsiteY3" fmla="*/ 1624112 h 1624112"/>
                <a:gd name="connsiteX4" fmla="*/ 0 w 811624"/>
                <a:gd name="connsiteY4" fmla="*/ 707571 h 1624112"/>
                <a:gd name="connsiteX0" fmla="*/ 0 w 811624"/>
                <a:gd name="connsiteY0" fmla="*/ 709476 h 1626017"/>
                <a:gd name="connsiteX1" fmla="*/ 457838 w 811624"/>
                <a:gd name="connsiteY1" fmla="*/ 0 h 1626017"/>
                <a:gd name="connsiteX2" fmla="*/ 811624 w 811624"/>
                <a:gd name="connsiteY2" fmla="*/ 910279 h 1626017"/>
                <a:gd name="connsiteX3" fmla="*/ 356509 w 811624"/>
                <a:gd name="connsiteY3" fmla="*/ 1626017 h 1626017"/>
                <a:gd name="connsiteX4" fmla="*/ 0 w 811624"/>
                <a:gd name="connsiteY4" fmla="*/ 709476 h 16260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1624" h="1626017">
                  <a:moveTo>
                    <a:pt x="0" y="709476"/>
                  </a:moveTo>
                  <a:lnTo>
                    <a:pt x="457838" y="0"/>
                  </a:lnTo>
                  <a:lnTo>
                    <a:pt x="811624" y="910279"/>
                  </a:lnTo>
                  <a:lnTo>
                    <a:pt x="356509" y="1626017"/>
                  </a:lnTo>
                  <a:lnTo>
                    <a:pt x="0" y="709476"/>
                  </a:lnTo>
                  <a:close/>
                </a:path>
              </a:pathLst>
            </a:custGeom>
            <a:gradFill flip="none" rotWithShape="1">
              <a:gsLst>
                <a:gs pos="0">
                  <a:schemeClr val="accent5">
                    <a:lumMod val="60000"/>
                    <a:lumOff val="40000"/>
                  </a:schemeClr>
                </a:gs>
                <a:gs pos="98000">
                  <a:schemeClr val="accent2"/>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Rectangle 21">
              <a:extLst>
                <a:ext uri="{FF2B5EF4-FFF2-40B4-BE49-F238E27FC236}">
                  <a16:creationId xmlns:a16="http://schemas.microsoft.com/office/drawing/2014/main" id="{6386E782-C188-CC8C-656F-0A7AC7DC3CE9}"/>
                </a:ext>
              </a:extLst>
            </p:cNvPr>
            <p:cNvSpPr/>
            <p:nvPr/>
          </p:nvSpPr>
          <p:spPr>
            <a:xfrm>
              <a:off x="9042930" y="4869160"/>
              <a:ext cx="1329785" cy="916538"/>
            </a:xfrm>
            <a:custGeom>
              <a:avLst/>
              <a:gdLst>
                <a:gd name="connsiteX0" fmla="*/ 0 w 983073"/>
                <a:gd name="connsiteY0" fmla="*/ 0 h 598133"/>
                <a:gd name="connsiteX1" fmla="*/ 983073 w 983073"/>
                <a:gd name="connsiteY1" fmla="*/ 0 h 598133"/>
                <a:gd name="connsiteX2" fmla="*/ 983073 w 983073"/>
                <a:gd name="connsiteY2" fmla="*/ 598133 h 598133"/>
                <a:gd name="connsiteX3" fmla="*/ 0 w 983073"/>
                <a:gd name="connsiteY3" fmla="*/ 598133 h 598133"/>
                <a:gd name="connsiteX4" fmla="*/ 0 w 983073"/>
                <a:gd name="connsiteY4" fmla="*/ 0 h 598133"/>
                <a:gd name="connsiteX0" fmla="*/ 435429 w 1418502"/>
                <a:gd name="connsiteY0" fmla="*/ 0 h 717876"/>
                <a:gd name="connsiteX1" fmla="*/ 1418502 w 1418502"/>
                <a:gd name="connsiteY1" fmla="*/ 0 h 717876"/>
                <a:gd name="connsiteX2" fmla="*/ 1418502 w 1418502"/>
                <a:gd name="connsiteY2" fmla="*/ 598133 h 717876"/>
                <a:gd name="connsiteX3" fmla="*/ 0 w 1418502"/>
                <a:gd name="connsiteY3" fmla="*/ 717876 h 717876"/>
                <a:gd name="connsiteX4" fmla="*/ 435429 w 1418502"/>
                <a:gd name="connsiteY4" fmla="*/ 0 h 717876"/>
                <a:gd name="connsiteX0" fmla="*/ 435429 w 1418502"/>
                <a:gd name="connsiteY0" fmla="*/ 0 h 717876"/>
                <a:gd name="connsiteX1" fmla="*/ 1418502 w 1418502"/>
                <a:gd name="connsiteY1" fmla="*/ 0 h 717876"/>
                <a:gd name="connsiteX2" fmla="*/ 972188 w 1418502"/>
                <a:gd name="connsiteY2" fmla="*/ 715154 h 717876"/>
                <a:gd name="connsiteX3" fmla="*/ 0 w 1418502"/>
                <a:gd name="connsiteY3" fmla="*/ 717876 h 717876"/>
                <a:gd name="connsiteX4" fmla="*/ 435429 w 1418502"/>
                <a:gd name="connsiteY4" fmla="*/ 0 h 717876"/>
                <a:gd name="connsiteX0" fmla="*/ 590551 w 1418502"/>
                <a:gd name="connsiteY0" fmla="*/ 29936 h 717876"/>
                <a:gd name="connsiteX1" fmla="*/ 1418502 w 1418502"/>
                <a:gd name="connsiteY1" fmla="*/ 0 h 717876"/>
                <a:gd name="connsiteX2" fmla="*/ 972188 w 1418502"/>
                <a:gd name="connsiteY2" fmla="*/ 715154 h 717876"/>
                <a:gd name="connsiteX3" fmla="*/ 0 w 1418502"/>
                <a:gd name="connsiteY3" fmla="*/ 717876 h 717876"/>
                <a:gd name="connsiteX4" fmla="*/ 590551 w 1418502"/>
                <a:gd name="connsiteY4" fmla="*/ 29936 h 717876"/>
                <a:gd name="connsiteX0" fmla="*/ 457201 w 1418502"/>
                <a:gd name="connsiteY0" fmla="*/ 10886 h 717876"/>
                <a:gd name="connsiteX1" fmla="*/ 1418502 w 1418502"/>
                <a:gd name="connsiteY1" fmla="*/ 0 h 717876"/>
                <a:gd name="connsiteX2" fmla="*/ 972188 w 1418502"/>
                <a:gd name="connsiteY2" fmla="*/ 715154 h 717876"/>
                <a:gd name="connsiteX3" fmla="*/ 0 w 1418502"/>
                <a:gd name="connsiteY3" fmla="*/ 717876 h 717876"/>
                <a:gd name="connsiteX4" fmla="*/ 457201 w 1418502"/>
                <a:gd name="connsiteY4" fmla="*/ 10886 h 717876"/>
                <a:gd name="connsiteX0" fmla="*/ 457201 w 1312366"/>
                <a:gd name="connsiteY0" fmla="*/ 0 h 706990"/>
                <a:gd name="connsiteX1" fmla="*/ 1312366 w 1312366"/>
                <a:gd name="connsiteY1" fmla="*/ 27214 h 706990"/>
                <a:gd name="connsiteX2" fmla="*/ 972188 w 1312366"/>
                <a:gd name="connsiteY2" fmla="*/ 704268 h 706990"/>
                <a:gd name="connsiteX3" fmla="*/ 0 w 1312366"/>
                <a:gd name="connsiteY3" fmla="*/ 706990 h 706990"/>
                <a:gd name="connsiteX4" fmla="*/ 457201 w 1312366"/>
                <a:gd name="connsiteY4" fmla="*/ 0 h 706990"/>
                <a:gd name="connsiteX0" fmla="*/ 457201 w 1434831"/>
                <a:gd name="connsiteY0" fmla="*/ 8165 h 715155"/>
                <a:gd name="connsiteX1" fmla="*/ 1434831 w 1434831"/>
                <a:gd name="connsiteY1" fmla="*/ 0 h 715155"/>
                <a:gd name="connsiteX2" fmla="*/ 972188 w 1434831"/>
                <a:gd name="connsiteY2" fmla="*/ 712433 h 715155"/>
                <a:gd name="connsiteX3" fmla="*/ 0 w 1434831"/>
                <a:gd name="connsiteY3" fmla="*/ 715155 h 715155"/>
                <a:gd name="connsiteX4" fmla="*/ 457201 w 1434831"/>
                <a:gd name="connsiteY4" fmla="*/ 8165 h 715155"/>
                <a:gd name="connsiteX0" fmla="*/ 416379 w 1434831"/>
                <a:gd name="connsiteY0" fmla="*/ 0 h 761419"/>
                <a:gd name="connsiteX1" fmla="*/ 1434831 w 1434831"/>
                <a:gd name="connsiteY1" fmla="*/ 46264 h 761419"/>
                <a:gd name="connsiteX2" fmla="*/ 972188 w 1434831"/>
                <a:gd name="connsiteY2" fmla="*/ 758697 h 761419"/>
                <a:gd name="connsiteX3" fmla="*/ 0 w 1434831"/>
                <a:gd name="connsiteY3" fmla="*/ 761419 h 761419"/>
                <a:gd name="connsiteX4" fmla="*/ 416379 w 1434831"/>
                <a:gd name="connsiteY4" fmla="*/ 0 h 761419"/>
                <a:gd name="connsiteX0" fmla="*/ 451758 w 1434831"/>
                <a:gd name="connsiteY0" fmla="*/ 2722 h 715155"/>
                <a:gd name="connsiteX1" fmla="*/ 1434831 w 1434831"/>
                <a:gd name="connsiteY1" fmla="*/ 0 h 715155"/>
                <a:gd name="connsiteX2" fmla="*/ 972188 w 1434831"/>
                <a:gd name="connsiteY2" fmla="*/ 712433 h 715155"/>
                <a:gd name="connsiteX3" fmla="*/ 0 w 1434831"/>
                <a:gd name="connsiteY3" fmla="*/ 715155 h 715155"/>
                <a:gd name="connsiteX4" fmla="*/ 451758 w 1434831"/>
                <a:gd name="connsiteY4" fmla="*/ 2722 h 715155"/>
                <a:gd name="connsiteX0" fmla="*/ 43543 w 1434831"/>
                <a:gd name="connsiteY0" fmla="*/ 193222 h 715155"/>
                <a:gd name="connsiteX1" fmla="*/ 1434831 w 1434831"/>
                <a:gd name="connsiteY1" fmla="*/ 0 h 715155"/>
                <a:gd name="connsiteX2" fmla="*/ 972188 w 1434831"/>
                <a:gd name="connsiteY2" fmla="*/ 712433 h 715155"/>
                <a:gd name="connsiteX3" fmla="*/ 0 w 1434831"/>
                <a:gd name="connsiteY3" fmla="*/ 715155 h 715155"/>
                <a:gd name="connsiteX4" fmla="*/ 43543 w 1434831"/>
                <a:gd name="connsiteY4" fmla="*/ 193222 h 715155"/>
                <a:gd name="connsiteX0" fmla="*/ 43543 w 972188"/>
                <a:gd name="connsiteY0" fmla="*/ 723901 h 1245834"/>
                <a:gd name="connsiteX1" fmla="*/ 512266 w 972188"/>
                <a:gd name="connsiteY1" fmla="*/ 0 h 1245834"/>
                <a:gd name="connsiteX2" fmla="*/ 972188 w 972188"/>
                <a:gd name="connsiteY2" fmla="*/ 1243112 h 1245834"/>
                <a:gd name="connsiteX3" fmla="*/ 0 w 972188"/>
                <a:gd name="connsiteY3" fmla="*/ 1245834 h 1245834"/>
                <a:gd name="connsiteX4" fmla="*/ 43543 w 972188"/>
                <a:gd name="connsiteY4" fmla="*/ 723901 h 1245834"/>
                <a:gd name="connsiteX0" fmla="*/ 0 w 928645"/>
                <a:gd name="connsiteY0" fmla="*/ 723901 h 1629556"/>
                <a:gd name="connsiteX1" fmla="*/ 468723 w 928645"/>
                <a:gd name="connsiteY1" fmla="*/ 0 h 1629556"/>
                <a:gd name="connsiteX2" fmla="*/ 928645 w 928645"/>
                <a:gd name="connsiteY2" fmla="*/ 1243112 h 1629556"/>
                <a:gd name="connsiteX3" fmla="*/ 359229 w 928645"/>
                <a:gd name="connsiteY3" fmla="*/ 1629556 h 1629556"/>
                <a:gd name="connsiteX4" fmla="*/ 0 w 928645"/>
                <a:gd name="connsiteY4" fmla="*/ 723901 h 1629556"/>
                <a:gd name="connsiteX0" fmla="*/ 0 w 817067"/>
                <a:gd name="connsiteY0" fmla="*/ 723901 h 1629556"/>
                <a:gd name="connsiteX1" fmla="*/ 468723 w 817067"/>
                <a:gd name="connsiteY1" fmla="*/ 0 h 1629556"/>
                <a:gd name="connsiteX2" fmla="*/ 817067 w 817067"/>
                <a:gd name="connsiteY2" fmla="*/ 911097 h 1629556"/>
                <a:gd name="connsiteX3" fmla="*/ 359229 w 817067"/>
                <a:gd name="connsiteY3" fmla="*/ 1629556 h 1629556"/>
                <a:gd name="connsiteX4" fmla="*/ 0 w 817067"/>
                <a:gd name="connsiteY4" fmla="*/ 723901 h 1629556"/>
                <a:gd name="connsiteX0" fmla="*/ 0 w 827953"/>
                <a:gd name="connsiteY0" fmla="*/ 723901 h 1629556"/>
                <a:gd name="connsiteX1" fmla="*/ 468723 w 827953"/>
                <a:gd name="connsiteY1" fmla="*/ 0 h 1629556"/>
                <a:gd name="connsiteX2" fmla="*/ 827953 w 827953"/>
                <a:gd name="connsiteY2" fmla="*/ 919261 h 1629556"/>
                <a:gd name="connsiteX3" fmla="*/ 359229 w 827953"/>
                <a:gd name="connsiteY3" fmla="*/ 1629556 h 1629556"/>
                <a:gd name="connsiteX4" fmla="*/ 0 w 827953"/>
                <a:gd name="connsiteY4" fmla="*/ 723901 h 1629556"/>
                <a:gd name="connsiteX0" fmla="*/ 0 w 721818"/>
                <a:gd name="connsiteY0" fmla="*/ 729343 h 1629556"/>
                <a:gd name="connsiteX1" fmla="*/ 362588 w 721818"/>
                <a:gd name="connsiteY1" fmla="*/ 0 h 1629556"/>
                <a:gd name="connsiteX2" fmla="*/ 721818 w 721818"/>
                <a:gd name="connsiteY2" fmla="*/ 919261 h 1629556"/>
                <a:gd name="connsiteX3" fmla="*/ 253094 w 721818"/>
                <a:gd name="connsiteY3" fmla="*/ 1629556 h 1629556"/>
                <a:gd name="connsiteX4" fmla="*/ 0 w 721818"/>
                <a:gd name="connsiteY4" fmla="*/ 729343 h 1629556"/>
                <a:gd name="connsiteX0" fmla="*/ 0 w 817068"/>
                <a:gd name="connsiteY0" fmla="*/ 715736 h 1629556"/>
                <a:gd name="connsiteX1" fmla="*/ 457838 w 817068"/>
                <a:gd name="connsiteY1" fmla="*/ 0 h 1629556"/>
                <a:gd name="connsiteX2" fmla="*/ 817068 w 817068"/>
                <a:gd name="connsiteY2" fmla="*/ 919261 h 1629556"/>
                <a:gd name="connsiteX3" fmla="*/ 348344 w 817068"/>
                <a:gd name="connsiteY3" fmla="*/ 1629556 h 1629556"/>
                <a:gd name="connsiteX4" fmla="*/ 0 w 817068"/>
                <a:gd name="connsiteY4" fmla="*/ 715736 h 1629556"/>
                <a:gd name="connsiteX0" fmla="*/ 0 w 817068"/>
                <a:gd name="connsiteY0" fmla="*/ 547007 h 1460827"/>
                <a:gd name="connsiteX1" fmla="*/ 610238 w 817068"/>
                <a:gd name="connsiteY1" fmla="*/ 0 h 1460827"/>
                <a:gd name="connsiteX2" fmla="*/ 817068 w 817068"/>
                <a:gd name="connsiteY2" fmla="*/ 750532 h 1460827"/>
                <a:gd name="connsiteX3" fmla="*/ 348344 w 817068"/>
                <a:gd name="connsiteY3" fmla="*/ 1460827 h 1460827"/>
                <a:gd name="connsiteX4" fmla="*/ 0 w 817068"/>
                <a:gd name="connsiteY4" fmla="*/ 547007 h 1460827"/>
                <a:gd name="connsiteX0" fmla="*/ 0 w 817068"/>
                <a:gd name="connsiteY0" fmla="*/ 707571 h 1621391"/>
                <a:gd name="connsiteX1" fmla="*/ 457838 w 817068"/>
                <a:gd name="connsiteY1" fmla="*/ 0 h 1621391"/>
                <a:gd name="connsiteX2" fmla="*/ 817068 w 817068"/>
                <a:gd name="connsiteY2" fmla="*/ 911096 h 1621391"/>
                <a:gd name="connsiteX3" fmla="*/ 348344 w 817068"/>
                <a:gd name="connsiteY3" fmla="*/ 1621391 h 1621391"/>
                <a:gd name="connsiteX4" fmla="*/ 0 w 817068"/>
                <a:gd name="connsiteY4" fmla="*/ 707571 h 1621391"/>
                <a:gd name="connsiteX0" fmla="*/ 0 w 724539"/>
                <a:gd name="connsiteY0" fmla="*/ 707571 h 1621391"/>
                <a:gd name="connsiteX1" fmla="*/ 457838 w 724539"/>
                <a:gd name="connsiteY1" fmla="*/ 0 h 1621391"/>
                <a:gd name="connsiteX2" fmla="*/ 724539 w 724539"/>
                <a:gd name="connsiteY2" fmla="*/ 949196 h 1621391"/>
                <a:gd name="connsiteX3" fmla="*/ 348344 w 724539"/>
                <a:gd name="connsiteY3" fmla="*/ 1621391 h 1621391"/>
                <a:gd name="connsiteX4" fmla="*/ 0 w 724539"/>
                <a:gd name="connsiteY4" fmla="*/ 707571 h 1621391"/>
                <a:gd name="connsiteX0" fmla="*/ 0 w 811624"/>
                <a:gd name="connsiteY0" fmla="*/ 707571 h 1621391"/>
                <a:gd name="connsiteX1" fmla="*/ 457838 w 811624"/>
                <a:gd name="connsiteY1" fmla="*/ 0 h 1621391"/>
                <a:gd name="connsiteX2" fmla="*/ 811624 w 811624"/>
                <a:gd name="connsiteY2" fmla="*/ 908374 h 1621391"/>
                <a:gd name="connsiteX3" fmla="*/ 348344 w 811624"/>
                <a:gd name="connsiteY3" fmla="*/ 1621391 h 1621391"/>
                <a:gd name="connsiteX4" fmla="*/ 0 w 811624"/>
                <a:gd name="connsiteY4" fmla="*/ 707571 h 1621391"/>
                <a:gd name="connsiteX0" fmla="*/ 0 w 811624"/>
                <a:gd name="connsiteY0" fmla="*/ 707571 h 1624112"/>
                <a:gd name="connsiteX1" fmla="*/ 457838 w 811624"/>
                <a:gd name="connsiteY1" fmla="*/ 0 h 1624112"/>
                <a:gd name="connsiteX2" fmla="*/ 811624 w 811624"/>
                <a:gd name="connsiteY2" fmla="*/ 908374 h 1624112"/>
                <a:gd name="connsiteX3" fmla="*/ 356509 w 811624"/>
                <a:gd name="connsiteY3" fmla="*/ 1624112 h 1624112"/>
                <a:gd name="connsiteX4" fmla="*/ 0 w 811624"/>
                <a:gd name="connsiteY4" fmla="*/ 707571 h 1624112"/>
                <a:gd name="connsiteX0" fmla="*/ 0 w 879659"/>
                <a:gd name="connsiteY0" fmla="*/ 310242 h 1226783"/>
                <a:gd name="connsiteX1" fmla="*/ 879659 w 879659"/>
                <a:gd name="connsiteY1" fmla="*/ 0 h 1226783"/>
                <a:gd name="connsiteX2" fmla="*/ 811624 w 879659"/>
                <a:gd name="connsiteY2" fmla="*/ 511045 h 1226783"/>
                <a:gd name="connsiteX3" fmla="*/ 356509 w 879659"/>
                <a:gd name="connsiteY3" fmla="*/ 1226783 h 1226783"/>
                <a:gd name="connsiteX4" fmla="*/ 0 w 879659"/>
                <a:gd name="connsiteY4" fmla="*/ 310242 h 1226783"/>
                <a:gd name="connsiteX0" fmla="*/ 0 w 972188"/>
                <a:gd name="connsiteY0" fmla="*/ 8164 h 1226783"/>
                <a:gd name="connsiteX1" fmla="*/ 972188 w 972188"/>
                <a:gd name="connsiteY1" fmla="*/ 0 h 1226783"/>
                <a:gd name="connsiteX2" fmla="*/ 904153 w 972188"/>
                <a:gd name="connsiteY2" fmla="*/ 511045 h 1226783"/>
                <a:gd name="connsiteX3" fmla="*/ 449038 w 972188"/>
                <a:gd name="connsiteY3" fmla="*/ 1226783 h 1226783"/>
                <a:gd name="connsiteX4" fmla="*/ 0 w 972188"/>
                <a:gd name="connsiteY4" fmla="*/ 8164 h 1226783"/>
                <a:gd name="connsiteX0" fmla="*/ 0 w 1325975"/>
                <a:gd name="connsiteY0" fmla="*/ 8164 h 1226783"/>
                <a:gd name="connsiteX1" fmla="*/ 972188 w 1325975"/>
                <a:gd name="connsiteY1" fmla="*/ 0 h 1226783"/>
                <a:gd name="connsiteX2" fmla="*/ 1325975 w 1325975"/>
                <a:gd name="connsiteY2" fmla="*/ 916538 h 1226783"/>
                <a:gd name="connsiteX3" fmla="*/ 449038 w 1325975"/>
                <a:gd name="connsiteY3" fmla="*/ 1226783 h 1226783"/>
                <a:gd name="connsiteX4" fmla="*/ 0 w 1325975"/>
                <a:gd name="connsiteY4" fmla="*/ 8164 h 1226783"/>
                <a:gd name="connsiteX0" fmla="*/ 0 w 1325975"/>
                <a:gd name="connsiteY0" fmla="*/ 8164 h 916538"/>
                <a:gd name="connsiteX1" fmla="*/ 972188 w 1325975"/>
                <a:gd name="connsiteY1" fmla="*/ 0 h 916538"/>
                <a:gd name="connsiteX2" fmla="*/ 1325975 w 1325975"/>
                <a:gd name="connsiteY2" fmla="*/ 916538 h 916538"/>
                <a:gd name="connsiteX3" fmla="*/ 353788 w 1325975"/>
                <a:gd name="connsiteY3" fmla="*/ 619905 h 916538"/>
                <a:gd name="connsiteX4" fmla="*/ 0 w 1325975"/>
                <a:gd name="connsiteY4" fmla="*/ 8164 h 916538"/>
                <a:gd name="connsiteX0" fmla="*/ 0 w 1325975"/>
                <a:gd name="connsiteY0" fmla="*/ 8164 h 916538"/>
                <a:gd name="connsiteX1" fmla="*/ 972188 w 1325975"/>
                <a:gd name="connsiteY1" fmla="*/ 0 h 916538"/>
                <a:gd name="connsiteX2" fmla="*/ 1325975 w 1325975"/>
                <a:gd name="connsiteY2" fmla="*/ 916538 h 916538"/>
                <a:gd name="connsiteX3" fmla="*/ 345624 w 1325975"/>
                <a:gd name="connsiteY3" fmla="*/ 911098 h 916538"/>
                <a:gd name="connsiteX4" fmla="*/ 0 w 1325975"/>
                <a:gd name="connsiteY4" fmla="*/ 8164 h 916538"/>
                <a:gd name="connsiteX0" fmla="*/ 0 w 1212904"/>
                <a:gd name="connsiteY0" fmla="*/ 8164 h 916538"/>
                <a:gd name="connsiteX1" fmla="*/ 859117 w 1212904"/>
                <a:gd name="connsiteY1" fmla="*/ 0 h 916538"/>
                <a:gd name="connsiteX2" fmla="*/ 1212904 w 1212904"/>
                <a:gd name="connsiteY2" fmla="*/ 916538 h 916538"/>
                <a:gd name="connsiteX3" fmla="*/ 232553 w 1212904"/>
                <a:gd name="connsiteY3" fmla="*/ 911098 h 916538"/>
                <a:gd name="connsiteX4" fmla="*/ 0 w 1212904"/>
                <a:gd name="connsiteY4" fmla="*/ 8164 h 916538"/>
                <a:gd name="connsiteX0" fmla="*/ 0 w 1325975"/>
                <a:gd name="connsiteY0" fmla="*/ 5706 h 916538"/>
                <a:gd name="connsiteX1" fmla="*/ 972188 w 1325975"/>
                <a:gd name="connsiteY1" fmla="*/ 0 h 916538"/>
                <a:gd name="connsiteX2" fmla="*/ 1325975 w 1325975"/>
                <a:gd name="connsiteY2" fmla="*/ 916538 h 916538"/>
                <a:gd name="connsiteX3" fmla="*/ 345624 w 1325975"/>
                <a:gd name="connsiteY3" fmla="*/ 911098 h 916538"/>
                <a:gd name="connsiteX4" fmla="*/ 0 w 1325975"/>
                <a:gd name="connsiteY4" fmla="*/ 5706 h 916538"/>
                <a:gd name="connsiteX0" fmla="*/ 0 w 1308830"/>
                <a:gd name="connsiteY0" fmla="*/ 0 h 922262"/>
                <a:gd name="connsiteX1" fmla="*/ 955043 w 1308830"/>
                <a:gd name="connsiteY1" fmla="*/ 5724 h 922262"/>
                <a:gd name="connsiteX2" fmla="*/ 1308830 w 1308830"/>
                <a:gd name="connsiteY2" fmla="*/ 922262 h 922262"/>
                <a:gd name="connsiteX3" fmla="*/ 328479 w 1308830"/>
                <a:gd name="connsiteY3" fmla="*/ 916822 h 922262"/>
                <a:gd name="connsiteX4" fmla="*/ 0 w 1308830"/>
                <a:gd name="connsiteY4" fmla="*/ 0 h 922262"/>
                <a:gd name="connsiteX0" fmla="*/ 0 w 1329785"/>
                <a:gd name="connsiteY0" fmla="*/ 5706 h 916538"/>
                <a:gd name="connsiteX1" fmla="*/ 975998 w 1329785"/>
                <a:gd name="connsiteY1" fmla="*/ 0 h 916538"/>
                <a:gd name="connsiteX2" fmla="*/ 1329785 w 1329785"/>
                <a:gd name="connsiteY2" fmla="*/ 916538 h 916538"/>
                <a:gd name="connsiteX3" fmla="*/ 349434 w 1329785"/>
                <a:gd name="connsiteY3" fmla="*/ 911098 h 916538"/>
                <a:gd name="connsiteX4" fmla="*/ 0 w 1329785"/>
                <a:gd name="connsiteY4" fmla="*/ 5706 h 9165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9785" h="916538">
                  <a:moveTo>
                    <a:pt x="0" y="5706"/>
                  </a:moveTo>
                  <a:lnTo>
                    <a:pt x="975998" y="0"/>
                  </a:lnTo>
                  <a:lnTo>
                    <a:pt x="1329785" y="916538"/>
                  </a:lnTo>
                  <a:lnTo>
                    <a:pt x="349434" y="911098"/>
                  </a:lnTo>
                  <a:lnTo>
                    <a:pt x="0" y="5706"/>
                  </a:lnTo>
                  <a:close/>
                </a:path>
              </a:pathLst>
            </a:custGeom>
            <a:gradFill>
              <a:gsLst>
                <a:gs pos="0">
                  <a:schemeClr val="accent2">
                    <a:lumMod val="60000"/>
                    <a:lumOff val="40000"/>
                  </a:schemeClr>
                </a:gs>
                <a:gs pos="76000">
                  <a:schemeClr val="accent2">
                    <a:lumMod val="75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 name="Date Placeholder 3"/>
          <p:cNvSpPr>
            <a:spLocks noGrp="1"/>
          </p:cNvSpPr>
          <p:nvPr>
            <p:ph type="dt" sz="half" idx="10"/>
          </p:nvPr>
        </p:nvSpPr>
        <p:spPr/>
        <p:txBody>
          <a:bodyPr/>
          <a:lstStyle/>
          <a:p>
            <a:fld id="{9578D6DB-6798-42D2-B9AD-FC6F1C72FC30}" type="datetimeFigureOut">
              <a:rPr lang="en-US" smtClean="0"/>
              <a:pPr/>
              <a:t>12/12/2023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EDE275-BE14-4364-AEA2-5F5667C0FD49}" type="slidenum">
              <a:rPr lang="en-US" smtClean="0"/>
              <a:pPr/>
              <a:t>‹#›</a:t>
            </a:fld>
            <a:endParaRPr lang="en-US"/>
          </a:p>
        </p:txBody>
      </p:sp>
      <p:sp>
        <p:nvSpPr>
          <p:cNvPr id="9" name="Title 1">
            <a:extLst>
              <a:ext uri="{FF2B5EF4-FFF2-40B4-BE49-F238E27FC236}">
                <a16:creationId xmlns:a16="http://schemas.microsoft.com/office/drawing/2014/main" id="{A6E30940-40C8-F19D-E5A5-053D4DBC6367}"/>
              </a:ext>
            </a:extLst>
          </p:cNvPr>
          <p:cNvSpPr>
            <a:spLocks noGrp="1"/>
          </p:cNvSpPr>
          <p:nvPr>
            <p:ph type="ctrTitle"/>
          </p:nvPr>
        </p:nvSpPr>
        <p:spPr>
          <a:xfrm>
            <a:off x="1291534" y="2931886"/>
            <a:ext cx="8505609" cy="1014921"/>
          </a:xfrm>
        </p:spPr>
        <p:txBody>
          <a:bodyPr>
            <a:noAutofit/>
          </a:bodyPr>
          <a:lstStyle>
            <a:lvl1pPr algn="l">
              <a:defRPr lang="en-US" sz="8800" b="1" kern="1200" smtClean="0">
                <a:solidFill>
                  <a:schemeClr val="bg1"/>
                </a:solidFill>
                <a:latin typeface="Segoe UI Black" panose="020B0A02040204020203" pitchFamily="34" charset="0"/>
                <a:ea typeface="Segoe UI Black" panose="020B0A02040204020203" pitchFamily="34" charset="0"/>
                <a:cs typeface="+mj-cs"/>
              </a:defRPr>
            </a:lvl1pPr>
          </a:lstStyle>
          <a:p>
            <a:r>
              <a:rPr lang="en-US" dirty="0"/>
              <a:t>Click to edit</a:t>
            </a:r>
          </a:p>
        </p:txBody>
      </p:sp>
      <p:sp>
        <p:nvSpPr>
          <p:cNvPr id="10" name="Subtitle 2">
            <a:extLst>
              <a:ext uri="{FF2B5EF4-FFF2-40B4-BE49-F238E27FC236}">
                <a16:creationId xmlns:a16="http://schemas.microsoft.com/office/drawing/2014/main" id="{31D88C9D-2BB5-9CBA-28EA-D0127CDB2701}"/>
              </a:ext>
            </a:extLst>
          </p:cNvPr>
          <p:cNvSpPr>
            <a:spLocks noGrp="1"/>
          </p:cNvSpPr>
          <p:nvPr>
            <p:ph type="subTitle" idx="1"/>
          </p:nvPr>
        </p:nvSpPr>
        <p:spPr>
          <a:xfrm>
            <a:off x="1287208" y="4128074"/>
            <a:ext cx="8532178" cy="560040"/>
          </a:xfrm>
        </p:spPr>
        <p:txBody>
          <a:bodyPr>
            <a:normAutofit/>
          </a:bodyPr>
          <a:lstStyle>
            <a:lvl1pPr marL="0" indent="0" algn="l">
              <a:buNone/>
              <a:defRPr lang="en-US" sz="3200" kern="1200" smtClean="0">
                <a:solidFill>
                  <a:schemeClr val="bg1"/>
                </a:solidFill>
                <a:latin typeface="Segoe UI Light" panose="020B0502040204020203" pitchFamily="34" charset="0"/>
                <a:ea typeface="+mj-ea"/>
                <a:cs typeface="Segoe UI Light" panose="020B0502040204020203" pitchFamily="34" charset="0"/>
              </a:defRPr>
            </a:lvl1pPr>
            <a:lvl2pPr marL="609468" indent="0" algn="ctr">
              <a:buNone/>
              <a:defRPr>
                <a:solidFill>
                  <a:schemeClr val="tx1">
                    <a:tint val="75000"/>
                  </a:schemeClr>
                </a:solidFill>
              </a:defRPr>
            </a:lvl2pPr>
            <a:lvl3pPr marL="1218936" indent="0" algn="ctr">
              <a:buNone/>
              <a:defRPr>
                <a:solidFill>
                  <a:schemeClr val="tx1">
                    <a:tint val="75000"/>
                  </a:schemeClr>
                </a:solidFill>
              </a:defRPr>
            </a:lvl3pPr>
            <a:lvl4pPr marL="1828404" indent="0" algn="ctr">
              <a:buNone/>
              <a:defRPr>
                <a:solidFill>
                  <a:schemeClr val="tx1">
                    <a:tint val="75000"/>
                  </a:schemeClr>
                </a:solidFill>
              </a:defRPr>
            </a:lvl4pPr>
            <a:lvl5pPr marL="2437872" indent="0" algn="ctr">
              <a:buNone/>
              <a:defRPr>
                <a:solidFill>
                  <a:schemeClr val="tx1">
                    <a:tint val="75000"/>
                  </a:schemeClr>
                </a:solidFill>
              </a:defRPr>
            </a:lvl5pPr>
            <a:lvl6pPr marL="3047340" indent="0" algn="ctr">
              <a:buNone/>
              <a:defRPr>
                <a:solidFill>
                  <a:schemeClr val="tx1">
                    <a:tint val="75000"/>
                  </a:schemeClr>
                </a:solidFill>
              </a:defRPr>
            </a:lvl6pPr>
            <a:lvl7pPr marL="3656808" indent="0" algn="ctr">
              <a:buNone/>
              <a:defRPr>
                <a:solidFill>
                  <a:schemeClr val="tx1">
                    <a:tint val="75000"/>
                  </a:schemeClr>
                </a:solidFill>
              </a:defRPr>
            </a:lvl7pPr>
            <a:lvl8pPr marL="4266275" indent="0" algn="ctr">
              <a:buNone/>
              <a:defRPr>
                <a:solidFill>
                  <a:schemeClr val="tx1">
                    <a:tint val="75000"/>
                  </a:schemeClr>
                </a:solidFill>
              </a:defRPr>
            </a:lvl8pPr>
            <a:lvl9pPr marL="4875744"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260969615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12/12/2023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
        <p:nvSpPr>
          <p:cNvPr id="18" name="Picture Placeholder 17">
            <a:extLst>
              <a:ext uri="{FF2B5EF4-FFF2-40B4-BE49-F238E27FC236}">
                <a16:creationId xmlns:a16="http://schemas.microsoft.com/office/drawing/2014/main" id="{869855B9-86D8-3CD2-2788-FB9E9519B3F1}"/>
              </a:ext>
            </a:extLst>
          </p:cNvPr>
          <p:cNvSpPr>
            <a:spLocks noGrp="1"/>
          </p:cNvSpPr>
          <p:nvPr>
            <p:ph type="pic" sz="quarter" idx="13"/>
          </p:nvPr>
        </p:nvSpPr>
        <p:spPr>
          <a:xfrm>
            <a:off x="2241896" y="-1"/>
            <a:ext cx="3434403" cy="4005064"/>
          </a:xfrm>
          <a:custGeom>
            <a:avLst/>
            <a:gdLst>
              <a:gd name="connsiteX0" fmla="*/ 0 w 3434403"/>
              <a:gd name="connsiteY0" fmla="*/ 0 h 4005064"/>
              <a:gd name="connsiteX1" fmla="*/ 3434403 w 3434403"/>
              <a:gd name="connsiteY1" fmla="*/ 0 h 4005064"/>
              <a:gd name="connsiteX2" fmla="*/ 3434403 w 3434403"/>
              <a:gd name="connsiteY2" fmla="*/ 1138641 h 4005064"/>
              <a:gd name="connsiteX3" fmla="*/ 3434403 w 3434403"/>
              <a:gd name="connsiteY3" fmla="*/ 2334983 h 4005064"/>
              <a:gd name="connsiteX4" fmla="*/ 3434403 w 3434403"/>
              <a:gd name="connsiteY4" fmla="*/ 3772149 h 4005064"/>
              <a:gd name="connsiteX5" fmla="*/ 3201488 w 3434403"/>
              <a:gd name="connsiteY5" fmla="*/ 4005064 h 4005064"/>
              <a:gd name="connsiteX6" fmla="*/ 232915 w 3434403"/>
              <a:gd name="connsiteY6" fmla="*/ 4005064 h 4005064"/>
              <a:gd name="connsiteX7" fmla="*/ 0 w 3434403"/>
              <a:gd name="connsiteY7" fmla="*/ 3772149 h 4005064"/>
              <a:gd name="connsiteX8" fmla="*/ 0 w 3434403"/>
              <a:gd name="connsiteY8" fmla="*/ 2334983 h 4005064"/>
              <a:gd name="connsiteX9" fmla="*/ 0 w 3434403"/>
              <a:gd name="connsiteY9" fmla="*/ 1138641 h 4005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34403" h="4005064">
                <a:moveTo>
                  <a:pt x="0" y="0"/>
                </a:moveTo>
                <a:lnTo>
                  <a:pt x="3434403" y="0"/>
                </a:lnTo>
                <a:lnTo>
                  <a:pt x="3434403" y="1138641"/>
                </a:lnTo>
                <a:lnTo>
                  <a:pt x="3434403" y="2334983"/>
                </a:lnTo>
                <a:lnTo>
                  <a:pt x="3434403" y="3772149"/>
                </a:lnTo>
                <a:cubicBezTo>
                  <a:pt x="3434403" y="3900786"/>
                  <a:pt x="3330124" y="4005064"/>
                  <a:pt x="3201488" y="4005064"/>
                </a:cubicBezTo>
                <a:lnTo>
                  <a:pt x="232915" y="4005064"/>
                </a:lnTo>
                <a:cubicBezTo>
                  <a:pt x="104280" y="4005064"/>
                  <a:pt x="0" y="3900786"/>
                  <a:pt x="0" y="3772149"/>
                </a:cubicBezTo>
                <a:lnTo>
                  <a:pt x="0" y="2334983"/>
                </a:lnTo>
                <a:lnTo>
                  <a:pt x="0" y="1138641"/>
                </a:lnTo>
                <a:close/>
              </a:path>
            </a:pathLst>
          </a:custGeom>
        </p:spPr>
        <p:txBody>
          <a:bodyPr wrap="square" anchor="ctr">
            <a:noAutofit/>
          </a:bodyPr>
          <a:lstStyle>
            <a:lvl1pPr marL="0" indent="0" algn="ctr">
              <a:buFontTx/>
              <a:buNone/>
              <a:defRPr/>
            </a:lvl1pPr>
          </a:lstStyle>
          <a:p>
            <a:endParaRPr lang="en-IN"/>
          </a:p>
        </p:txBody>
      </p:sp>
      <p:sp>
        <p:nvSpPr>
          <p:cNvPr id="6" name="Oval 5">
            <a:extLst>
              <a:ext uri="{FF2B5EF4-FFF2-40B4-BE49-F238E27FC236}">
                <a16:creationId xmlns:a16="http://schemas.microsoft.com/office/drawing/2014/main" id="{7DC6EC3A-9794-437E-CE0B-C6F4CE9A8FBD}"/>
              </a:ext>
            </a:extLst>
          </p:cNvPr>
          <p:cNvSpPr/>
          <p:nvPr userDrawn="1"/>
        </p:nvSpPr>
        <p:spPr>
          <a:xfrm>
            <a:off x="-44388" y="332656"/>
            <a:ext cx="2564782" cy="2564782"/>
          </a:xfrm>
          <a:prstGeom prst="ellipse">
            <a:avLst/>
          </a:prstGeom>
          <a:gradFill flip="none" rotWithShape="1">
            <a:gsLst>
              <a:gs pos="28000">
                <a:schemeClr val="accent2"/>
              </a:gs>
              <a:gs pos="94000">
                <a:schemeClr val="accent1">
                  <a:lumMod val="75000"/>
                </a:schemeClr>
              </a:gs>
            </a:gsLst>
            <a:lin ang="8100000" scaled="1"/>
            <a:tileRect/>
          </a:gradFill>
          <a:ln>
            <a:noFill/>
          </a:ln>
          <a:effectLst>
            <a:softEdge rad="304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Oval 6">
            <a:extLst>
              <a:ext uri="{FF2B5EF4-FFF2-40B4-BE49-F238E27FC236}">
                <a16:creationId xmlns:a16="http://schemas.microsoft.com/office/drawing/2014/main" id="{1F2F046D-A832-D052-DB26-35EBC2CAFB22}"/>
              </a:ext>
            </a:extLst>
          </p:cNvPr>
          <p:cNvSpPr/>
          <p:nvPr userDrawn="1"/>
        </p:nvSpPr>
        <p:spPr>
          <a:xfrm>
            <a:off x="9511683" y="5390446"/>
            <a:ext cx="1470962" cy="1470962"/>
          </a:xfrm>
          <a:prstGeom prst="ellipse">
            <a:avLst/>
          </a:prstGeom>
          <a:gradFill flip="none" rotWithShape="1">
            <a:gsLst>
              <a:gs pos="28000">
                <a:schemeClr val="accent2"/>
              </a:gs>
              <a:gs pos="94000">
                <a:schemeClr val="accent4"/>
              </a:gs>
            </a:gsLst>
            <a:lin ang="8100000" scaled="1"/>
            <a:tileRect/>
          </a:gradFill>
          <a:ln>
            <a:noFill/>
          </a:ln>
          <a:effectLst>
            <a:softEdge rad="254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Oval 7">
            <a:extLst>
              <a:ext uri="{FF2B5EF4-FFF2-40B4-BE49-F238E27FC236}">
                <a16:creationId xmlns:a16="http://schemas.microsoft.com/office/drawing/2014/main" id="{51BB83D4-B5DE-FE8B-8332-E14D8D0F5F65}"/>
              </a:ext>
            </a:extLst>
          </p:cNvPr>
          <p:cNvSpPr/>
          <p:nvPr userDrawn="1"/>
        </p:nvSpPr>
        <p:spPr>
          <a:xfrm>
            <a:off x="7134296" y="2120009"/>
            <a:ext cx="3770108" cy="3770108"/>
          </a:xfrm>
          <a:prstGeom prst="ellipse">
            <a:avLst/>
          </a:prstGeom>
          <a:gradFill flip="none" rotWithShape="1">
            <a:gsLst>
              <a:gs pos="21000">
                <a:schemeClr val="accent2"/>
              </a:gs>
              <a:gs pos="86000">
                <a:schemeClr val="accent4"/>
              </a:gs>
            </a:gsLst>
            <a:lin ang="8100000" scaled="1"/>
            <a:tileRect/>
          </a:gradFill>
          <a:ln>
            <a:noFill/>
          </a:ln>
          <a:effectLst>
            <a:softEdge rad="304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EB06218F-24A3-F966-6CE6-D95D69B12BE0}"/>
              </a:ext>
            </a:extLst>
          </p:cNvPr>
          <p:cNvGrpSpPr/>
          <p:nvPr userDrawn="1"/>
        </p:nvGrpSpPr>
        <p:grpSpPr>
          <a:xfrm>
            <a:off x="10990956" y="2996952"/>
            <a:ext cx="823092" cy="749782"/>
            <a:chOff x="9041297" y="4161587"/>
            <a:chExt cx="1785896" cy="1626834"/>
          </a:xfrm>
        </p:grpSpPr>
        <p:sp>
          <p:nvSpPr>
            <p:cNvPr id="10" name="Rectangle 21">
              <a:extLst>
                <a:ext uri="{FF2B5EF4-FFF2-40B4-BE49-F238E27FC236}">
                  <a16:creationId xmlns:a16="http://schemas.microsoft.com/office/drawing/2014/main" id="{53366426-E6D3-BA3E-3E09-F9FD35F6DE53}"/>
                </a:ext>
              </a:extLst>
            </p:cNvPr>
            <p:cNvSpPr/>
            <p:nvPr/>
          </p:nvSpPr>
          <p:spPr>
            <a:xfrm>
              <a:off x="9041297" y="4161587"/>
              <a:ext cx="1434831" cy="715155"/>
            </a:xfrm>
            <a:custGeom>
              <a:avLst/>
              <a:gdLst>
                <a:gd name="connsiteX0" fmla="*/ 0 w 983073"/>
                <a:gd name="connsiteY0" fmla="*/ 0 h 598133"/>
                <a:gd name="connsiteX1" fmla="*/ 983073 w 983073"/>
                <a:gd name="connsiteY1" fmla="*/ 0 h 598133"/>
                <a:gd name="connsiteX2" fmla="*/ 983073 w 983073"/>
                <a:gd name="connsiteY2" fmla="*/ 598133 h 598133"/>
                <a:gd name="connsiteX3" fmla="*/ 0 w 983073"/>
                <a:gd name="connsiteY3" fmla="*/ 598133 h 598133"/>
                <a:gd name="connsiteX4" fmla="*/ 0 w 983073"/>
                <a:gd name="connsiteY4" fmla="*/ 0 h 598133"/>
                <a:gd name="connsiteX0" fmla="*/ 435429 w 1418502"/>
                <a:gd name="connsiteY0" fmla="*/ 0 h 717876"/>
                <a:gd name="connsiteX1" fmla="*/ 1418502 w 1418502"/>
                <a:gd name="connsiteY1" fmla="*/ 0 h 717876"/>
                <a:gd name="connsiteX2" fmla="*/ 1418502 w 1418502"/>
                <a:gd name="connsiteY2" fmla="*/ 598133 h 717876"/>
                <a:gd name="connsiteX3" fmla="*/ 0 w 1418502"/>
                <a:gd name="connsiteY3" fmla="*/ 717876 h 717876"/>
                <a:gd name="connsiteX4" fmla="*/ 435429 w 1418502"/>
                <a:gd name="connsiteY4" fmla="*/ 0 h 717876"/>
                <a:gd name="connsiteX0" fmla="*/ 435429 w 1418502"/>
                <a:gd name="connsiteY0" fmla="*/ 0 h 717876"/>
                <a:gd name="connsiteX1" fmla="*/ 1418502 w 1418502"/>
                <a:gd name="connsiteY1" fmla="*/ 0 h 717876"/>
                <a:gd name="connsiteX2" fmla="*/ 972188 w 1418502"/>
                <a:gd name="connsiteY2" fmla="*/ 715154 h 717876"/>
                <a:gd name="connsiteX3" fmla="*/ 0 w 1418502"/>
                <a:gd name="connsiteY3" fmla="*/ 717876 h 717876"/>
                <a:gd name="connsiteX4" fmla="*/ 435429 w 1418502"/>
                <a:gd name="connsiteY4" fmla="*/ 0 h 717876"/>
                <a:gd name="connsiteX0" fmla="*/ 590551 w 1418502"/>
                <a:gd name="connsiteY0" fmla="*/ 29936 h 717876"/>
                <a:gd name="connsiteX1" fmla="*/ 1418502 w 1418502"/>
                <a:gd name="connsiteY1" fmla="*/ 0 h 717876"/>
                <a:gd name="connsiteX2" fmla="*/ 972188 w 1418502"/>
                <a:gd name="connsiteY2" fmla="*/ 715154 h 717876"/>
                <a:gd name="connsiteX3" fmla="*/ 0 w 1418502"/>
                <a:gd name="connsiteY3" fmla="*/ 717876 h 717876"/>
                <a:gd name="connsiteX4" fmla="*/ 590551 w 1418502"/>
                <a:gd name="connsiteY4" fmla="*/ 29936 h 717876"/>
                <a:gd name="connsiteX0" fmla="*/ 457201 w 1418502"/>
                <a:gd name="connsiteY0" fmla="*/ 10886 h 717876"/>
                <a:gd name="connsiteX1" fmla="*/ 1418502 w 1418502"/>
                <a:gd name="connsiteY1" fmla="*/ 0 h 717876"/>
                <a:gd name="connsiteX2" fmla="*/ 972188 w 1418502"/>
                <a:gd name="connsiteY2" fmla="*/ 715154 h 717876"/>
                <a:gd name="connsiteX3" fmla="*/ 0 w 1418502"/>
                <a:gd name="connsiteY3" fmla="*/ 717876 h 717876"/>
                <a:gd name="connsiteX4" fmla="*/ 457201 w 1418502"/>
                <a:gd name="connsiteY4" fmla="*/ 10886 h 717876"/>
                <a:gd name="connsiteX0" fmla="*/ 457201 w 1312366"/>
                <a:gd name="connsiteY0" fmla="*/ 0 h 706990"/>
                <a:gd name="connsiteX1" fmla="*/ 1312366 w 1312366"/>
                <a:gd name="connsiteY1" fmla="*/ 27214 h 706990"/>
                <a:gd name="connsiteX2" fmla="*/ 972188 w 1312366"/>
                <a:gd name="connsiteY2" fmla="*/ 704268 h 706990"/>
                <a:gd name="connsiteX3" fmla="*/ 0 w 1312366"/>
                <a:gd name="connsiteY3" fmla="*/ 706990 h 706990"/>
                <a:gd name="connsiteX4" fmla="*/ 457201 w 1312366"/>
                <a:gd name="connsiteY4" fmla="*/ 0 h 706990"/>
                <a:gd name="connsiteX0" fmla="*/ 457201 w 1434831"/>
                <a:gd name="connsiteY0" fmla="*/ 8165 h 715155"/>
                <a:gd name="connsiteX1" fmla="*/ 1434831 w 1434831"/>
                <a:gd name="connsiteY1" fmla="*/ 0 h 715155"/>
                <a:gd name="connsiteX2" fmla="*/ 972188 w 1434831"/>
                <a:gd name="connsiteY2" fmla="*/ 712433 h 715155"/>
                <a:gd name="connsiteX3" fmla="*/ 0 w 1434831"/>
                <a:gd name="connsiteY3" fmla="*/ 715155 h 715155"/>
                <a:gd name="connsiteX4" fmla="*/ 457201 w 1434831"/>
                <a:gd name="connsiteY4" fmla="*/ 8165 h 715155"/>
                <a:gd name="connsiteX0" fmla="*/ 416379 w 1434831"/>
                <a:gd name="connsiteY0" fmla="*/ 0 h 761419"/>
                <a:gd name="connsiteX1" fmla="*/ 1434831 w 1434831"/>
                <a:gd name="connsiteY1" fmla="*/ 46264 h 761419"/>
                <a:gd name="connsiteX2" fmla="*/ 972188 w 1434831"/>
                <a:gd name="connsiteY2" fmla="*/ 758697 h 761419"/>
                <a:gd name="connsiteX3" fmla="*/ 0 w 1434831"/>
                <a:gd name="connsiteY3" fmla="*/ 761419 h 761419"/>
                <a:gd name="connsiteX4" fmla="*/ 416379 w 1434831"/>
                <a:gd name="connsiteY4" fmla="*/ 0 h 761419"/>
                <a:gd name="connsiteX0" fmla="*/ 451758 w 1434831"/>
                <a:gd name="connsiteY0" fmla="*/ 2722 h 715155"/>
                <a:gd name="connsiteX1" fmla="*/ 1434831 w 1434831"/>
                <a:gd name="connsiteY1" fmla="*/ 0 h 715155"/>
                <a:gd name="connsiteX2" fmla="*/ 972188 w 1434831"/>
                <a:gd name="connsiteY2" fmla="*/ 712433 h 715155"/>
                <a:gd name="connsiteX3" fmla="*/ 0 w 1434831"/>
                <a:gd name="connsiteY3" fmla="*/ 715155 h 715155"/>
                <a:gd name="connsiteX4" fmla="*/ 451758 w 1434831"/>
                <a:gd name="connsiteY4" fmla="*/ 2722 h 715155"/>
                <a:gd name="connsiteX0" fmla="*/ 451758 w 1434831"/>
                <a:gd name="connsiteY0" fmla="*/ 2722 h 729493"/>
                <a:gd name="connsiteX1" fmla="*/ 1434831 w 1434831"/>
                <a:gd name="connsiteY1" fmla="*/ 0 h 729493"/>
                <a:gd name="connsiteX2" fmla="*/ 975600 w 1434831"/>
                <a:gd name="connsiteY2" fmla="*/ 729493 h 729493"/>
                <a:gd name="connsiteX3" fmla="*/ 0 w 1434831"/>
                <a:gd name="connsiteY3" fmla="*/ 715155 h 729493"/>
                <a:gd name="connsiteX4" fmla="*/ 451758 w 1434831"/>
                <a:gd name="connsiteY4" fmla="*/ 2722 h 729493"/>
                <a:gd name="connsiteX0" fmla="*/ 451758 w 1434831"/>
                <a:gd name="connsiteY0" fmla="*/ 2722 h 715155"/>
                <a:gd name="connsiteX1" fmla="*/ 1434831 w 1434831"/>
                <a:gd name="connsiteY1" fmla="*/ 0 h 715155"/>
                <a:gd name="connsiteX2" fmla="*/ 965768 w 1434831"/>
                <a:gd name="connsiteY2" fmla="*/ 631171 h 715155"/>
                <a:gd name="connsiteX3" fmla="*/ 0 w 1434831"/>
                <a:gd name="connsiteY3" fmla="*/ 715155 h 715155"/>
                <a:gd name="connsiteX4" fmla="*/ 451758 w 1434831"/>
                <a:gd name="connsiteY4" fmla="*/ 2722 h 715155"/>
                <a:gd name="connsiteX0" fmla="*/ 451758 w 1434831"/>
                <a:gd name="connsiteY0" fmla="*/ 2722 h 715155"/>
                <a:gd name="connsiteX1" fmla="*/ 1434831 w 1434831"/>
                <a:gd name="connsiteY1" fmla="*/ 0 h 715155"/>
                <a:gd name="connsiteX2" fmla="*/ 978058 w 1434831"/>
                <a:gd name="connsiteY2" fmla="*/ 709829 h 715155"/>
                <a:gd name="connsiteX3" fmla="*/ 0 w 1434831"/>
                <a:gd name="connsiteY3" fmla="*/ 715155 h 715155"/>
                <a:gd name="connsiteX4" fmla="*/ 451758 w 1434831"/>
                <a:gd name="connsiteY4" fmla="*/ 2722 h 715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4831" h="715155">
                  <a:moveTo>
                    <a:pt x="451758" y="2722"/>
                  </a:moveTo>
                  <a:lnTo>
                    <a:pt x="1434831" y="0"/>
                  </a:lnTo>
                  <a:lnTo>
                    <a:pt x="978058" y="709829"/>
                  </a:lnTo>
                  <a:lnTo>
                    <a:pt x="0" y="715155"/>
                  </a:lnTo>
                  <a:lnTo>
                    <a:pt x="451758" y="2722"/>
                  </a:lnTo>
                  <a:close/>
                </a:path>
              </a:pathLst>
            </a:custGeom>
            <a:gradFill>
              <a:gsLst>
                <a:gs pos="0">
                  <a:schemeClr val="accent3"/>
                </a:gs>
                <a:gs pos="98000">
                  <a:schemeClr val="accent2">
                    <a:lumMod val="60000"/>
                    <a:lumOff val="40000"/>
                  </a:schemeClr>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Rectangle 21">
              <a:extLst>
                <a:ext uri="{FF2B5EF4-FFF2-40B4-BE49-F238E27FC236}">
                  <a16:creationId xmlns:a16="http://schemas.microsoft.com/office/drawing/2014/main" id="{70488E24-7D00-B814-ACB2-1979BB118AFA}"/>
                </a:ext>
              </a:extLst>
            </p:cNvPr>
            <p:cNvSpPr/>
            <p:nvPr/>
          </p:nvSpPr>
          <p:spPr>
            <a:xfrm>
              <a:off x="10015569" y="4162404"/>
              <a:ext cx="811624" cy="1626017"/>
            </a:xfrm>
            <a:custGeom>
              <a:avLst/>
              <a:gdLst>
                <a:gd name="connsiteX0" fmla="*/ 0 w 983073"/>
                <a:gd name="connsiteY0" fmla="*/ 0 h 598133"/>
                <a:gd name="connsiteX1" fmla="*/ 983073 w 983073"/>
                <a:gd name="connsiteY1" fmla="*/ 0 h 598133"/>
                <a:gd name="connsiteX2" fmla="*/ 983073 w 983073"/>
                <a:gd name="connsiteY2" fmla="*/ 598133 h 598133"/>
                <a:gd name="connsiteX3" fmla="*/ 0 w 983073"/>
                <a:gd name="connsiteY3" fmla="*/ 598133 h 598133"/>
                <a:gd name="connsiteX4" fmla="*/ 0 w 983073"/>
                <a:gd name="connsiteY4" fmla="*/ 0 h 598133"/>
                <a:gd name="connsiteX0" fmla="*/ 435429 w 1418502"/>
                <a:gd name="connsiteY0" fmla="*/ 0 h 717876"/>
                <a:gd name="connsiteX1" fmla="*/ 1418502 w 1418502"/>
                <a:gd name="connsiteY1" fmla="*/ 0 h 717876"/>
                <a:gd name="connsiteX2" fmla="*/ 1418502 w 1418502"/>
                <a:gd name="connsiteY2" fmla="*/ 598133 h 717876"/>
                <a:gd name="connsiteX3" fmla="*/ 0 w 1418502"/>
                <a:gd name="connsiteY3" fmla="*/ 717876 h 717876"/>
                <a:gd name="connsiteX4" fmla="*/ 435429 w 1418502"/>
                <a:gd name="connsiteY4" fmla="*/ 0 h 717876"/>
                <a:gd name="connsiteX0" fmla="*/ 435429 w 1418502"/>
                <a:gd name="connsiteY0" fmla="*/ 0 h 717876"/>
                <a:gd name="connsiteX1" fmla="*/ 1418502 w 1418502"/>
                <a:gd name="connsiteY1" fmla="*/ 0 h 717876"/>
                <a:gd name="connsiteX2" fmla="*/ 972188 w 1418502"/>
                <a:gd name="connsiteY2" fmla="*/ 715154 h 717876"/>
                <a:gd name="connsiteX3" fmla="*/ 0 w 1418502"/>
                <a:gd name="connsiteY3" fmla="*/ 717876 h 717876"/>
                <a:gd name="connsiteX4" fmla="*/ 435429 w 1418502"/>
                <a:gd name="connsiteY4" fmla="*/ 0 h 717876"/>
                <a:gd name="connsiteX0" fmla="*/ 590551 w 1418502"/>
                <a:gd name="connsiteY0" fmla="*/ 29936 h 717876"/>
                <a:gd name="connsiteX1" fmla="*/ 1418502 w 1418502"/>
                <a:gd name="connsiteY1" fmla="*/ 0 h 717876"/>
                <a:gd name="connsiteX2" fmla="*/ 972188 w 1418502"/>
                <a:gd name="connsiteY2" fmla="*/ 715154 h 717876"/>
                <a:gd name="connsiteX3" fmla="*/ 0 w 1418502"/>
                <a:gd name="connsiteY3" fmla="*/ 717876 h 717876"/>
                <a:gd name="connsiteX4" fmla="*/ 590551 w 1418502"/>
                <a:gd name="connsiteY4" fmla="*/ 29936 h 717876"/>
                <a:gd name="connsiteX0" fmla="*/ 457201 w 1418502"/>
                <a:gd name="connsiteY0" fmla="*/ 10886 h 717876"/>
                <a:gd name="connsiteX1" fmla="*/ 1418502 w 1418502"/>
                <a:gd name="connsiteY1" fmla="*/ 0 h 717876"/>
                <a:gd name="connsiteX2" fmla="*/ 972188 w 1418502"/>
                <a:gd name="connsiteY2" fmla="*/ 715154 h 717876"/>
                <a:gd name="connsiteX3" fmla="*/ 0 w 1418502"/>
                <a:gd name="connsiteY3" fmla="*/ 717876 h 717876"/>
                <a:gd name="connsiteX4" fmla="*/ 457201 w 1418502"/>
                <a:gd name="connsiteY4" fmla="*/ 10886 h 717876"/>
                <a:gd name="connsiteX0" fmla="*/ 457201 w 1312366"/>
                <a:gd name="connsiteY0" fmla="*/ 0 h 706990"/>
                <a:gd name="connsiteX1" fmla="*/ 1312366 w 1312366"/>
                <a:gd name="connsiteY1" fmla="*/ 27214 h 706990"/>
                <a:gd name="connsiteX2" fmla="*/ 972188 w 1312366"/>
                <a:gd name="connsiteY2" fmla="*/ 704268 h 706990"/>
                <a:gd name="connsiteX3" fmla="*/ 0 w 1312366"/>
                <a:gd name="connsiteY3" fmla="*/ 706990 h 706990"/>
                <a:gd name="connsiteX4" fmla="*/ 457201 w 1312366"/>
                <a:gd name="connsiteY4" fmla="*/ 0 h 706990"/>
                <a:gd name="connsiteX0" fmla="*/ 457201 w 1434831"/>
                <a:gd name="connsiteY0" fmla="*/ 8165 h 715155"/>
                <a:gd name="connsiteX1" fmla="*/ 1434831 w 1434831"/>
                <a:gd name="connsiteY1" fmla="*/ 0 h 715155"/>
                <a:gd name="connsiteX2" fmla="*/ 972188 w 1434831"/>
                <a:gd name="connsiteY2" fmla="*/ 712433 h 715155"/>
                <a:gd name="connsiteX3" fmla="*/ 0 w 1434831"/>
                <a:gd name="connsiteY3" fmla="*/ 715155 h 715155"/>
                <a:gd name="connsiteX4" fmla="*/ 457201 w 1434831"/>
                <a:gd name="connsiteY4" fmla="*/ 8165 h 715155"/>
                <a:gd name="connsiteX0" fmla="*/ 416379 w 1434831"/>
                <a:gd name="connsiteY0" fmla="*/ 0 h 761419"/>
                <a:gd name="connsiteX1" fmla="*/ 1434831 w 1434831"/>
                <a:gd name="connsiteY1" fmla="*/ 46264 h 761419"/>
                <a:gd name="connsiteX2" fmla="*/ 972188 w 1434831"/>
                <a:gd name="connsiteY2" fmla="*/ 758697 h 761419"/>
                <a:gd name="connsiteX3" fmla="*/ 0 w 1434831"/>
                <a:gd name="connsiteY3" fmla="*/ 761419 h 761419"/>
                <a:gd name="connsiteX4" fmla="*/ 416379 w 1434831"/>
                <a:gd name="connsiteY4" fmla="*/ 0 h 761419"/>
                <a:gd name="connsiteX0" fmla="*/ 451758 w 1434831"/>
                <a:gd name="connsiteY0" fmla="*/ 2722 h 715155"/>
                <a:gd name="connsiteX1" fmla="*/ 1434831 w 1434831"/>
                <a:gd name="connsiteY1" fmla="*/ 0 h 715155"/>
                <a:gd name="connsiteX2" fmla="*/ 972188 w 1434831"/>
                <a:gd name="connsiteY2" fmla="*/ 712433 h 715155"/>
                <a:gd name="connsiteX3" fmla="*/ 0 w 1434831"/>
                <a:gd name="connsiteY3" fmla="*/ 715155 h 715155"/>
                <a:gd name="connsiteX4" fmla="*/ 451758 w 1434831"/>
                <a:gd name="connsiteY4" fmla="*/ 2722 h 715155"/>
                <a:gd name="connsiteX0" fmla="*/ 43543 w 1434831"/>
                <a:gd name="connsiteY0" fmla="*/ 193222 h 715155"/>
                <a:gd name="connsiteX1" fmla="*/ 1434831 w 1434831"/>
                <a:gd name="connsiteY1" fmla="*/ 0 h 715155"/>
                <a:gd name="connsiteX2" fmla="*/ 972188 w 1434831"/>
                <a:gd name="connsiteY2" fmla="*/ 712433 h 715155"/>
                <a:gd name="connsiteX3" fmla="*/ 0 w 1434831"/>
                <a:gd name="connsiteY3" fmla="*/ 715155 h 715155"/>
                <a:gd name="connsiteX4" fmla="*/ 43543 w 1434831"/>
                <a:gd name="connsiteY4" fmla="*/ 193222 h 715155"/>
                <a:gd name="connsiteX0" fmla="*/ 43543 w 972188"/>
                <a:gd name="connsiteY0" fmla="*/ 723901 h 1245834"/>
                <a:gd name="connsiteX1" fmla="*/ 512266 w 972188"/>
                <a:gd name="connsiteY1" fmla="*/ 0 h 1245834"/>
                <a:gd name="connsiteX2" fmla="*/ 972188 w 972188"/>
                <a:gd name="connsiteY2" fmla="*/ 1243112 h 1245834"/>
                <a:gd name="connsiteX3" fmla="*/ 0 w 972188"/>
                <a:gd name="connsiteY3" fmla="*/ 1245834 h 1245834"/>
                <a:gd name="connsiteX4" fmla="*/ 43543 w 972188"/>
                <a:gd name="connsiteY4" fmla="*/ 723901 h 1245834"/>
                <a:gd name="connsiteX0" fmla="*/ 0 w 928645"/>
                <a:gd name="connsiteY0" fmla="*/ 723901 h 1629556"/>
                <a:gd name="connsiteX1" fmla="*/ 468723 w 928645"/>
                <a:gd name="connsiteY1" fmla="*/ 0 h 1629556"/>
                <a:gd name="connsiteX2" fmla="*/ 928645 w 928645"/>
                <a:gd name="connsiteY2" fmla="*/ 1243112 h 1629556"/>
                <a:gd name="connsiteX3" fmla="*/ 359229 w 928645"/>
                <a:gd name="connsiteY3" fmla="*/ 1629556 h 1629556"/>
                <a:gd name="connsiteX4" fmla="*/ 0 w 928645"/>
                <a:gd name="connsiteY4" fmla="*/ 723901 h 1629556"/>
                <a:gd name="connsiteX0" fmla="*/ 0 w 817067"/>
                <a:gd name="connsiteY0" fmla="*/ 723901 h 1629556"/>
                <a:gd name="connsiteX1" fmla="*/ 468723 w 817067"/>
                <a:gd name="connsiteY1" fmla="*/ 0 h 1629556"/>
                <a:gd name="connsiteX2" fmla="*/ 817067 w 817067"/>
                <a:gd name="connsiteY2" fmla="*/ 911097 h 1629556"/>
                <a:gd name="connsiteX3" fmla="*/ 359229 w 817067"/>
                <a:gd name="connsiteY3" fmla="*/ 1629556 h 1629556"/>
                <a:gd name="connsiteX4" fmla="*/ 0 w 817067"/>
                <a:gd name="connsiteY4" fmla="*/ 723901 h 1629556"/>
                <a:gd name="connsiteX0" fmla="*/ 0 w 827953"/>
                <a:gd name="connsiteY0" fmla="*/ 723901 h 1629556"/>
                <a:gd name="connsiteX1" fmla="*/ 468723 w 827953"/>
                <a:gd name="connsiteY1" fmla="*/ 0 h 1629556"/>
                <a:gd name="connsiteX2" fmla="*/ 827953 w 827953"/>
                <a:gd name="connsiteY2" fmla="*/ 919261 h 1629556"/>
                <a:gd name="connsiteX3" fmla="*/ 359229 w 827953"/>
                <a:gd name="connsiteY3" fmla="*/ 1629556 h 1629556"/>
                <a:gd name="connsiteX4" fmla="*/ 0 w 827953"/>
                <a:gd name="connsiteY4" fmla="*/ 723901 h 1629556"/>
                <a:gd name="connsiteX0" fmla="*/ 0 w 721818"/>
                <a:gd name="connsiteY0" fmla="*/ 729343 h 1629556"/>
                <a:gd name="connsiteX1" fmla="*/ 362588 w 721818"/>
                <a:gd name="connsiteY1" fmla="*/ 0 h 1629556"/>
                <a:gd name="connsiteX2" fmla="*/ 721818 w 721818"/>
                <a:gd name="connsiteY2" fmla="*/ 919261 h 1629556"/>
                <a:gd name="connsiteX3" fmla="*/ 253094 w 721818"/>
                <a:gd name="connsiteY3" fmla="*/ 1629556 h 1629556"/>
                <a:gd name="connsiteX4" fmla="*/ 0 w 721818"/>
                <a:gd name="connsiteY4" fmla="*/ 729343 h 1629556"/>
                <a:gd name="connsiteX0" fmla="*/ 0 w 817068"/>
                <a:gd name="connsiteY0" fmla="*/ 715736 h 1629556"/>
                <a:gd name="connsiteX1" fmla="*/ 457838 w 817068"/>
                <a:gd name="connsiteY1" fmla="*/ 0 h 1629556"/>
                <a:gd name="connsiteX2" fmla="*/ 817068 w 817068"/>
                <a:gd name="connsiteY2" fmla="*/ 919261 h 1629556"/>
                <a:gd name="connsiteX3" fmla="*/ 348344 w 817068"/>
                <a:gd name="connsiteY3" fmla="*/ 1629556 h 1629556"/>
                <a:gd name="connsiteX4" fmla="*/ 0 w 817068"/>
                <a:gd name="connsiteY4" fmla="*/ 715736 h 1629556"/>
                <a:gd name="connsiteX0" fmla="*/ 0 w 817068"/>
                <a:gd name="connsiteY0" fmla="*/ 547007 h 1460827"/>
                <a:gd name="connsiteX1" fmla="*/ 610238 w 817068"/>
                <a:gd name="connsiteY1" fmla="*/ 0 h 1460827"/>
                <a:gd name="connsiteX2" fmla="*/ 817068 w 817068"/>
                <a:gd name="connsiteY2" fmla="*/ 750532 h 1460827"/>
                <a:gd name="connsiteX3" fmla="*/ 348344 w 817068"/>
                <a:gd name="connsiteY3" fmla="*/ 1460827 h 1460827"/>
                <a:gd name="connsiteX4" fmla="*/ 0 w 817068"/>
                <a:gd name="connsiteY4" fmla="*/ 547007 h 1460827"/>
                <a:gd name="connsiteX0" fmla="*/ 0 w 817068"/>
                <a:gd name="connsiteY0" fmla="*/ 707571 h 1621391"/>
                <a:gd name="connsiteX1" fmla="*/ 457838 w 817068"/>
                <a:gd name="connsiteY1" fmla="*/ 0 h 1621391"/>
                <a:gd name="connsiteX2" fmla="*/ 817068 w 817068"/>
                <a:gd name="connsiteY2" fmla="*/ 911096 h 1621391"/>
                <a:gd name="connsiteX3" fmla="*/ 348344 w 817068"/>
                <a:gd name="connsiteY3" fmla="*/ 1621391 h 1621391"/>
                <a:gd name="connsiteX4" fmla="*/ 0 w 817068"/>
                <a:gd name="connsiteY4" fmla="*/ 707571 h 1621391"/>
                <a:gd name="connsiteX0" fmla="*/ 0 w 724539"/>
                <a:gd name="connsiteY0" fmla="*/ 707571 h 1621391"/>
                <a:gd name="connsiteX1" fmla="*/ 457838 w 724539"/>
                <a:gd name="connsiteY1" fmla="*/ 0 h 1621391"/>
                <a:gd name="connsiteX2" fmla="*/ 724539 w 724539"/>
                <a:gd name="connsiteY2" fmla="*/ 949196 h 1621391"/>
                <a:gd name="connsiteX3" fmla="*/ 348344 w 724539"/>
                <a:gd name="connsiteY3" fmla="*/ 1621391 h 1621391"/>
                <a:gd name="connsiteX4" fmla="*/ 0 w 724539"/>
                <a:gd name="connsiteY4" fmla="*/ 707571 h 1621391"/>
                <a:gd name="connsiteX0" fmla="*/ 0 w 811624"/>
                <a:gd name="connsiteY0" fmla="*/ 707571 h 1621391"/>
                <a:gd name="connsiteX1" fmla="*/ 457838 w 811624"/>
                <a:gd name="connsiteY1" fmla="*/ 0 h 1621391"/>
                <a:gd name="connsiteX2" fmla="*/ 811624 w 811624"/>
                <a:gd name="connsiteY2" fmla="*/ 908374 h 1621391"/>
                <a:gd name="connsiteX3" fmla="*/ 348344 w 811624"/>
                <a:gd name="connsiteY3" fmla="*/ 1621391 h 1621391"/>
                <a:gd name="connsiteX4" fmla="*/ 0 w 811624"/>
                <a:gd name="connsiteY4" fmla="*/ 707571 h 1621391"/>
                <a:gd name="connsiteX0" fmla="*/ 0 w 811624"/>
                <a:gd name="connsiteY0" fmla="*/ 707571 h 1624112"/>
                <a:gd name="connsiteX1" fmla="*/ 457838 w 811624"/>
                <a:gd name="connsiteY1" fmla="*/ 0 h 1624112"/>
                <a:gd name="connsiteX2" fmla="*/ 811624 w 811624"/>
                <a:gd name="connsiteY2" fmla="*/ 908374 h 1624112"/>
                <a:gd name="connsiteX3" fmla="*/ 356509 w 811624"/>
                <a:gd name="connsiteY3" fmla="*/ 1624112 h 1624112"/>
                <a:gd name="connsiteX4" fmla="*/ 0 w 811624"/>
                <a:gd name="connsiteY4" fmla="*/ 707571 h 1624112"/>
                <a:gd name="connsiteX0" fmla="*/ 0 w 811624"/>
                <a:gd name="connsiteY0" fmla="*/ 709476 h 1626017"/>
                <a:gd name="connsiteX1" fmla="*/ 457838 w 811624"/>
                <a:gd name="connsiteY1" fmla="*/ 0 h 1626017"/>
                <a:gd name="connsiteX2" fmla="*/ 811624 w 811624"/>
                <a:gd name="connsiteY2" fmla="*/ 910279 h 1626017"/>
                <a:gd name="connsiteX3" fmla="*/ 356509 w 811624"/>
                <a:gd name="connsiteY3" fmla="*/ 1626017 h 1626017"/>
                <a:gd name="connsiteX4" fmla="*/ 0 w 811624"/>
                <a:gd name="connsiteY4" fmla="*/ 709476 h 16260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1624" h="1626017">
                  <a:moveTo>
                    <a:pt x="0" y="709476"/>
                  </a:moveTo>
                  <a:lnTo>
                    <a:pt x="457838" y="0"/>
                  </a:lnTo>
                  <a:lnTo>
                    <a:pt x="811624" y="910279"/>
                  </a:lnTo>
                  <a:lnTo>
                    <a:pt x="356509" y="1626017"/>
                  </a:lnTo>
                  <a:lnTo>
                    <a:pt x="0" y="709476"/>
                  </a:lnTo>
                  <a:close/>
                </a:path>
              </a:pathLst>
            </a:custGeom>
            <a:gradFill flip="none" rotWithShape="1">
              <a:gsLst>
                <a:gs pos="0">
                  <a:schemeClr val="accent5"/>
                </a:gs>
                <a:gs pos="98000">
                  <a:schemeClr val="accent2">
                    <a:lumMod val="40000"/>
                    <a:lumOff val="6000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21">
              <a:extLst>
                <a:ext uri="{FF2B5EF4-FFF2-40B4-BE49-F238E27FC236}">
                  <a16:creationId xmlns:a16="http://schemas.microsoft.com/office/drawing/2014/main" id="{DD877D63-31C4-047A-A759-00CE5DEEF3B4}"/>
                </a:ext>
              </a:extLst>
            </p:cNvPr>
            <p:cNvSpPr/>
            <p:nvPr/>
          </p:nvSpPr>
          <p:spPr>
            <a:xfrm>
              <a:off x="9042930" y="4869160"/>
              <a:ext cx="1329785" cy="916538"/>
            </a:xfrm>
            <a:custGeom>
              <a:avLst/>
              <a:gdLst>
                <a:gd name="connsiteX0" fmla="*/ 0 w 983073"/>
                <a:gd name="connsiteY0" fmla="*/ 0 h 598133"/>
                <a:gd name="connsiteX1" fmla="*/ 983073 w 983073"/>
                <a:gd name="connsiteY1" fmla="*/ 0 h 598133"/>
                <a:gd name="connsiteX2" fmla="*/ 983073 w 983073"/>
                <a:gd name="connsiteY2" fmla="*/ 598133 h 598133"/>
                <a:gd name="connsiteX3" fmla="*/ 0 w 983073"/>
                <a:gd name="connsiteY3" fmla="*/ 598133 h 598133"/>
                <a:gd name="connsiteX4" fmla="*/ 0 w 983073"/>
                <a:gd name="connsiteY4" fmla="*/ 0 h 598133"/>
                <a:gd name="connsiteX0" fmla="*/ 435429 w 1418502"/>
                <a:gd name="connsiteY0" fmla="*/ 0 h 717876"/>
                <a:gd name="connsiteX1" fmla="*/ 1418502 w 1418502"/>
                <a:gd name="connsiteY1" fmla="*/ 0 h 717876"/>
                <a:gd name="connsiteX2" fmla="*/ 1418502 w 1418502"/>
                <a:gd name="connsiteY2" fmla="*/ 598133 h 717876"/>
                <a:gd name="connsiteX3" fmla="*/ 0 w 1418502"/>
                <a:gd name="connsiteY3" fmla="*/ 717876 h 717876"/>
                <a:gd name="connsiteX4" fmla="*/ 435429 w 1418502"/>
                <a:gd name="connsiteY4" fmla="*/ 0 h 717876"/>
                <a:gd name="connsiteX0" fmla="*/ 435429 w 1418502"/>
                <a:gd name="connsiteY0" fmla="*/ 0 h 717876"/>
                <a:gd name="connsiteX1" fmla="*/ 1418502 w 1418502"/>
                <a:gd name="connsiteY1" fmla="*/ 0 h 717876"/>
                <a:gd name="connsiteX2" fmla="*/ 972188 w 1418502"/>
                <a:gd name="connsiteY2" fmla="*/ 715154 h 717876"/>
                <a:gd name="connsiteX3" fmla="*/ 0 w 1418502"/>
                <a:gd name="connsiteY3" fmla="*/ 717876 h 717876"/>
                <a:gd name="connsiteX4" fmla="*/ 435429 w 1418502"/>
                <a:gd name="connsiteY4" fmla="*/ 0 h 717876"/>
                <a:gd name="connsiteX0" fmla="*/ 590551 w 1418502"/>
                <a:gd name="connsiteY0" fmla="*/ 29936 h 717876"/>
                <a:gd name="connsiteX1" fmla="*/ 1418502 w 1418502"/>
                <a:gd name="connsiteY1" fmla="*/ 0 h 717876"/>
                <a:gd name="connsiteX2" fmla="*/ 972188 w 1418502"/>
                <a:gd name="connsiteY2" fmla="*/ 715154 h 717876"/>
                <a:gd name="connsiteX3" fmla="*/ 0 w 1418502"/>
                <a:gd name="connsiteY3" fmla="*/ 717876 h 717876"/>
                <a:gd name="connsiteX4" fmla="*/ 590551 w 1418502"/>
                <a:gd name="connsiteY4" fmla="*/ 29936 h 717876"/>
                <a:gd name="connsiteX0" fmla="*/ 457201 w 1418502"/>
                <a:gd name="connsiteY0" fmla="*/ 10886 h 717876"/>
                <a:gd name="connsiteX1" fmla="*/ 1418502 w 1418502"/>
                <a:gd name="connsiteY1" fmla="*/ 0 h 717876"/>
                <a:gd name="connsiteX2" fmla="*/ 972188 w 1418502"/>
                <a:gd name="connsiteY2" fmla="*/ 715154 h 717876"/>
                <a:gd name="connsiteX3" fmla="*/ 0 w 1418502"/>
                <a:gd name="connsiteY3" fmla="*/ 717876 h 717876"/>
                <a:gd name="connsiteX4" fmla="*/ 457201 w 1418502"/>
                <a:gd name="connsiteY4" fmla="*/ 10886 h 717876"/>
                <a:gd name="connsiteX0" fmla="*/ 457201 w 1312366"/>
                <a:gd name="connsiteY0" fmla="*/ 0 h 706990"/>
                <a:gd name="connsiteX1" fmla="*/ 1312366 w 1312366"/>
                <a:gd name="connsiteY1" fmla="*/ 27214 h 706990"/>
                <a:gd name="connsiteX2" fmla="*/ 972188 w 1312366"/>
                <a:gd name="connsiteY2" fmla="*/ 704268 h 706990"/>
                <a:gd name="connsiteX3" fmla="*/ 0 w 1312366"/>
                <a:gd name="connsiteY3" fmla="*/ 706990 h 706990"/>
                <a:gd name="connsiteX4" fmla="*/ 457201 w 1312366"/>
                <a:gd name="connsiteY4" fmla="*/ 0 h 706990"/>
                <a:gd name="connsiteX0" fmla="*/ 457201 w 1434831"/>
                <a:gd name="connsiteY0" fmla="*/ 8165 h 715155"/>
                <a:gd name="connsiteX1" fmla="*/ 1434831 w 1434831"/>
                <a:gd name="connsiteY1" fmla="*/ 0 h 715155"/>
                <a:gd name="connsiteX2" fmla="*/ 972188 w 1434831"/>
                <a:gd name="connsiteY2" fmla="*/ 712433 h 715155"/>
                <a:gd name="connsiteX3" fmla="*/ 0 w 1434831"/>
                <a:gd name="connsiteY3" fmla="*/ 715155 h 715155"/>
                <a:gd name="connsiteX4" fmla="*/ 457201 w 1434831"/>
                <a:gd name="connsiteY4" fmla="*/ 8165 h 715155"/>
                <a:gd name="connsiteX0" fmla="*/ 416379 w 1434831"/>
                <a:gd name="connsiteY0" fmla="*/ 0 h 761419"/>
                <a:gd name="connsiteX1" fmla="*/ 1434831 w 1434831"/>
                <a:gd name="connsiteY1" fmla="*/ 46264 h 761419"/>
                <a:gd name="connsiteX2" fmla="*/ 972188 w 1434831"/>
                <a:gd name="connsiteY2" fmla="*/ 758697 h 761419"/>
                <a:gd name="connsiteX3" fmla="*/ 0 w 1434831"/>
                <a:gd name="connsiteY3" fmla="*/ 761419 h 761419"/>
                <a:gd name="connsiteX4" fmla="*/ 416379 w 1434831"/>
                <a:gd name="connsiteY4" fmla="*/ 0 h 761419"/>
                <a:gd name="connsiteX0" fmla="*/ 451758 w 1434831"/>
                <a:gd name="connsiteY0" fmla="*/ 2722 h 715155"/>
                <a:gd name="connsiteX1" fmla="*/ 1434831 w 1434831"/>
                <a:gd name="connsiteY1" fmla="*/ 0 h 715155"/>
                <a:gd name="connsiteX2" fmla="*/ 972188 w 1434831"/>
                <a:gd name="connsiteY2" fmla="*/ 712433 h 715155"/>
                <a:gd name="connsiteX3" fmla="*/ 0 w 1434831"/>
                <a:gd name="connsiteY3" fmla="*/ 715155 h 715155"/>
                <a:gd name="connsiteX4" fmla="*/ 451758 w 1434831"/>
                <a:gd name="connsiteY4" fmla="*/ 2722 h 715155"/>
                <a:gd name="connsiteX0" fmla="*/ 43543 w 1434831"/>
                <a:gd name="connsiteY0" fmla="*/ 193222 h 715155"/>
                <a:gd name="connsiteX1" fmla="*/ 1434831 w 1434831"/>
                <a:gd name="connsiteY1" fmla="*/ 0 h 715155"/>
                <a:gd name="connsiteX2" fmla="*/ 972188 w 1434831"/>
                <a:gd name="connsiteY2" fmla="*/ 712433 h 715155"/>
                <a:gd name="connsiteX3" fmla="*/ 0 w 1434831"/>
                <a:gd name="connsiteY3" fmla="*/ 715155 h 715155"/>
                <a:gd name="connsiteX4" fmla="*/ 43543 w 1434831"/>
                <a:gd name="connsiteY4" fmla="*/ 193222 h 715155"/>
                <a:gd name="connsiteX0" fmla="*/ 43543 w 972188"/>
                <a:gd name="connsiteY0" fmla="*/ 723901 h 1245834"/>
                <a:gd name="connsiteX1" fmla="*/ 512266 w 972188"/>
                <a:gd name="connsiteY1" fmla="*/ 0 h 1245834"/>
                <a:gd name="connsiteX2" fmla="*/ 972188 w 972188"/>
                <a:gd name="connsiteY2" fmla="*/ 1243112 h 1245834"/>
                <a:gd name="connsiteX3" fmla="*/ 0 w 972188"/>
                <a:gd name="connsiteY3" fmla="*/ 1245834 h 1245834"/>
                <a:gd name="connsiteX4" fmla="*/ 43543 w 972188"/>
                <a:gd name="connsiteY4" fmla="*/ 723901 h 1245834"/>
                <a:gd name="connsiteX0" fmla="*/ 0 w 928645"/>
                <a:gd name="connsiteY0" fmla="*/ 723901 h 1629556"/>
                <a:gd name="connsiteX1" fmla="*/ 468723 w 928645"/>
                <a:gd name="connsiteY1" fmla="*/ 0 h 1629556"/>
                <a:gd name="connsiteX2" fmla="*/ 928645 w 928645"/>
                <a:gd name="connsiteY2" fmla="*/ 1243112 h 1629556"/>
                <a:gd name="connsiteX3" fmla="*/ 359229 w 928645"/>
                <a:gd name="connsiteY3" fmla="*/ 1629556 h 1629556"/>
                <a:gd name="connsiteX4" fmla="*/ 0 w 928645"/>
                <a:gd name="connsiteY4" fmla="*/ 723901 h 1629556"/>
                <a:gd name="connsiteX0" fmla="*/ 0 w 817067"/>
                <a:gd name="connsiteY0" fmla="*/ 723901 h 1629556"/>
                <a:gd name="connsiteX1" fmla="*/ 468723 w 817067"/>
                <a:gd name="connsiteY1" fmla="*/ 0 h 1629556"/>
                <a:gd name="connsiteX2" fmla="*/ 817067 w 817067"/>
                <a:gd name="connsiteY2" fmla="*/ 911097 h 1629556"/>
                <a:gd name="connsiteX3" fmla="*/ 359229 w 817067"/>
                <a:gd name="connsiteY3" fmla="*/ 1629556 h 1629556"/>
                <a:gd name="connsiteX4" fmla="*/ 0 w 817067"/>
                <a:gd name="connsiteY4" fmla="*/ 723901 h 1629556"/>
                <a:gd name="connsiteX0" fmla="*/ 0 w 827953"/>
                <a:gd name="connsiteY0" fmla="*/ 723901 h 1629556"/>
                <a:gd name="connsiteX1" fmla="*/ 468723 w 827953"/>
                <a:gd name="connsiteY1" fmla="*/ 0 h 1629556"/>
                <a:gd name="connsiteX2" fmla="*/ 827953 w 827953"/>
                <a:gd name="connsiteY2" fmla="*/ 919261 h 1629556"/>
                <a:gd name="connsiteX3" fmla="*/ 359229 w 827953"/>
                <a:gd name="connsiteY3" fmla="*/ 1629556 h 1629556"/>
                <a:gd name="connsiteX4" fmla="*/ 0 w 827953"/>
                <a:gd name="connsiteY4" fmla="*/ 723901 h 1629556"/>
                <a:gd name="connsiteX0" fmla="*/ 0 w 721818"/>
                <a:gd name="connsiteY0" fmla="*/ 729343 h 1629556"/>
                <a:gd name="connsiteX1" fmla="*/ 362588 w 721818"/>
                <a:gd name="connsiteY1" fmla="*/ 0 h 1629556"/>
                <a:gd name="connsiteX2" fmla="*/ 721818 w 721818"/>
                <a:gd name="connsiteY2" fmla="*/ 919261 h 1629556"/>
                <a:gd name="connsiteX3" fmla="*/ 253094 w 721818"/>
                <a:gd name="connsiteY3" fmla="*/ 1629556 h 1629556"/>
                <a:gd name="connsiteX4" fmla="*/ 0 w 721818"/>
                <a:gd name="connsiteY4" fmla="*/ 729343 h 1629556"/>
                <a:gd name="connsiteX0" fmla="*/ 0 w 817068"/>
                <a:gd name="connsiteY0" fmla="*/ 715736 h 1629556"/>
                <a:gd name="connsiteX1" fmla="*/ 457838 w 817068"/>
                <a:gd name="connsiteY1" fmla="*/ 0 h 1629556"/>
                <a:gd name="connsiteX2" fmla="*/ 817068 w 817068"/>
                <a:gd name="connsiteY2" fmla="*/ 919261 h 1629556"/>
                <a:gd name="connsiteX3" fmla="*/ 348344 w 817068"/>
                <a:gd name="connsiteY3" fmla="*/ 1629556 h 1629556"/>
                <a:gd name="connsiteX4" fmla="*/ 0 w 817068"/>
                <a:gd name="connsiteY4" fmla="*/ 715736 h 1629556"/>
                <a:gd name="connsiteX0" fmla="*/ 0 w 817068"/>
                <a:gd name="connsiteY0" fmla="*/ 547007 h 1460827"/>
                <a:gd name="connsiteX1" fmla="*/ 610238 w 817068"/>
                <a:gd name="connsiteY1" fmla="*/ 0 h 1460827"/>
                <a:gd name="connsiteX2" fmla="*/ 817068 w 817068"/>
                <a:gd name="connsiteY2" fmla="*/ 750532 h 1460827"/>
                <a:gd name="connsiteX3" fmla="*/ 348344 w 817068"/>
                <a:gd name="connsiteY3" fmla="*/ 1460827 h 1460827"/>
                <a:gd name="connsiteX4" fmla="*/ 0 w 817068"/>
                <a:gd name="connsiteY4" fmla="*/ 547007 h 1460827"/>
                <a:gd name="connsiteX0" fmla="*/ 0 w 817068"/>
                <a:gd name="connsiteY0" fmla="*/ 707571 h 1621391"/>
                <a:gd name="connsiteX1" fmla="*/ 457838 w 817068"/>
                <a:gd name="connsiteY1" fmla="*/ 0 h 1621391"/>
                <a:gd name="connsiteX2" fmla="*/ 817068 w 817068"/>
                <a:gd name="connsiteY2" fmla="*/ 911096 h 1621391"/>
                <a:gd name="connsiteX3" fmla="*/ 348344 w 817068"/>
                <a:gd name="connsiteY3" fmla="*/ 1621391 h 1621391"/>
                <a:gd name="connsiteX4" fmla="*/ 0 w 817068"/>
                <a:gd name="connsiteY4" fmla="*/ 707571 h 1621391"/>
                <a:gd name="connsiteX0" fmla="*/ 0 w 724539"/>
                <a:gd name="connsiteY0" fmla="*/ 707571 h 1621391"/>
                <a:gd name="connsiteX1" fmla="*/ 457838 w 724539"/>
                <a:gd name="connsiteY1" fmla="*/ 0 h 1621391"/>
                <a:gd name="connsiteX2" fmla="*/ 724539 w 724539"/>
                <a:gd name="connsiteY2" fmla="*/ 949196 h 1621391"/>
                <a:gd name="connsiteX3" fmla="*/ 348344 w 724539"/>
                <a:gd name="connsiteY3" fmla="*/ 1621391 h 1621391"/>
                <a:gd name="connsiteX4" fmla="*/ 0 w 724539"/>
                <a:gd name="connsiteY4" fmla="*/ 707571 h 1621391"/>
                <a:gd name="connsiteX0" fmla="*/ 0 w 811624"/>
                <a:gd name="connsiteY0" fmla="*/ 707571 h 1621391"/>
                <a:gd name="connsiteX1" fmla="*/ 457838 w 811624"/>
                <a:gd name="connsiteY1" fmla="*/ 0 h 1621391"/>
                <a:gd name="connsiteX2" fmla="*/ 811624 w 811624"/>
                <a:gd name="connsiteY2" fmla="*/ 908374 h 1621391"/>
                <a:gd name="connsiteX3" fmla="*/ 348344 w 811624"/>
                <a:gd name="connsiteY3" fmla="*/ 1621391 h 1621391"/>
                <a:gd name="connsiteX4" fmla="*/ 0 w 811624"/>
                <a:gd name="connsiteY4" fmla="*/ 707571 h 1621391"/>
                <a:gd name="connsiteX0" fmla="*/ 0 w 811624"/>
                <a:gd name="connsiteY0" fmla="*/ 707571 h 1624112"/>
                <a:gd name="connsiteX1" fmla="*/ 457838 w 811624"/>
                <a:gd name="connsiteY1" fmla="*/ 0 h 1624112"/>
                <a:gd name="connsiteX2" fmla="*/ 811624 w 811624"/>
                <a:gd name="connsiteY2" fmla="*/ 908374 h 1624112"/>
                <a:gd name="connsiteX3" fmla="*/ 356509 w 811624"/>
                <a:gd name="connsiteY3" fmla="*/ 1624112 h 1624112"/>
                <a:gd name="connsiteX4" fmla="*/ 0 w 811624"/>
                <a:gd name="connsiteY4" fmla="*/ 707571 h 1624112"/>
                <a:gd name="connsiteX0" fmla="*/ 0 w 879659"/>
                <a:gd name="connsiteY0" fmla="*/ 310242 h 1226783"/>
                <a:gd name="connsiteX1" fmla="*/ 879659 w 879659"/>
                <a:gd name="connsiteY1" fmla="*/ 0 h 1226783"/>
                <a:gd name="connsiteX2" fmla="*/ 811624 w 879659"/>
                <a:gd name="connsiteY2" fmla="*/ 511045 h 1226783"/>
                <a:gd name="connsiteX3" fmla="*/ 356509 w 879659"/>
                <a:gd name="connsiteY3" fmla="*/ 1226783 h 1226783"/>
                <a:gd name="connsiteX4" fmla="*/ 0 w 879659"/>
                <a:gd name="connsiteY4" fmla="*/ 310242 h 1226783"/>
                <a:gd name="connsiteX0" fmla="*/ 0 w 972188"/>
                <a:gd name="connsiteY0" fmla="*/ 8164 h 1226783"/>
                <a:gd name="connsiteX1" fmla="*/ 972188 w 972188"/>
                <a:gd name="connsiteY1" fmla="*/ 0 h 1226783"/>
                <a:gd name="connsiteX2" fmla="*/ 904153 w 972188"/>
                <a:gd name="connsiteY2" fmla="*/ 511045 h 1226783"/>
                <a:gd name="connsiteX3" fmla="*/ 449038 w 972188"/>
                <a:gd name="connsiteY3" fmla="*/ 1226783 h 1226783"/>
                <a:gd name="connsiteX4" fmla="*/ 0 w 972188"/>
                <a:gd name="connsiteY4" fmla="*/ 8164 h 1226783"/>
                <a:gd name="connsiteX0" fmla="*/ 0 w 1325975"/>
                <a:gd name="connsiteY0" fmla="*/ 8164 h 1226783"/>
                <a:gd name="connsiteX1" fmla="*/ 972188 w 1325975"/>
                <a:gd name="connsiteY1" fmla="*/ 0 h 1226783"/>
                <a:gd name="connsiteX2" fmla="*/ 1325975 w 1325975"/>
                <a:gd name="connsiteY2" fmla="*/ 916538 h 1226783"/>
                <a:gd name="connsiteX3" fmla="*/ 449038 w 1325975"/>
                <a:gd name="connsiteY3" fmla="*/ 1226783 h 1226783"/>
                <a:gd name="connsiteX4" fmla="*/ 0 w 1325975"/>
                <a:gd name="connsiteY4" fmla="*/ 8164 h 1226783"/>
                <a:gd name="connsiteX0" fmla="*/ 0 w 1325975"/>
                <a:gd name="connsiteY0" fmla="*/ 8164 h 916538"/>
                <a:gd name="connsiteX1" fmla="*/ 972188 w 1325975"/>
                <a:gd name="connsiteY1" fmla="*/ 0 h 916538"/>
                <a:gd name="connsiteX2" fmla="*/ 1325975 w 1325975"/>
                <a:gd name="connsiteY2" fmla="*/ 916538 h 916538"/>
                <a:gd name="connsiteX3" fmla="*/ 353788 w 1325975"/>
                <a:gd name="connsiteY3" fmla="*/ 619905 h 916538"/>
                <a:gd name="connsiteX4" fmla="*/ 0 w 1325975"/>
                <a:gd name="connsiteY4" fmla="*/ 8164 h 916538"/>
                <a:gd name="connsiteX0" fmla="*/ 0 w 1325975"/>
                <a:gd name="connsiteY0" fmla="*/ 8164 h 916538"/>
                <a:gd name="connsiteX1" fmla="*/ 972188 w 1325975"/>
                <a:gd name="connsiteY1" fmla="*/ 0 h 916538"/>
                <a:gd name="connsiteX2" fmla="*/ 1325975 w 1325975"/>
                <a:gd name="connsiteY2" fmla="*/ 916538 h 916538"/>
                <a:gd name="connsiteX3" fmla="*/ 345624 w 1325975"/>
                <a:gd name="connsiteY3" fmla="*/ 911098 h 916538"/>
                <a:gd name="connsiteX4" fmla="*/ 0 w 1325975"/>
                <a:gd name="connsiteY4" fmla="*/ 8164 h 916538"/>
                <a:gd name="connsiteX0" fmla="*/ 0 w 1212904"/>
                <a:gd name="connsiteY0" fmla="*/ 8164 h 916538"/>
                <a:gd name="connsiteX1" fmla="*/ 859117 w 1212904"/>
                <a:gd name="connsiteY1" fmla="*/ 0 h 916538"/>
                <a:gd name="connsiteX2" fmla="*/ 1212904 w 1212904"/>
                <a:gd name="connsiteY2" fmla="*/ 916538 h 916538"/>
                <a:gd name="connsiteX3" fmla="*/ 232553 w 1212904"/>
                <a:gd name="connsiteY3" fmla="*/ 911098 h 916538"/>
                <a:gd name="connsiteX4" fmla="*/ 0 w 1212904"/>
                <a:gd name="connsiteY4" fmla="*/ 8164 h 916538"/>
                <a:gd name="connsiteX0" fmla="*/ 0 w 1325975"/>
                <a:gd name="connsiteY0" fmla="*/ 5706 h 916538"/>
                <a:gd name="connsiteX1" fmla="*/ 972188 w 1325975"/>
                <a:gd name="connsiteY1" fmla="*/ 0 h 916538"/>
                <a:gd name="connsiteX2" fmla="*/ 1325975 w 1325975"/>
                <a:gd name="connsiteY2" fmla="*/ 916538 h 916538"/>
                <a:gd name="connsiteX3" fmla="*/ 345624 w 1325975"/>
                <a:gd name="connsiteY3" fmla="*/ 911098 h 916538"/>
                <a:gd name="connsiteX4" fmla="*/ 0 w 1325975"/>
                <a:gd name="connsiteY4" fmla="*/ 5706 h 916538"/>
                <a:gd name="connsiteX0" fmla="*/ 0 w 1308830"/>
                <a:gd name="connsiteY0" fmla="*/ 0 h 922262"/>
                <a:gd name="connsiteX1" fmla="*/ 955043 w 1308830"/>
                <a:gd name="connsiteY1" fmla="*/ 5724 h 922262"/>
                <a:gd name="connsiteX2" fmla="*/ 1308830 w 1308830"/>
                <a:gd name="connsiteY2" fmla="*/ 922262 h 922262"/>
                <a:gd name="connsiteX3" fmla="*/ 328479 w 1308830"/>
                <a:gd name="connsiteY3" fmla="*/ 916822 h 922262"/>
                <a:gd name="connsiteX4" fmla="*/ 0 w 1308830"/>
                <a:gd name="connsiteY4" fmla="*/ 0 h 922262"/>
                <a:gd name="connsiteX0" fmla="*/ 0 w 1329785"/>
                <a:gd name="connsiteY0" fmla="*/ 5706 h 916538"/>
                <a:gd name="connsiteX1" fmla="*/ 975998 w 1329785"/>
                <a:gd name="connsiteY1" fmla="*/ 0 h 916538"/>
                <a:gd name="connsiteX2" fmla="*/ 1329785 w 1329785"/>
                <a:gd name="connsiteY2" fmla="*/ 916538 h 916538"/>
                <a:gd name="connsiteX3" fmla="*/ 349434 w 1329785"/>
                <a:gd name="connsiteY3" fmla="*/ 911098 h 916538"/>
                <a:gd name="connsiteX4" fmla="*/ 0 w 1329785"/>
                <a:gd name="connsiteY4" fmla="*/ 5706 h 9165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9785" h="916538">
                  <a:moveTo>
                    <a:pt x="0" y="5706"/>
                  </a:moveTo>
                  <a:lnTo>
                    <a:pt x="975998" y="0"/>
                  </a:lnTo>
                  <a:lnTo>
                    <a:pt x="1329785" y="916538"/>
                  </a:lnTo>
                  <a:lnTo>
                    <a:pt x="349434" y="911098"/>
                  </a:lnTo>
                  <a:lnTo>
                    <a:pt x="0" y="5706"/>
                  </a:lnTo>
                  <a:close/>
                </a:path>
              </a:pathLst>
            </a:custGeom>
            <a:gradFill>
              <a:gsLst>
                <a:gs pos="0">
                  <a:schemeClr val="accent2"/>
                </a:gs>
                <a:gs pos="76000">
                  <a:schemeClr val="accent1">
                    <a:lumMod val="75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20791764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hapter Head">
    <p:bg>
      <p:bgPr>
        <a:gradFill>
          <a:gsLst>
            <a:gs pos="0">
              <a:schemeClr val="accent2"/>
            </a:gs>
            <a:gs pos="39000">
              <a:srgbClr val="42238F"/>
            </a:gs>
            <a:gs pos="82000">
              <a:schemeClr val="accent1">
                <a:lumMod val="75000"/>
              </a:schemeClr>
            </a:gs>
          </a:gsLst>
          <a:lin ang="8100000" scaled="1"/>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12/12/2023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
        <p:nvSpPr>
          <p:cNvPr id="5" name="Oval 4">
            <a:extLst>
              <a:ext uri="{FF2B5EF4-FFF2-40B4-BE49-F238E27FC236}">
                <a16:creationId xmlns:a16="http://schemas.microsoft.com/office/drawing/2014/main" id="{238E71D8-6E90-B4D1-B8F2-26215AAF399C}"/>
              </a:ext>
            </a:extLst>
          </p:cNvPr>
          <p:cNvSpPr/>
          <p:nvPr userDrawn="1"/>
        </p:nvSpPr>
        <p:spPr>
          <a:xfrm>
            <a:off x="239376" y="665231"/>
            <a:ext cx="6229278" cy="6229278"/>
          </a:xfrm>
          <a:prstGeom prst="ellipse">
            <a:avLst/>
          </a:prstGeom>
          <a:gradFill flip="none" rotWithShape="1">
            <a:gsLst>
              <a:gs pos="0">
                <a:schemeClr val="accent2">
                  <a:lumMod val="75000"/>
                </a:schemeClr>
              </a:gs>
              <a:gs pos="100000">
                <a:schemeClr val="accent4"/>
              </a:gs>
            </a:gsLst>
            <a:lin ang="8100000" scaled="1"/>
            <a:tileRect/>
          </a:gradFill>
          <a:ln>
            <a:noFill/>
          </a:ln>
          <a:effectLst>
            <a:softEdge rad="520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Oval 5">
            <a:extLst>
              <a:ext uri="{FF2B5EF4-FFF2-40B4-BE49-F238E27FC236}">
                <a16:creationId xmlns:a16="http://schemas.microsoft.com/office/drawing/2014/main" id="{28708AC7-297A-9E77-8005-91C599E7214E}"/>
              </a:ext>
            </a:extLst>
          </p:cNvPr>
          <p:cNvSpPr/>
          <p:nvPr userDrawn="1"/>
        </p:nvSpPr>
        <p:spPr>
          <a:xfrm>
            <a:off x="6022404" y="1412776"/>
            <a:ext cx="2564782" cy="2564782"/>
          </a:xfrm>
          <a:prstGeom prst="ellipse">
            <a:avLst/>
          </a:prstGeom>
          <a:gradFill flip="none" rotWithShape="1">
            <a:gsLst>
              <a:gs pos="28000">
                <a:schemeClr val="accent2"/>
              </a:gs>
              <a:gs pos="94000">
                <a:schemeClr val="accent1">
                  <a:lumMod val="75000"/>
                </a:schemeClr>
              </a:gs>
            </a:gsLst>
            <a:lin ang="8100000" scaled="1"/>
            <a:tileRect/>
          </a:gradFill>
          <a:ln>
            <a:noFill/>
          </a:ln>
          <a:effectLst>
            <a:softEdge rad="304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Oval 6">
            <a:extLst>
              <a:ext uri="{FF2B5EF4-FFF2-40B4-BE49-F238E27FC236}">
                <a16:creationId xmlns:a16="http://schemas.microsoft.com/office/drawing/2014/main" id="{C7B01C47-E36B-E881-A7A3-ABE0393CD994}"/>
              </a:ext>
            </a:extLst>
          </p:cNvPr>
          <p:cNvSpPr/>
          <p:nvPr userDrawn="1"/>
        </p:nvSpPr>
        <p:spPr>
          <a:xfrm>
            <a:off x="2998068" y="692696"/>
            <a:ext cx="1470962" cy="1470962"/>
          </a:xfrm>
          <a:prstGeom prst="ellipse">
            <a:avLst/>
          </a:prstGeom>
          <a:gradFill flip="none" rotWithShape="1">
            <a:gsLst>
              <a:gs pos="28000">
                <a:schemeClr val="accent2"/>
              </a:gs>
              <a:gs pos="94000">
                <a:schemeClr val="accent4"/>
              </a:gs>
            </a:gsLst>
            <a:lin ang="8100000" scaled="1"/>
            <a:tileRect/>
          </a:gradFill>
          <a:ln>
            <a:noFill/>
          </a:ln>
          <a:effectLst>
            <a:softEdge rad="254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Oval 7">
            <a:extLst>
              <a:ext uri="{FF2B5EF4-FFF2-40B4-BE49-F238E27FC236}">
                <a16:creationId xmlns:a16="http://schemas.microsoft.com/office/drawing/2014/main" id="{4CB94DD5-BAC4-B88A-4E78-FE736D03A79C}"/>
              </a:ext>
            </a:extLst>
          </p:cNvPr>
          <p:cNvSpPr/>
          <p:nvPr userDrawn="1"/>
        </p:nvSpPr>
        <p:spPr>
          <a:xfrm>
            <a:off x="4006180" y="5589240"/>
            <a:ext cx="578864" cy="578864"/>
          </a:xfrm>
          <a:prstGeom prst="ellipse">
            <a:avLst/>
          </a:prstGeom>
          <a:gradFill flip="none" rotWithShape="1">
            <a:gsLst>
              <a:gs pos="22000">
                <a:schemeClr val="accent2"/>
              </a:gs>
              <a:gs pos="88000">
                <a:schemeClr val="accent4"/>
              </a:gs>
            </a:gsLst>
            <a:lin ang="8100000" scaled="1"/>
            <a:tileRect/>
          </a:gradFill>
          <a:ln>
            <a:noFill/>
          </a:ln>
          <a:effectLst>
            <a:softEdge rad="76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Oval 8">
            <a:extLst>
              <a:ext uri="{FF2B5EF4-FFF2-40B4-BE49-F238E27FC236}">
                <a16:creationId xmlns:a16="http://schemas.microsoft.com/office/drawing/2014/main" id="{C3356413-0D2A-BA4F-1027-98F66E8C2DE8}"/>
              </a:ext>
            </a:extLst>
          </p:cNvPr>
          <p:cNvSpPr/>
          <p:nvPr userDrawn="1"/>
        </p:nvSpPr>
        <p:spPr>
          <a:xfrm>
            <a:off x="8798306" y="3990134"/>
            <a:ext cx="2548982" cy="2366217"/>
          </a:xfrm>
          <a:prstGeom prst="ellipse">
            <a:avLst/>
          </a:prstGeom>
          <a:gradFill flip="none" rotWithShape="1">
            <a:gsLst>
              <a:gs pos="15000">
                <a:schemeClr val="accent2"/>
              </a:gs>
              <a:gs pos="86000">
                <a:schemeClr val="accent1">
                  <a:lumMod val="75000"/>
                </a:schemeClr>
              </a:gs>
            </a:gsLst>
            <a:lin ang="8100000" scaled="1"/>
            <a:tileRect/>
          </a:gradFill>
          <a:ln>
            <a:noFill/>
          </a:ln>
          <a:effectLst>
            <a:softEdge rad="139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Oval 9">
            <a:extLst>
              <a:ext uri="{FF2B5EF4-FFF2-40B4-BE49-F238E27FC236}">
                <a16:creationId xmlns:a16="http://schemas.microsoft.com/office/drawing/2014/main" id="{F13485CF-5EA9-0A67-14A2-BA97149BD682}"/>
              </a:ext>
            </a:extLst>
          </p:cNvPr>
          <p:cNvSpPr/>
          <p:nvPr userDrawn="1"/>
        </p:nvSpPr>
        <p:spPr>
          <a:xfrm>
            <a:off x="8139758" y="36401"/>
            <a:ext cx="3770108" cy="3770108"/>
          </a:xfrm>
          <a:prstGeom prst="ellipse">
            <a:avLst/>
          </a:prstGeom>
          <a:gradFill flip="none" rotWithShape="1">
            <a:gsLst>
              <a:gs pos="21000">
                <a:schemeClr val="accent2"/>
              </a:gs>
              <a:gs pos="86000">
                <a:schemeClr val="accent4"/>
              </a:gs>
            </a:gsLst>
            <a:lin ang="8100000" scaled="1"/>
            <a:tileRect/>
          </a:gradFill>
          <a:ln>
            <a:noFill/>
          </a:ln>
          <a:effectLst>
            <a:softEdge rad="304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1" name="Group 10">
            <a:extLst>
              <a:ext uri="{FF2B5EF4-FFF2-40B4-BE49-F238E27FC236}">
                <a16:creationId xmlns:a16="http://schemas.microsoft.com/office/drawing/2014/main" id="{6F6D5B97-C0D9-CCCA-D3AE-DA38BC0BF6B9}"/>
              </a:ext>
            </a:extLst>
          </p:cNvPr>
          <p:cNvGrpSpPr/>
          <p:nvPr userDrawn="1"/>
        </p:nvGrpSpPr>
        <p:grpSpPr>
          <a:xfrm>
            <a:off x="621804" y="908720"/>
            <a:ext cx="895678" cy="816650"/>
            <a:chOff x="9042930" y="4161587"/>
            <a:chExt cx="1784263" cy="1626834"/>
          </a:xfrm>
        </p:grpSpPr>
        <p:sp>
          <p:nvSpPr>
            <p:cNvPr id="12" name="Rectangle 21">
              <a:extLst>
                <a:ext uri="{FF2B5EF4-FFF2-40B4-BE49-F238E27FC236}">
                  <a16:creationId xmlns:a16="http://schemas.microsoft.com/office/drawing/2014/main" id="{517AAD47-8D95-4439-4056-E3DCE2E5C592}"/>
                </a:ext>
              </a:extLst>
            </p:cNvPr>
            <p:cNvSpPr/>
            <p:nvPr/>
          </p:nvSpPr>
          <p:spPr>
            <a:xfrm>
              <a:off x="9047711" y="4161587"/>
              <a:ext cx="1434832" cy="715156"/>
            </a:xfrm>
            <a:custGeom>
              <a:avLst/>
              <a:gdLst>
                <a:gd name="connsiteX0" fmla="*/ 0 w 983073"/>
                <a:gd name="connsiteY0" fmla="*/ 0 h 598133"/>
                <a:gd name="connsiteX1" fmla="*/ 983073 w 983073"/>
                <a:gd name="connsiteY1" fmla="*/ 0 h 598133"/>
                <a:gd name="connsiteX2" fmla="*/ 983073 w 983073"/>
                <a:gd name="connsiteY2" fmla="*/ 598133 h 598133"/>
                <a:gd name="connsiteX3" fmla="*/ 0 w 983073"/>
                <a:gd name="connsiteY3" fmla="*/ 598133 h 598133"/>
                <a:gd name="connsiteX4" fmla="*/ 0 w 983073"/>
                <a:gd name="connsiteY4" fmla="*/ 0 h 598133"/>
                <a:gd name="connsiteX0" fmla="*/ 435429 w 1418502"/>
                <a:gd name="connsiteY0" fmla="*/ 0 h 717876"/>
                <a:gd name="connsiteX1" fmla="*/ 1418502 w 1418502"/>
                <a:gd name="connsiteY1" fmla="*/ 0 h 717876"/>
                <a:gd name="connsiteX2" fmla="*/ 1418502 w 1418502"/>
                <a:gd name="connsiteY2" fmla="*/ 598133 h 717876"/>
                <a:gd name="connsiteX3" fmla="*/ 0 w 1418502"/>
                <a:gd name="connsiteY3" fmla="*/ 717876 h 717876"/>
                <a:gd name="connsiteX4" fmla="*/ 435429 w 1418502"/>
                <a:gd name="connsiteY4" fmla="*/ 0 h 717876"/>
                <a:gd name="connsiteX0" fmla="*/ 435429 w 1418502"/>
                <a:gd name="connsiteY0" fmla="*/ 0 h 717876"/>
                <a:gd name="connsiteX1" fmla="*/ 1418502 w 1418502"/>
                <a:gd name="connsiteY1" fmla="*/ 0 h 717876"/>
                <a:gd name="connsiteX2" fmla="*/ 972188 w 1418502"/>
                <a:gd name="connsiteY2" fmla="*/ 715154 h 717876"/>
                <a:gd name="connsiteX3" fmla="*/ 0 w 1418502"/>
                <a:gd name="connsiteY3" fmla="*/ 717876 h 717876"/>
                <a:gd name="connsiteX4" fmla="*/ 435429 w 1418502"/>
                <a:gd name="connsiteY4" fmla="*/ 0 h 717876"/>
                <a:gd name="connsiteX0" fmla="*/ 590551 w 1418502"/>
                <a:gd name="connsiteY0" fmla="*/ 29936 h 717876"/>
                <a:gd name="connsiteX1" fmla="*/ 1418502 w 1418502"/>
                <a:gd name="connsiteY1" fmla="*/ 0 h 717876"/>
                <a:gd name="connsiteX2" fmla="*/ 972188 w 1418502"/>
                <a:gd name="connsiteY2" fmla="*/ 715154 h 717876"/>
                <a:gd name="connsiteX3" fmla="*/ 0 w 1418502"/>
                <a:gd name="connsiteY3" fmla="*/ 717876 h 717876"/>
                <a:gd name="connsiteX4" fmla="*/ 590551 w 1418502"/>
                <a:gd name="connsiteY4" fmla="*/ 29936 h 717876"/>
                <a:gd name="connsiteX0" fmla="*/ 457201 w 1418502"/>
                <a:gd name="connsiteY0" fmla="*/ 10886 h 717876"/>
                <a:gd name="connsiteX1" fmla="*/ 1418502 w 1418502"/>
                <a:gd name="connsiteY1" fmla="*/ 0 h 717876"/>
                <a:gd name="connsiteX2" fmla="*/ 972188 w 1418502"/>
                <a:gd name="connsiteY2" fmla="*/ 715154 h 717876"/>
                <a:gd name="connsiteX3" fmla="*/ 0 w 1418502"/>
                <a:gd name="connsiteY3" fmla="*/ 717876 h 717876"/>
                <a:gd name="connsiteX4" fmla="*/ 457201 w 1418502"/>
                <a:gd name="connsiteY4" fmla="*/ 10886 h 717876"/>
                <a:gd name="connsiteX0" fmla="*/ 457201 w 1312366"/>
                <a:gd name="connsiteY0" fmla="*/ 0 h 706990"/>
                <a:gd name="connsiteX1" fmla="*/ 1312366 w 1312366"/>
                <a:gd name="connsiteY1" fmla="*/ 27214 h 706990"/>
                <a:gd name="connsiteX2" fmla="*/ 972188 w 1312366"/>
                <a:gd name="connsiteY2" fmla="*/ 704268 h 706990"/>
                <a:gd name="connsiteX3" fmla="*/ 0 w 1312366"/>
                <a:gd name="connsiteY3" fmla="*/ 706990 h 706990"/>
                <a:gd name="connsiteX4" fmla="*/ 457201 w 1312366"/>
                <a:gd name="connsiteY4" fmla="*/ 0 h 706990"/>
                <a:gd name="connsiteX0" fmla="*/ 457201 w 1434831"/>
                <a:gd name="connsiteY0" fmla="*/ 8165 h 715155"/>
                <a:gd name="connsiteX1" fmla="*/ 1434831 w 1434831"/>
                <a:gd name="connsiteY1" fmla="*/ 0 h 715155"/>
                <a:gd name="connsiteX2" fmla="*/ 972188 w 1434831"/>
                <a:gd name="connsiteY2" fmla="*/ 712433 h 715155"/>
                <a:gd name="connsiteX3" fmla="*/ 0 w 1434831"/>
                <a:gd name="connsiteY3" fmla="*/ 715155 h 715155"/>
                <a:gd name="connsiteX4" fmla="*/ 457201 w 1434831"/>
                <a:gd name="connsiteY4" fmla="*/ 8165 h 715155"/>
                <a:gd name="connsiteX0" fmla="*/ 416379 w 1434831"/>
                <a:gd name="connsiteY0" fmla="*/ 0 h 761419"/>
                <a:gd name="connsiteX1" fmla="*/ 1434831 w 1434831"/>
                <a:gd name="connsiteY1" fmla="*/ 46264 h 761419"/>
                <a:gd name="connsiteX2" fmla="*/ 972188 w 1434831"/>
                <a:gd name="connsiteY2" fmla="*/ 758697 h 761419"/>
                <a:gd name="connsiteX3" fmla="*/ 0 w 1434831"/>
                <a:gd name="connsiteY3" fmla="*/ 761419 h 761419"/>
                <a:gd name="connsiteX4" fmla="*/ 416379 w 1434831"/>
                <a:gd name="connsiteY4" fmla="*/ 0 h 761419"/>
                <a:gd name="connsiteX0" fmla="*/ 451758 w 1434831"/>
                <a:gd name="connsiteY0" fmla="*/ 2722 h 715155"/>
                <a:gd name="connsiteX1" fmla="*/ 1434831 w 1434831"/>
                <a:gd name="connsiteY1" fmla="*/ 0 h 715155"/>
                <a:gd name="connsiteX2" fmla="*/ 972188 w 1434831"/>
                <a:gd name="connsiteY2" fmla="*/ 712433 h 715155"/>
                <a:gd name="connsiteX3" fmla="*/ 0 w 1434831"/>
                <a:gd name="connsiteY3" fmla="*/ 715155 h 715155"/>
                <a:gd name="connsiteX4" fmla="*/ 451758 w 1434831"/>
                <a:gd name="connsiteY4" fmla="*/ 2722 h 715155"/>
                <a:gd name="connsiteX0" fmla="*/ 451758 w 1434831"/>
                <a:gd name="connsiteY0" fmla="*/ 2722 h 729493"/>
                <a:gd name="connsiteX1" fmla="*/ 1434831 w 1434831"/>
                <a:gd name="connsiteY1" fmla="*/ 0 h 729493"/>
                <a:gd name="connsiteX2" fmla="*/ 975600 w 1434831"/>
                <a:gd name="connsiteY2" fmla="*/ 729493 h 729493"/>
                <a:gd name="connsiteX3" fmla="*/ 0 w 1434831"/>
                <a:gd name="connsiteY3" fmla="*/ 715155 h 729493"/>
                <a:gd name="connsiteX4" fmla="*/ 451758 w 1434831"/>
                <a:gd name="connsiteY4" fmla="*/ 2722 h 729493"/>
                <a:gd name="connsiteX0" fmla="*/ 451758 w 1434831"/>
                <a:gd name="connsiteY0" fmla="*/ 2722 h 715155"/>
                <a:gd name="connsiteX1" fmla="*/ 1434831 w 1434831"/>
                <a:gd name="connsiteY1" fmla="*/ 0 h 715155"/>
                <a:gd name="connsiteX2" fmla="*/ 965768 w 1434831"/>
                <a:gd name="connsiteY2" fmla="*/ 631171 h 715155"/>
                <a:gd name="connsiteX3" fmla="*/ 0 w 1434831"/>
                <a:gd name="connsiteY3" fmla="*/ 715155 h 715155"/>
                <a:gd name="connsiteX4" fmla="*/ 451758 w 1434831"/>
                <a:gd name="connsiteY4" fmla="*/ 2722 h 715155"/>
                <a:gd name="connsiteX0" fmla="*/ 451758 w 1434831"/>
                <a:gd name="connsiteY0" fmla="*/ 2722 h 715155"/>
                <a:gd name="connsiteX1" fmla="*/ 1434831 w 1434831"/>
                <a:gd name="connsiteY1" fmla="*/ 0 h 715155"/>
                <a:gd name="connsiteX2" fmla="*/ 978058 w 1434831"/>
                <a:gd name="connsiteY2" fmla="*/ 709829 h 715155"/>
                <a:gd name="connsiteX3" fmla="*/ 0 w 1434831"/>
                <a:gd name="connsiteY3" fmla="*/ 715155 h 715155"/>
                <a:gd name="connsiteX4" fmla="*/ 451758 w 1434831"/>
                <a:gd name="connsiteY4" fmla="*/ 2722 h 715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4831" h="715155">
                  <a:moveTo>
                    <a:pt x="451758" y="2722"/>
                  </a:moveTo>
                  <a:lnTo>
                    <a:pt x="1434831" y="0"/>
                  </a:lnTo>
                  <a:lnTo>
                    <a:pt x="978058" y="709829"/>
                  </a:lnTo>
                  <a:lnTo>
                    <a:pt x="0" y="715155"/>
                  </a:lnTo>
                  <a:lnTo>
                    <a:pt x="451758" y="2722"/>
                  </a:lnTo>
                  <a:close/>
                </a:path>
              </a:pathLst>
            </a:custGeom>
            <a:gradFill>
              <a:gsLst>
                <a:gs pos="0">
                  <a:schemeClr val="accent3">
                    <a:lumMod val="60000"/>
                    <a:lumOff val="40000"/>
                  </a:schemeClr>
                </a:gs>
                <a:gs pos="98000">
                  <a:schemeClr val="accent2">
                    <a:lumMod val="60000"/>
                    <a:lumOff val="40000"/>
                  </a:schemeClr>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21">
              <a:extLst>
                <a:ext uri="{FF2B5EF4-FFF2-40B4-BE49-F238E27FC236}">
                  <a16:creationId xmlns:a16="http://schemas.microsoft.com/office/drawing/2014/main" id="{6FAF8603-FE8E-E71A-E350-E8E1FD8080B7}"/>
                </a:ext>
              </a:extLst>
            </p:cNvPr>
            <p:cNvSpPr/>
            <p:nvPr/>
          </p:nvSpPr>
          <p:spPr>
            <a:xfrm>
              <a:off x="10015569" y="4162404"/>
              <a:ext cx="811624" cy="1626017"/>
            </a:xfrm>
            <a:custGeom>
              <a:avLst/>
              <a:gdLst>
                <a:gd name="connsiteX0" fmla="*/ 0 w 983073"/>
                <a:gd name="connsiteY0" fmla="*/ 0 h 598133"/>
                <a:gd name="connsiteX1" fmla="*/ 983073 w 983073"/>
                <a:gd name="connsiteY1" fmla="*/ 0 h 598133"/>
                <a:gd name="connsiteX2" fmla="*/ 983073 w 983073"/>
                <a:gd name="connsiteY2" fmla="*/ 598133 h 598133"/>
                <a:gd name="connsiteX3" fmla="*/ 0 w 983073"/>
                <a:gd name="connsiteY3" fmla="*/ 598133 h 598133"/>
                <a:gd name="connsiteX4" fmla="*/ 0 w 983073"/>
                <a:gd name="connsiteY4" fmla="*/ 0 h 598133"/>
                <a:gd name="connsiteX0" fmla="*/ 435429 w 1418502"/>
                <a:gd name="connsiteY0" fmla="*/ 0 h 717876"/>
                <a:gd name="connsiteX1" fmla="*/ 1418502 w 1418502"/>
                <a:gd name="connsiteY1" fmla="*/ 0 h 717876"/>
                <a:gd name="connsiteX2" fmla="*/ 1418502 w 1418502"/>
                <a:gd name="connsiteY2" fmla="*/ 598133 h 717876"/>
                <a:gd name="connsiteX3" fmla="*/ 0 w 1418502"/>
                <a:gd name="connsiteY3" fmla="*/ 717876 h 717876"/>
                <a:gd name="connsiteX4" fmla="*/ 435429 w 1418502"/>
                <a:gd name="connsiteY4" fmla="*/ 0 h 717876"/>
                <a:gd name="connsiteX0" fmla="*/ 435429 w 1418502"/>
                <a:gd name="connsiteY0" fmla="*/ 0 h 717876"/>
                <a:gd name="connsiteX1" fmla="*/ 1418502 w 1418502"/>
                <a:gd name="connsiteY1" fmla="*/ 0 h 717876"/>
                <a:gd name="connsiteX2" fmla="*/ 972188 w 1418502"/>
                <a:gd name="connsiteY2" fmla="*/ 715154 h 717876"/>
                <a:gd name="connsiteX3" fmla="*/ 0 w 1418502"/>
                <a:gd name="connsiteY3" fmla="*/ 717876 h 717876"/>
                <a:gd name="connsiteX4" fmla="*/ 435429 w 1418502"/>
                <a:gd name="connsiteY4" fmla="*/ 0 h 717876"/>
                <a:gd name="connsiteX0" fmla="*/ 590551 w 1418502"/>
                <a:gd name="connsiteY0" fmla="*/ 29936 h 717876"/>
                <a:gd name="connsiteX1" fmla="*/ 1418502 w 1418502"/>
                <a:gd name="connsiteY1" fmla="*/ 0 h 717876"/>
                <a:gd name="connsiteX2" fmla="*/ 972188 w 1418502"/>
                <a:gd name="connsiteY2" fmla="*/ 715154 h 717876"/>
                <a:gd name="connsiteX3" fmla="*/ 0 w 1418502"/>
                <a:gd name="connsiteY3" fmla="*/ 717876 h 717876"/>
                <a:gd name="connsiteX4" fmla="*/ 590551 w 1418502"/>
                <a:gd name="connsiteY4" fmla="*/ 29936 h 717876"/>
                <a:gd name="connsiteX0" fmla="*/ 457201 w 1418502"/>
                <a:gd name="connsiteY0" fmla="*/ 10886 h 717876"/>
                <a:gd name="connsiteX1" fmla="*/ 1418502 w 1418502"/>
                <a:gd name="connsiteY1" fmla="*/ 0 h 717876"/>
                <a:gd name="connsiteX2" fmla="*/ 972188 w 1418502"/>
                <a:gd name="connsiteY2" fmla="*/ 715154 h 717876"/>
                <a:gd name="connsiteX3" fmla="*/ 0 w 1418502"/>
                <a:gd name="connsiteY3" fmla="*/ 717876 h 717876"/>
                <a:gd name="connsiteX4" fmla="*/ 457201 w 1418502"/>
                <a:gd name="connsiteY4" fmla="*/ 10886 h 717876"/>
                <a:gd name="connsiteX0" fmla="*/ 457201 w 1312366"/>
                <a:gd name="connsiteY0" fmla="*/ 0 h 706990"/>
                <a:gd name="connsiteX1" fmla="*/ 1312366 w 1312366"/>
                <a:gd name="connsiteY1" fmla="*/ 27214 h 706990"/>
                <a:gd name="connsiteX2" fmla="*/ 972188 w 1312366"/>
                <a:gd name="connsiteY2" fmla="*/ 704268 h 706990"/>
                <a:gd name="connsiteX3" fmla="*/ 0 w 1312366"/>
                <a:gd name="connsiteY3" fmla="*/ 706990 h 706990"/>
                <a:gd name="connsiteX4" fmla="*/ 457201 w 1312366"/>
                <a:gd name="connsiteY4" fmla="*/ 0 h 706990"/>
                <a:gd name="connsiteX0" fmla="*/ 457201 w 1434831"/>
                <a:gd name="connsiteY0" fmla="*/ 8165 h 715155"/>
                <a:gd name="connsiteX1" fmla="*/ 1434831 w 1434831"/>
                <a:gd name="connsiteY1" fmla="*/ 0 h 715155"/>
                <a:gd name="connsiteX2" fmla="*/ 972188 w 1434831"/>
                <a:gd name="connsiteY2" fmla="*/ 712433 h 715155"/>
                <a:gd name="connsiteX3" fmla="*/ 0 w 1434831"/>
                <a:gd name="connsiteY3" fmla="*/ 715155 h 715155"/>
                <a:gd name="connsiteX4" fmla="*/ 457201 w 1434831"/>
                <a:gd name="connsiteY4" fmla="*/ 8165 h 715155"/>
                <a:gd name="connsiteX0" fmla="*/ 416379 w 1434831"/>
                <a:gd name="connsiteY0" fmla="*/ 0 h 761419"/>
                <a:gd name="connsiteX1" fmla="*/ 1434831 w 1434831"/>
                <a:gd name="connsiteY1" fmla="*/ 46264 h 761419"/>
                <a:gd name="connsiteX2" fmla="*/ 972188 w 1434831"/>
                <a:gd name="connsiteY2" fmla="*/ 758697 h 761419"/>
                <a:gd name="connsiteX3" fmla="*/ 0 w 1434831"/>
                <a:gd name="connsiteY3" fmla="*/ 761419 h 761419"/>
                <a:gd name="connsiteX4" fmla="*/ 416379 w 1434831"/>
                <a:gd name="connsiteY4" fmla="*/ 0 h 761419"/>
                <a:gd name="connsiteX0" fmla="*/ 451758 w 1434831"/>
                <a:gd name="connsiteY0" fmla="*/ 2722 h 715155"/>
                <a:gd name="connsiteX1" fmla="*/ 1434831 w 1434831"/>
                <a:gd name="connsiteY1" fmla="*/ 0 h 715155"/>
                <a:gd name="connsiteX2" fmla="*/ 972188 w 1434831"/>
                <a:gd name="connsiteY2" fmla="*/ 712433 h 715155"/>
                <a:gd name="connsiteX3" fmla="*/ 0 w 1434831"/>
                <a:gd name="connsiteY3" fmla="*/ 715155 h 715155"/>
                <a:gd name="connsiteX4" fmla="*/ 451758 w 1434831"/>
                <a:gd name="connsiteY4" fmla="*/ 2722 h 715155"/>
                <a:gd name="connsiteX0" fmla="*/ 43543 w 1434831"/>
                <a:gd name="connsiteY0" fmla="*/ 193222 h 715155"/>
                <a:gd name="connsiteX1" fmla="*/ 1434831 w 1434831"/>
                <a:gd name="connsiteY1" fmla="*/ 0 h 715155"/>
                <a:gd name="connsiteX2" fmla="*/ 972188 w 1434831"/>
                <a:gd name="connsiteY2" fmla="*/ 712433 h 715155"/>
                <a:gd name="connsiteX3" fmla="*/ 0 w 1434831"/>
                <a:gd name="connsiteY3" fmla="*/ 715155 h 715155"/>
                <a:gd name="connsiteX4" fmla="*/ 43543 w 1434831"/>
                <a:gd name="connsiteY4" fmla="*/ 193222 h 715155"/>
                <a:gd name="connsiteX0" fmla="*/ 43543 w 972188"/>
                <a:gd name="connsiteY0" fmla="*/ 723901 h 1245834"/>
                <a:gd name="connsiteX1" fmla="*/ 512266 w 972188"/>
                <a:gd name="connsiteY1" fmla="*/ 0 h 1245834"/>
                <a:gd name="connsiteX2" fmla="*/ 972188 w 972188"/>
                <a:gd name="connsiteY2" fmla="*/ 1243112 h 1245834"/>
                <a:gd name="connsiteX3" fmla="*/ 0 w 972188"/>
                <a:gd name="connsiteY3" fmla="*/ 1245834 h 1245834"/>
                <a:gd name="connsiteX4" fmla="*/ 43543 w 972188"/>
                <a:gd name="connsiteY4" fmla="*/ 723901 h 1245834"/>
                <a:gd name="connsiteX0" fmla="*/ 0 w 928645"/>
                <a:gd name="connsiteY0" fmla="*/ 723901 h 1629556"/>
                <a:gd name="connsiteX1" fmla="*/ 468723 w 928645"/>
                <a:gd name="connsiteY1" fmla="*/ 0 h 1629556"/>
                <a:gd name="connsiteX2" fmla="*/ 928645 w 928645"/>
                <a:gd name="connsiteY2" fmla="*/ 1243112 h 1629556"/>
                <a:gd name="connsiteX3" fmla="*/ 359229 w 928645"/>
                <a:gd name="connsiteY3" fmla="*/ 1629556 h 1629556"/>
                <a:gd name="connsiteX4" fmla="*/ 0 w 928645"/>
                <a:gd name="connsiteY4" fmla="*/ 723901 h 1629556"/>
                <a:gd name="connsiteX0" fmla="*/ 0 w 817067"/>
                <a:gd name="connsiteY0" fmla="*/ 723901 h 1629556"/>
                <a:gd name="connsiteX1" fmla="*/ 468723 w 817067"/>
                <a:gd name="connsiteY1" fmla="*/ 0 h 1629556"/>
                <a:gd name="connsiteX2" fmla="*/ 817067 w 817067"/>
                <a:gd name="connsiteY2" fmla="*/ 911097 h 1629556"/>
                <a:gd name="connsiteX3" fmla="*/ 359229 w 817067"/>
                <a:gd name="connsiteY3" fmla="*/ 1629556 h 1629556"/>
                <a:gd name="connsiteX4" fmla="*/ 0 w 817067"/>
                <a:gd name="connsiteY4" fmla="*/ 723901 h 1629556"/>
                <a:gd name="connsiteX0" fmla="*/ 0 w 827953"/>
                <a:gd name="connsiteY0" fmla="*/ 723901 h 1629556"/>
                <a:gd name="connsiteX1" fmla="*/ 468723 w 827953"/>
                <a:gd name="connsiteY1" fmla="*/ 0 h 1629556"/>
                <a:gd name="connsiteX2" fmla="*/ 827953 w 827953"/>
                <a:gd name="connsiteY2" fmla="*/ 919261 h 1629556"/>
                <a:gd name="connsiteX3" fmla="*/ 359229 w 827953"/>
                <a:gd name="connsiteY3" fmla="*/ 1629556 h 1629556"/>
                <a:gd name="connsiteX4" fmla="*/ 0 w 827953"/>
                <a:gd name="connsiteY4" fmla="*/ 723901 h 1629556"/>
                <a:gd name="connsiteX0" fmla="*/ 0 w 721818"/>
                <a:gd name="connsiteY0" fmla="*/ 729343 h 1629556"/>
                <a:gd name="connsiteX1" fmla="*/ 362588 w 721818"/>
                <a:gd name="connsiteY1" fmla="*/ 0 h 1629556"/>
                <a:gd name="connsiteX2" fmla="*/ 721818 w 721818"/>
                <a:gd name="connsiteY2" fmla="*/ 919261 h 1629556"/>
                <a:gd name="connsiteX3" fmla="*/ 253094 w 721818"/>
                <a:gd name="connsiteY3" fmla="*/ 1629556 h 1629556"/>
                <a:gd name="connsiteX4" fmla="*/ 0 w 721818"/>
                <a:gd name="connsiteY4" fmla="*/ 729343 h 1629556"/>
                <a:gd name="connsiteX0" fmla="*/ 0 w 817068"/>
                <a:gd name="connsiteY0" fmla="*/ 715736 h 1629556"/>
                <a:gd name="connsiteX1" fmla="*/ 457838 w 817068"/>
                <a:gd name="connsiteY1" fmla="*/ 0 h 1629556"/>
                <a:gd name="connsiteX2" fmla="*/ 817068 w 817068"/>
                <a:gd name="connsiteY2" fmla="*/ 919261 h 1629556"/>
                <a:gd name="connsiteX3" fmla="*/ 348344 w 817068"/>
                <a:gd name="connsiteY3" fmla="*/ 1629556 h 1629556"/>
                <a:gd name="connsiteX4" fmla="*/ 0 w 817068"/>
                <a:gd name="connsiteY4" fmla="*/ 715736 h 1629556"/>
                <a:gd name="connsiteX0" fmla="*/ 0 w 817068"/>
                <a:gd name="connsiteY0" fmla="*/ 547007 h 1460827"/>
                <a:gd name="connsiteX1" fmla="*/ 610238 w 817068"/>
                <a:gd name="connsiteY1" fmla="*/ 0 h 1460827"/>
                <a:gd name="connsiteX2" fmla="*/ 817068 w 817068"/>
                <a:gd name="connsiteY2" fmla="*/ 750532 h 1460827"/>
                <a:gd name="connsiteX3" fmla="*/ 348344 w 817068"/>
                <a:gd name="connsiteY3" fmla="*/ 1460827 h 1460827"/>
                <a:gd name="connsiteX4" fmla="*/ 0 w 817068"/>
                <a:gd name="connsiteY4" fmla="*/ 547007 h 1460827"/>
                <a:gd name="connsiteX0" fmla="*/ 0 w 817068"/>
                <a:gd name="connsiteY0" fmla="*/ 707571 h 1621391"/>
                <a:gd name="connsiteX1" fmla="*/ 457838 w 817068"/>
                <a:gd name="connsiteY1" fmla="*/ 0 h 1621391"/>
                <a:gd name="connsiteX2" fmla="*/ 817068 w 817068"/>
                <a:gd name="connsiteY2" fmla="*/ 911096 h 1621391"/>
                <a:gd name="connsiteX3" fmla="*/ 348344 w 817068"/>
                <a:gd name="connsiteY3" fmla="*/ 1621391 h 1621391"/>
                <a:gd name="connsiteX4" fmla="*/ 0 w 817068"/>
                <a:gd name="connsiteY4" fmla="*/ 707571 h 1621391"/>
                <a:gd name="connsiteX0" fmla="*/ 0 w 724539"/>
                <a:gd name="connsiteY0" fmla="*/ 707571 h 1621391"/>
                <a:gd name="connsiteX1" fmla="*/ 457838 w 724539"/>
                <a:gd name="connsiteY1" fmla="*/ 0 h 1621391"/>
                <a:gd name="connsiteX2" fmla="*/ 724539 w 724539"/>
                <a:gd name="connsiteY2" fmla="*/ 949196 h 1621391"/>
                <a:gd name="connsiteX3" fmla="*/ 348344 w 724539"/>
                <a:gd name="connsiteY3" fmla="*/ 1621391 h 1621391"/>
                <a:gd name="connsiteX4" fmla="*/ 0 w 724539"/>
                <a:gd name="connsiteY4" fmla="*/ 707571 h 1621391"/>
                <a:gd name="connsiteX0" fmla="*/ 0 w 811624"/>
                <a:gd name="connsiteY0" fmla="*/ 707571 h 1621391"/>
                <a:gd name="connsiteX1" fmla="*/ 457838 w 811624"/>
                <a:gd name="connsiteY1" fmla="*/ 0 h 1621391"/>
                <a:gd name="connsiteX2" fmla="*/ 811624 w 811624"/>
                <a:gd name="connsiteY2" fmla="*/ 908374 h 1621391"/>
                <a:gd name="connsiteX3" fmla="*/ 348344 w 811624"/>
                <a:gd name="connsiteY3" fmla="*/ 1621391 h 1621391"/>
                <a:gd name="connsiteX4" fmla="*/ 0 w 811624"/>
                <a:gd name="connsiteY4" fmla="*/ 707571 h 1621391"/>
                <a:gd name="connsiteX0" fmla="*/ 0 w 811624"/>
                <a:gd name="connsiteY0" fmla="*/ 707571 h 1624112"/>
                <a:gd name="connsiteX1" fmla="*/ 457838 w 811624"/>
                <a:gd name="connsiteY1" fmla="*/ 0 h 1624112"/>
                <a:gd name="connsiteX2" fmla="*/ 811624 w 811624"/>
                <a:gd name="connsiteY2" fmla="*/ 908374 h 1624112"/>
                <a:gd name="connsiteX3" fmla="*/ 356509 w 811624"/>
                <a:gd name="connsiteY3" fmla="*/ 1624112 h 1624112"/>
                <a:gd name="connsiteX4" fmla="*/ 0 w 811624"/>
                <a:gd name="connsiteY4" fmla="*/ 707571 h 1624112"/>
                <a:gd name="connsiteX0" fmla="*/ 0 w 811624"/>
                <a:gd name="connsiteY0" fmla="*/ 709476 h 1626017"/>
                <a:gd name="connsiteX1" fmla="*/ 457838 w 811624"/>
                <a:gd name="connsiteY1" fmla="*/ 0 h 1626017"/>
                <a:gd name="connsiteX2" fmla="*/ 811624 w 811624"/>
                <a:gd name="connsiteY2" fmla="*/ 910279 h 1626017"/>
                <a:gd name="connsiteX3" fmla="*/ 356509 w 811624"/>
                <a:gd name="connsiteY3" fmla="*/ 1626017 h 1626017"/>
                <a:gd name="connsiteX4" fmla="*/ 0 w 811624"/>
                <a:gd name="connsiteY4" fmla="*/ 709476 h 16260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1624" h="1626017">
                  <a:moveTo>
                    <a:pt x="0" y="709476"/>
                  </a:moveTo>
                  <a:lnTo>
                    <a:pt x="457838" y="0"/>
                  </a:lnTo>
                  <a:lnTo>
                    <a:pt x="811624" y="910279"/>
                  </a:lnTo>
                  <a:lnTo>
                    <a:pt x="356509" y="1626017"/>
                  </a:lnTo>
                  <a:lnTo>
                    <a:pt x="0" y="709476"/>
                  </a:lnTo>
                  <a:close/>
                </a:path>
              </a:pathLst>
            </a:custGeom>
            <a:gradFill flip="none" rotWithShape="1">
              <a:gsLst>
                <a:gs pos="0">
                  <a:schemeClr val="accent5">
                    <a:lumMod val="60000"/>
                    <a:lumOff val="40000"/>
                  </a:schemeClr>
                </a:gs>
                <a:gs pos="98000">
                  <a:schemeClr val="accent2"/>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21">
              <a:extLst>
                <a:ext uri="{FF2B5EF4-FFF2-40B4-BE49-F238E27FC236}">
                  <a16:creationId xmlns:a16="http://schemas.microsoft.com/office/drawing/2014/main" id="{FACF6288-69D9-9074-0697-01298AA8C68F}"/>
                </a:ext>
              </a:extLst>
            </p:cNvPr>
            <p:cNvSpPr/>
            <p:nvPr/>
          </p:nvSpPr>
          <p:spPr>
            <a:xfrm>
              <a:off x="9042930" y="4869160"/>
              <a:ext cx="1329785" cy="916538"/>
            </a:xfrm>
            <a:custGeom>
              <a:avLst/>
              <a:gdLst>
                <a:gd name="connsiteX0" fmla="*/ 0 w 983073"/>
                <a:gd name="connsiteY0" fmla="*/ 0 h 598133"/>
                <a:gd name="connsiteX1" fmla="*/ 983073 w 983073"/>
                <a:gd name="connsiteY1" fmla="*/ 0 h 598133"/>
                <a:gd name="connsiteX2" fmla="*/ 983073 w 983073"/>
                <a:gd name="connsiteY2" fmla="*/ 598133 h 598133"/>
                <a:gd name="connsiteX3" fmla="*/ 0 w 983073"/>
                <a:gd name="connsiteY3" fmla="*/ 598133 h 598133"/>
                <a:gd name="connsiteX4" fmla="*/ 0 w 983073"/>
                <a:gd name="connsiteY4" fmla="*/ 0 h 598133"/>
                <a:gd name="connsiteX0" fmla="*/ 435429 w 1418502"/>
                <a:gd name="connsiteY0" fmla="*/ 0 h 717876"/>
                <a:gd name="connsiteX1" fmla="*/ 1418502 w 1418502"/>
                <a:gd name="connsiteY1" fmla="*/ 0 h 717876"/>
                <a:gd name="connsiteX2" fmla="*/ 1418502 w 1418502"/>
                <a:gd name="connsiteY2" fmla="*/ 598133 h 717876"/>
                <a:gd name="connsiteX3" fmla="*/ 0 w 1418502"/>
                <a:gd name="connsiteY3" fmla="*/ 717876 h 717876"/>
                <a:gd name="connsiteX4" fmla="*/ 435429 w 1418502"/>
                <a:gd name="connsiteY4" fmla="*/ 0 h 717876"/>
                <a:gd name="connsiteX0" fmla="*/ 435429 w 1418502"/>
                <a:gd name="connsiteY0" fmla="*/ 0 h 717876"/>
                <a:gd name="connsiteX1" fmla="*/ 1418502 w 1418502"/>
                <a:gd name="connsiteY1" fmla="*/ 0 h 717876"/>
                <a:gd name="connsiteX2" fmla="*/ 972188 w 1418502"/>
                <a:gd name="connsiteY2" fmla="*/ 715154 h 717876"/>
                <a:gd name="connsiteX3" fmla="*/ 0 w 1418502"/>
                <a:gd name="connsiteY3" fmla="*/ 717876 h 717876"/>
                <a:gd name="connsiteX4" fmla="*/ 435429 w 1418502"/>
                <a:gd name="connsiteY4" fmla="*/ 0 h 717876"/>
                <a:gd name="connsiteX0" fmla="*/ 590551 w 1418502"/>
                <a:gd name="connsiteY0" fmla="*/ 29936 h 717876"/>
                <a:gd name="connsiteX1" fmla="*/ 1418502 w 1418502"/>
                <a:gd name="connsiteY1" fmla="*/ 0 h 717876"/>
                <a:gd name="connsiteX2" fmla="*/ 972188 w 1418502"/>
                <a:gd name="connsiteY2" fmla="*/ 715154 h 717876"/>
                <a:gd name="connsiteX3" fmla="*/ 0 w 1418502"/>
                <a:gd name="connsiteY3" fmla="*/ 717876 h 717876"/>
                <a:gd name="connsiteX4" fmla="*/ 590551 w 1418502"/>
                <a:gd name="connsiteY4" fmla="*/ 29936 h 717876"/>
                <a:gd name="connsiteX0" fmla="*/ 457201 w 1418502"/>
                <a:gd name="connsiteY0" fmla="*/ 10886 h 717876"/>
                <a:gd name="connsiteX1" fmla="*/ 1418502 w 1418502"/>
                <a:gd name="connsiteY1" fmla="*/ 0 h 717876"/>
                <a:gd name="connsiteX2" fmla="*/ 972188 w 1418502"/>
                <a:gd name="connsiteY2" fmla="*/ 715154 h 717876"/>
                <a:gd name="connsiteX3" fmla="*/ 0 w 1418502"/>
                <a:gd name="connsiteY3" fmla="*/ 717876 h 717876"/>
                <a:gd name="connsiteX4" fmla="*/ 457201 w 1418502"/>
                <a:gd name="connsiteY4" fmla="*/ 10886 h 717876"/>
                <a:gd name="connsiteX0" fmla="*/ 457201 w 1312366"/>
                <a:gd name="connsiteY0" fmla="*/ 0 h 706990"/>
                <a:gd name="connsiteX1" fmla="*/ 1312366 w 1312366"/>
                <a:gd name="connsiteY1" fmla="*/ 27214 h 706990"/>
                <a:gd name="connsiteX2" fmla="*/ 972188 w 1312366"/>
                <a:gd name="connsiteY2" fmla="*/ 704268 h 706990"/>
                <a:gd name="connsiteX3" fmla="*/ 0 w 1312366"/>
                <a:gd name="connsiteY3" fmla="*/ 706990 h 706990"/>
                <a:gd name="connsiteX4" fmla="*/ 457201 w 1312366"/>
                <a:gd name="connsiteY4" fmla="*/ 0 h 706990"/>
                <a:gd name="connsiteX0" fmla="*/ 457201 w 1434831"/>
                <a:gd name="connsiteY0" fmla="*/ 8165 h 715155"/>
                <a:gd name="connsiteX1" fmla="*/ 1434831 w 1434831"/>
                <a:gd name="connsiteY1" fmla="*/ 0 h 715155"/>
                <a:gd name="connsiteX2" fmla="*/ 972188 w 1434831"/>
                <a:gd name="connsiteY2" fmla="*/ 712433 h 715155"/>
                <a:gd name="connsiteX3" fmla="*/ 0 w 1434831"/>
                <a:gd name="connsiteY3" fmla="*/ 715155 h 715155"/>
                <a:gd name="connsiteX4" fmla="*/ 457201 w 1434831"/>
                <a:gd name="connsiteY4" fmla="*/ 8165 h 715155"/>
                <a:gd name="connsiteX0" fmla="*/ 416379 w 1434831"/>
                <a:gd name="connsiteY0" fmla="*/ 0 h 761419"/>
                <a:gd name="connsiteX1" fmla="*/ 1434831 w 1434831"/>
                <a:gd name="connsiteY1" fmla="*/ 46264 h 761419"/>
                <a:gd name="connsiteX2" fmla="*/ 972188 w 1434831"/>
                <a:gd name="connsiteY2" fmla="*/ 758697 h 761419"/>
                <a:gd name="connsiteX3" fmla="*/ 0 w 1434831"/>
                <a:gd name="connsiteY3" fmla="*/ 761419 h 761419"/>
                <a:gd name="connsiteX4" fmla="*/ 416379 w 1434831"/>
                <a:gd name="connsiteY4" fmla="*/ 0 h 761419"/>
                <a:gd name="connsiteX0" fmla="*/ 451758 w 1434831"/>
                <a:gd name="connsiteY0" fmla="*/ 2722 h 715155"/>
                <a:gd name="connsiteX1" fmla="*/ 1434831 w 1434831"/>
                <a:gd name="connsiteY1" fmla="*/ 0 h 715155"/>
                <a:gd name="connsiteX2" fmla="*/ 972188 w 1434831"/>
                <a:gd name="connsiteY2" fmla="*/ 712433 h 715155"/>
                <a:gd name="connsiteX3" fmla="*/ 0 w 1434831"/>
                <a:gd name="connsiteY3" fmla="*/ 715155 h 715155"/>
                <a:gd name="connsiteX4" fmla="*/ 451758 w 1434831"/>
                <a:gd name="connsiteY4" fmla="*/ 2722 h 715155"/>
                <a:gd name="connsiteX0" fmla="*/ 43543 w 1434831"/>
                <a:gd name="connsiteY0" fmla="*/ 193222 h 715155"/>
                <a:gd name="connsiteX1" fmla="*/ 1434831 w 1434831"/>
                <a:gd name="connsiteY1" fmla="*/ 0 h 715155"/>
                <a:gd name="connsiteX2" fmla="*/ 972188 w 1434831"/>
                <a:gd name="connsiteY2" fmla="*/ 712433 h 715155"/>
                <a:gd name="connsiteX3" fmla="*/ 0 w 1434831"/>
                <a:gd name="connsiteY3" fmla="*/ 715155 h 715155"/>
                <a:gd name="connsiteX4" fmla="*/ 43543 w 1434831"/>
                <a:gd name="connsiteY4" fmla="*/ 193222 h 715155"/>
                <a:gd name="connsiteX0" fmla="*/ 43543 w 972188"/>
                <a:gd name="connsiteY0" fmla="*/ 723901 h 1245834"/>
                <a:gd name="connsiteX1" fmla="*/ 512266 w 972188"/>
                <a:gd name="connsiteY1" fmla="*/ 0 h 1245834"/>
                <a:gd name="connsiteX2" fmla="*/ 972188 w 972188"/>
                <a:gd name="connsiteY2" fmla="*/ 1243112 h 1245834"/>
                <a:gd name="connsiteX3" fmla="*/ 0 w 972188"/>
                <a:gd name="connsiteY3" fmla="*/ 1245834 h 1245834"/>
                <a:gd name="connsiteX4" fmla="*/ 43543 w 972188"/>
                <a:gd name="connsiteY4" fmla="*/ 723901 h 1245834"/>
                <a:gd name="connsiteX0" fmla="*/ 0 w 928645"/>
                <a:gd name="connsiteY0" fmla="*/ 723901 h 1629556"/>
                <a:gd name="connsiteX1" fmla="*/ 468723 w 928645"/>
                <a:gd name="connsiteY1" fmla="*/ 0 h 1629556"/>
                <a:gd name="connsiteX2" fmla="*/ 928645 w 928645"/>
                <a:gd name="connsiteY2" fmla="*/ 1243112 h 1629556"/>
                <a:gd name="connsiteX3" fmla="*/ 359229 w 928645"/>
                <a:gd name="connsiteY3" fmla="*/ 1629556 h 1629556"/>
                <a:gd name="connsiteX4" fmla="*/ 0 w 928645"/>
                <a:gd name="connsiteY4" fmla="*/ 723901 h 1629556"/>
                <a:gd name="connsiteX0" fmla="*/ 0 w 817067"/>
                <a:gd name="connsiteY0" fmla="*/ 723901 h 1629556"/>
                <a:gd name="connsiteX1" fmla="*/ 468723 w 817067"/>
                <a:gd name="connsiteY1" fmla="*/ 0 h 1629556"/>
                <a:gd name="connsiteX2" fmla="*/ 817067 w 817067"/>
                <a:gd name="connsiteY2" fmla="*/ 911097 h 1629556"/>
                <a:gd name="connsiteX3" fmla="*/ 359229 w 817067"/>
                <a:gd name="connsiteY3" fmla="*/ 1629556 h 1629556"/>
                <a:gd name="connsiteX4" fmla="*/ 0 w 817067"/>
                <a:gd name="connsiteY4" fmla="*/ 723901 h 1629556"/>
                <a:gd name="connsiteX0" fmla="*/ 0 w 827953"/>
                <a:gd name="connsiteY0" fmla="*/ 723901 h 1629556"/>
                <a:gd name="connsiteX1" fmla="*/ 468723 w 827953"/>
                <a:gd name="connsiteY1" fmla="*/ 0 h 1629556"/>
                <a:gd name="connsiteX2" fmla="*/ 827953 w 827953"/>
                <a:gd name="connsiteY2" fmla="*/ 919261 h 1629556"/>
                <a:gd name="connsiteX3" fmla="*/ 359229 w 827953"/>
                <a:gd name="connsiteY3" fmla="*/ 1629556 h 1629556"/>
                <a:gd name="connsiteX4" fmla="*/ 0 w 827953"/>
                <a:gd name="connsiteY4" fmla="*/ 723901 h 1629556"/>
                <a:gd name="connsiteX0" fmla="*/ 0 w 721818"/>
                <a:gd name="connsiteY0" fmla="*/ 729343 h 1629556"/>
                <a:gd name="connsiteX1" fmla="*/ 362588 w 721818"/>
                <a:gd name="connsiteY1" fmla="*/ 0 h 1629556"/>
                <a:gd name="connsiteX2" fmla="*/ 721818 w 721818"/>
                <a:gd name="connsiteY2" fmla="*/ 919261 h 1629556"/>
                <a:gd name="connsiteX3" fmla="*/ 253094 w 721818"/>
                <a:gd name="connsiteY3" fmla="*/ 1629556 h 1629556"/>
                <a:gd name="connsiteX4" fmla="*/ 0 w 721818"/>
                <a:gd name="connsiteY4" fmla="*/ 729343 h 1629556"/>
                <a:gd name="connsiteX0" fmla="*/ 0 w 817068"/>
                <a:gd name="connsiteY0" fmla="*/ 715736 h 1629556"/>
                <a:gd name="connsiteX1" fmla="*/ 457838 w 817068"/>
                <a:gd name="connsiteY1" fmla="*/ 0 h 1629556"/>
                <a:gd name="connsiteX2" fmla="*/ 817068 w 817068"/>
                <a:gd name="connsiteY2" fmla="*/ 919261 h 1629556"/>
                <a:gd name="connsiteX3" fmla="*/ 348344 w 817068"/>
                <a:gd name="connsiteY3" fmla="*/ 1629556 h 1629556"/>
                <a:gd name="connsiteX4" fmla="*/ 0 w 817068"/>
                <a:gd name="connsiteY4" fmla="*/ 715736 h 1629556"/>
                <a:gd name="connsiteX0" fmla="*/ 0 w 817068"/>
                <a:gd name="connsiteY0" fmla="*/ 547007 h 1460827"/>
                <a:gd name="connsiteX1" fmla="*/ 610238 w 817068"/>
                <a:gd name="connsiteY1" fmla="*/ 0 h 1460827"/>
                <a:gd name="connsiteX2" fmla="*/ 817068 w 817068"/>
                <a:gd name="connsiteY2" fmla="*/ 750532 h 1460827"/>
                <a:gd name="connsiteX3" fmla="*/ 348344 w 817068"/>
                <a:gd name="connsiteY3" fmla="*/ 1460827 h 1460827"/>
                <a:gd name="connsiteX4" fmla="*/ 0 w 817068"/>
                <a:gd name="connsiteY4" fmla="*/ 547007 h 1460827"/>
                <a:gd name="connsiteX0" fmla="*/ 0 w 817068"/>
                <a:gd name="connsiteY0" fmla="*/ 707571 h 1621391"/>
                <a:gd name="connsiteX1" fmla="*/ 457838 w 817068"/>
                <a:gd name="connsiteY1" fmla="*/ 0 h 1621391"/>
                <a:gd name="connsiteX2" fmla="*/ 817068 w 817068"/>
                <a:gd name="connsiteY2" fmla="*/ 911096 h 1621391"/>
                <a:gd name="connsiteX3" fmla="*/ 348344 w 817068"/>
                <a:gd name="connsiteY3" fmla="*/ 1621391 h 1621391"/>
                <a:gd name="connsiteX4" fmla="*/ 0 w 817068"/>
                <a:gd name="connsiteY4" fmla="*/ 707571 h 1621391"/>
                <a:gd name="connsiteX0" fmla="*/ 0 w 724539"/>
                <a:gd name="connsiteY0" fmla="*/ 707571 h 1621391"/>
                <a:gd name="connsiteX1" fmla="*/ 457838 w 724539"/>
                <a:gd name="connsiteY1" fmla="*/ 0 h 1621391"/>
                <a:gd name="connsiteX2" fmla="*/ 724539 w 724539"/>
                <a:gd name="connsiteY2" fmla="*/ 949196 h 1621391"/>
                <a:gd name="connsiteX3" fmla="*/ 348344 w 724539"/>
                <a:gd name="connsiteY3" fmla="*/ 1621391 h 1621391"/>
                <a:gd name="connsiteX4" fmla="*/ 0 w 724539"/>
                <a:gd name="connsiteY4" fmla="*/ 707571 h 1621391"/>
                <a:gd name="connsiteX0" fmla="*/ 0 w 811624"/>
                <a:gd name="connsiteY0" fmla="*/ 707571 h 1621391"/>
                <a:gd name="connsiteX1" fmla="*/ 457838 w 811624"/>
                <a:gd name="connsiteY1" fmla="*/ 0 h 1621391"/>
                <a:gd name="connsiteX2" fmla="*/ 811624 w 811624"/>
                <a:gd name="connsiteY2" fmla="*/ 908374 h 1621391"/>
                <a:gd name="connsiteX3" fmla="*/ 348344 w 811624"/>
                <a:gd name="connsiteY3" fmla="*/ 1621391 h 1621391"/>
                <a:gd name="connsiteX4" fmla="*/ 0 w 811624"/>
                <a:gd name="connsiteY4" fmla="*/ 707571 h 1621391"/>
                <a:gd name="connsiteX0" fmla="*/ 0 w 811624"/>
                <a:gd name="connsiteY0" fmla="*/ 707571 h 1624112"/>
                <a:gd name="connsiteX1" fmla="*/ 457838 w 811624"/>
                <a:gd name="connsiteY1" fmla="*/ 0 h 1624112"/>
                <a:gd name="connsiteX2" fmla="*/ 811624 w 811624"/>
                <a:gd name="connsiteY2" fmla="*/ 908374 h 1624112"/>
                <a:gd name="connsiteX3" fmla="*/ 356509 w 811624"/>
                <a:gd name="connsiteY3" fmla="*/ 1624112 h 1624112"/>
                <a:gd name="connsiteX4" fmla="*/ 0 w 811624"/>
                <a:gd name="connsiteY4" fmla="*/ 707571 h 1624112"/>
                <a:gd name="connsiteX0" fmla="*/ 0 w 879659"/>
                <a:gd name="connsiteY0" fmla="*/ 310242 h 1226783"/>
                <a:gd name="connsiteX1" fmla="*/ 879659 w 879659"/>
                <a:gd name="connsiteY1" fmla="*/ 0 h 1226783"/>
                <a:gd name="connsiteX2" fmla="*/ 811624 w 879659"/>
                <a:gd name="connsiteY2" fmla="*/ 511045 h 1226783"/>
                <a:gd name="connsiteX3" fmla="*/ 356509 w 879659"/>
                <a:gd name="connsiteY3" fmla="*/ 1226783 h 1226783"/>
                <a:gd name="connsiteX4" fmla="*/ 0 w 879659"/>
                <a:gd name="connsiteY4" fmla="*/ 310242 h 1226783"/>
                <a:gd name="connsiteX0" fmla="*/ 0 w 972188"/>
                <a:gd name="connsiteY0" fmla="*/ 8164 h 1226783"/>
                <a:gd name="connsiteX1" fmla="*/ 972188 w 972188"/>
                <a:gd name="connsiteY1" fmla="*/ 0 h 1226783"/>
                <a:gd name="connsiteX2" fmla="*/ 904153 w 972188"/>
                <a:gd name="connsiteY2" fmla="*/ 511045 h 1226783"/>
                <a:gd name="connsiteX3" fmla="*/ 449038 w 972188"/>
                <a:gd name="connsiteY3" fmla="*/ 1226783 h 1226783"/>
                <a:gd name="connsiteX4" fmla="*/ 0 w 972188"/>
                <a:gd name="connsiteY4" fmla="*/ 8164 h 1226783"/>
                <a:gd name="connsiteX0" fmla="*/ 0 w 1325975"/>
                <a:gd name="connsiteY0" fmla="*/ 8164 h 1226783"/>
                <a:gd name="connsiteX1" fmla="*/ 972188 w 1325975"/>
                <a:gd name="connsiteY1" fmla="*/ 0 h 1226783"/>
                <a:gd name="connsiteX2" fmla="*/ 1325975 w 1325975"/>
                <a:gd name="connsiteY2" fmla="*/ 916538 h 1226783"/>
                <a:gd name="connsiteX3" fmla="*/ 449038 w 1325975"/>
                <a:gd name="connsiteY3" fmla="*/ 1226783 h 1226783"/>
                <a:gd name="connsiteX4" fmla="*/ 0 w 1325975"/>
                <a:gd name="connsiteY4" fmla="*/ 8164 h 1226783"/>
                <a:gd name="connsiteX0" fmla="*/ 0 w 1325975"/>
                <a:gd name="connsiteY0" fmla="*/ 8164 h 916538"/>
                <a:gd name="connsiteX1" fmla="*/ 972188 w 1325975"/>
                <a:gd name="connsiteY1" fmla="*/ 0 h 916538"/>
                <a:gd name="connsiteX2" fmla="*/ 1325975 w 1325975"/>
                <a:gd name="connsiteY2" fmla="*/ 916538 h 916538"/>
                <a:gd name="connsiteX3" fmla="*/ 353788 w 1325975"/>
                <a:gd name="connsiteY3" fmla="*/ 619905 h 916538"/>
                <a:gd name="connsiteX4" fmla="*/ 0 w 1325975"/>
                <a:gd name="connsiteY4" fmla="*/ 8164 h 916538"/>
                <a:gd name="connsiteX0" fmla="*/ 0 w 1325975"/>
                <a:gd name="connsiteY0" fmla="*/ 8164 h 916538"/>
                <a:gd name="connsiteX1" fmla="*/ 972188 w 1325975"/>
                <a:gd name="connsiteY1" fmla="*/ 0 h 916538"/>
                <a:gd name="connsiteX2" fmla="*/ 1325975 w 1325975"/>
                <a:gd name="connsiteY2" fmla="*/ 916538 h 916538"/>
                <a:gd name="connsiteX3" fmla="*/ 345624 w 1325975"/>
                <a:gd name="connsiteY3" fmla="*/ 911098 h 916538"/>
                <a:gd name="connsiteX4" fmla="*/ 0 w 1325975"/>
                <a:gd name="connsiteY4" fmla="*/ 8164 h 916538"/>
                <a:gd name="connsiteX0" fmla="*/ 0 w 1212904"/>
                <a:gd name="connsiteY0" fmla="*/ 8164 h 916538"/>
                <a:gd name="connsiteX1" fmla="*/ 859117 w 1212904"/>
                <a:gd name="connsiteY1" fmla="*/ 0 h 916538"/>
                <a:gd name="connsiteX2" fmla="*/ 1212904 w 1212904"/>
                <a:gd name="connsiteY2" fmla="*/ 916538 h 916538"/>
                <a:gd name="connsiteX3" fmla="*/ 232553 w 1212904"/>
                <a:gd name="connsiteY3" fmla="*/ 911098 h 916538"/>
                <a:gd name="connsiteX4" fmla="*/ 0 w 1212904"/>
                <a:gd name="connsiteY4" fmla="*/ 8164 h 916538"/>
                <a:gd name="connsiteX0" fmla="*/ 0 w 1325975"/>
                <a:gd name="connsiteY0" fmla="*/ 5706 h 916538"/>
                <a:gd name="connsiteX1" fmla="*/ 972188 w 1325975"/>
                <a:gd name="connsiteY1" fmla="*/ 0 h 916538"/>
                <a:gd name="connsiteX2" fmla="*/ 1325975 w 1325975"/>
                <a:gd name="connsiteY2" fmla="*/ 916538 h 916538"/>
                <a:gd name="connsiteX3" fmla="*/ 345624 w 1325975"/>
                <a:gd name="connsiteY3" fmla="*/ 911098 h 916538"/>
                <a:gd name="connsiteX4" fmla="*/ 0 w 1325975"/>
                <a:gd name="connsiteY4" fmla="*/ 5706 h 916538"/>
                <a:gd name="connsiteX0" fmla="*/ 0 w 1308830"/>
                <a:gd name="connsiteY0" fmla="*/ 0 h 922262"/>
                <a:gd name="connsiteX1" fmla="*/ 955043 w 1308830"/>
                <a:gd name="connsiteY1" fmla="*/ 5724 h 922262"/>
                <a:gd name="connsiteX2" fmla="*/ 1308830 w 1308830"/>
                <a:gd name="connsiteY2" fmla="*/ 922262 h 922262"/>
                <a:gd name="connsiteX3" fmla="*/ 328479 w 1308830"/>
                <a:gd name="connsiteY3" fmla="*/ 916822 h 922262"/>
                <a:gd name="connsiteX4" fmla="*/ 0 w 1308830"/>
                <a:gd name="connsiteY4" fmla="*/ 0 h 922262"/>
                <a:gd name="connsiteX0" fmla="*/ 0 w 1329785"/>
                <a:gd name="connsiteY0" fmla="*/ 5706 h 916538"/>
                <a:gd name="connsiteX1" fmla="*/ 975998 w 1329785"/>
                <a:gd name="connsiteY1" fmla="*/ 0 h 916538"/>
                <a:gd name="connsiteX2" fmla="*/ 1329785 w 1329785"/>
                <a:gd name="connsiteY2" fmla="*/ 916538 h 916538"/>
                <a:gd name="connsiteX3" fmla="*/ 349434 w 1329785"/>
                <a:gd name="connsiteY3" fmla="*/ 911098 h 916538"/>
                <a:gd name="connsiteX4" fmla="*/ 0 w 1329785"/>
                <a:gd name="connsiteY4" fmla="*/ 5706 h 9165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9785" h="916538">
                  <a:moveTo>
                    <a:pt x="0" y="5706"/>
                  </a:moveTo>
                  <a:lnTo>
                    <a:pt x="975998" y="0"/>
                  </a:lnTo>
                  <a:lnTo>
                    <a:pt x="1329785" y="916538"/>
                  </a:lnTo>
                  <a:lnTo>
                    <a:pt x="349434" y="911098"/>
                  </a:lnTo>
                  <a:lnTo>
                    <a:pt x="0" y="5706"/>
                  </a:lnTo>
                  <a:close/>
                </a:path>
              </a:pathLst>
            </a:custGeom>
            <a:gradFill>
              <a:gsLst>
                <a:gs pos="0">
                  <a:schemeClr val="accent2">
                    <a:lumMod val="60000"/>
                    <a:lumOff val="40000"/>
                  </a:schemeClr>
                </a:gs>
                <a:gs pos="76000">
                  <a:schemeClr val="accent2">
                    <a:lumMod val="75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8" name="Text Placeholder 17">
            <a:extLst>
              <a:ext uri="{FF2B5EF4-FFF2-40B4-BE49-F238E27FC236}">
                <a16:creationId xmlns:a16="http://schemas.microsoft.com/office/drawing/2014/main" id="{4606E431-0A4E-C17E-0A3F-9F4C9AB3B083}"/>
              </a:ext>
            </a:extLst>
          </p:cNvPr>
          <p:cNvSpPr>
            <a:spLocks noGrp="1"/>
          </p:cNvSpPr>
          <p:nvPr>
            <p:ph type="body" sz="quarter" idx="13" hasCustomPrompt="1"/>
          </p:nvPr>
        </p:nvSpPr>
        <p:spPr>
          <a:xfrm>
            <a:off x="2581041" y="1628800"/>
            <a:ext cx="7026744" cy="2089770"/>
          </a:xfrm>
        </p:spPr>
        <p:txBody>
          <a:bodyPr anchor="b">
            <a:noAutofit/>
          </a:bodyPr>
          <a:lstStyle>
            <a:lvl1pPr marL="0" indent="0" algn="ctr">
              <a:lnSpc>
                <a:spcPct val="90000"/>
              </a:lnSpc>
              <a:buFontTx/>
              <a:buNone/>
              <a:defRPr sz="8800" b="1">
                <a:solidFill>
                  <a:schemeClr val="bg1"/>
                </a:solidFill>
                <a:latin typeface="+mn-lt"/>
              </a:defRPr>
            </a:lvl1pPr>
          </a:lstStyle>
          <a:p>
            <a:pPr lvl="0"/>
            <a:r>
              <a:rPr lang="en-US" dirty="0"/>
              <a:t>Click to Edit</a:t>
            </a:r>
            <a:endParaRPr lang="en-IN" dirty="0"/>
          </a:p>
        </p:txBody>
      </p:sp>
      <p:sp>
        <p:nvSpPr>
          <p:cNvPr id="20" name="Text Placeholder 19">
            <a:extLst>
              <a:ext uri="{FF2B5EF4-FFF2-40B4-BE49-F238E27FC236}">
                <a16:creationId xmlns:a16="http://schemas.microsoft.com/office/drawing/2014/main" id="{75328C02-4AFE-C273-4AEE-7298B1C09A36}"/>
              </a:ext>
            </a:extLst>
          </p:cNvPr>
          <p:cNvSpPr>
            <a:spLocks noGrp="1"/>
          </p:cNvSpPr>
          <p:nvPr>
            <p:ph type="body" sz="quarter" idx="14"/>
          </p:nvPr>
        </p:nvSpPr>
        <p:spPr>
          <a:xfrm>
            <a:off x="2569028" y="3964337"/>
            <a:ext cx="7053944" cy="576263"/>
          </a:xfrm>
        </p:spPr>
        <p:txBody>
          <a:bodyPr anchor="t">
            <a:noAutofit/>
          </a:bodyPr>
          <a:lstStyle>
            <a:lvl1pPr marL="0" indent="0" algn="ctr">
              <a:buFontTx/>
              <a:buNone/>
              <a:defRPr sz="3200">
                <a:solidFill>
                  <a:schemeClr val="bg1"/>
                </a:solidFill>
                <a:latin typeface="Segoe UI Light" panose="020B0502040204020203" pitchFamily="34" charset="0"/>
                <a:cs typeface="Segoe UI Light" panose="020B0502040204020203" pitchFamily="34" charset="0"/>
              </a:defRPr>
            </a:lvl1pPr>
            <a:lvl2pPr marL="609494" indent="0">
              <a:buFontTx/>
              <a:buNone/>
              <a:defRPr/>
            </a:lvl2pPr>
            <a:lvl3pPr marL="1218986" indent="0">
              <a:buFontTx/>
              <a:buNone/>
              <a:defRPr/>
            </a:lvl3pPr>
            <a:lvl4pPr marL="1828480" indent="0">
              <a:buFontTx/>
              <a:buNone/>
              <a:defRPr/>
            </a:lvl4pPr>
            <a:lvl5pPr marL="2437973" indent="0">
              <a:buFontTx/>
              <a:buNone/>
              <a:defRPr/>
            </a:lvl5pPr>
          </a:lstStyle>
          <a:p>
            <a:pPr lvl="0"/>
            <a:r>
              <a:rPr lang="en-US" dirty="0"/>
              <a:t>Click to edit Master text styles</a:t>
            </a:r>
          </a:p>
        </p:txBody>
      </p:sp>
    </p:spTree>
    <p:extLst>
      <p:ext uri="{BB962C8B-B14F-4D97-AF65-F5344CB8AC3E}">
        <p14:creationId xmlns:p14="http://schemas.microsoft.com/office/powerpoint/2010/main" val="410126320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bg1"/>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12/12/2023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98815015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Portfolio Summary">
    <p:spTree>
      <p:nvGrpSpPr>
        <p:cNvPr id="1" name=""/>
        <p:cNvGrpSpPr/>
        <p:nvPr/>
      </p:nvGrpSpPr>
      <p:grpSpPr>
        <a:xfrm>
          <a:off x="0" y="0"/>
          <a:ext cx="0" cy="0"/>
          <a:chOff x="0" y="0"/>
          <a:chExt cx="0" cy="0"/>
        </a:xfrm>
      </p:grpSpPr>
      <p:sp>
        <p:nvSpPr>
          <p:cNvPr id="7" name="Oval 6">
            <a:extLst>
              <a:ext uri="{FF2B5EF4-FFF2-40B4-BE49-F238E27FC236}">
                <a16:creationId xmlns:a16="http://schemas.microsoft.com/office/drawing/2014/main" id="{BD09DDD2-718A-5530-607C-7F43CE9AE340}"/>
              </a:ext>
            </a:extLst>
          </p:cNvPr>
          <p:cNvSpPr/>
          <p:nvPr userDrawn="1"/>
        </p:nvSpPr>
        <p:spPr>
          <a:xfrm>
            <a:off x="10621528" y="2987256"/>
            <a:ext cx="1470962" cy="1470962"/>
          </a:xfrm>
          <a:prstGeom prst="ellipse">
            <a:avLst/>
          </a:prstGeom>
          <a:gradFill flip="none" rotWithShape="1">
            <a:gsLst>
              <a:gs pos="28000">
                <a:schemeClr val="accent2"/>
              </a:gs>
              <a:gs pos="94000">
                <a:schemeClr val="accent4"/>
              </a:gs>
            </a:gsLst>
            <a:lin ang="8100000" scaled="1"/>
            <a:tileRect/>
          </a:gradFill>
          <a:ln>
            <a:noFill/>
          </a:ln>
          <a:effectLst>
            <a:softEdge rad="254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Oval 7">
            <a:extLst>
              <a:ext uri="{FF2B5EF4-FFF2-40B4-BE49-F238E27FC236}">
                <a16:creationId xmlns:a16="http://schemas.microsoft.com/office/drawing/2014/main" id="{D036B047-E84B-5B71-DB1F-95D63E61FF25}"/>
              </a:ext>
            </a:extLst>
          </p:cNvPr>
          <p:cNvSpPr/>
          <p:nvPr userDrawn="1"/>
        </p:nvSpPr>
        <p:spPr>
          <a:xfrm>
            <a:off x="8497836" y="-105700"/>
            <a:ext cx="3770108" cy="3770108"/>
          </a:xfrm>
          <a:prstGeom prst="ellipse">
            <a:avLst/>
          </a:prstGeom>
          <a:gradFill flip="none" rotWithShape="1">
            <a:gsLst>
              <a:gs pos="21000">
                <a:schemeClr val="accent2"/>
              </a:gs>
              <a:gs pos="86000">
                <a:schemeClr val="accent4"/>
              </a:gs>
            </a:gsLst>
            <a:lin ang="8100000" scaled="1"/>
            <a:tileRect/>
          </a:gradFill>
          <a:ln>
            <a:noFill/>
          </a:ln>
          <a:effectLst>
            <a:softEdge rad="304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Oval 8">
            <a:extLst>
              <a:ext uri="{FF2B5EF4-FFF2-40B4-BE49-F238E27FC236}">
                <a16:creationId xmlns:a16="http://schemas.microsoft.com/office/drawing/2014/main" id="{00A965E5-7A2F-B7A2-7B5B-6F8915ED7B8E}"/>
              </a:ext>
            </a:extLst>
          </p:cNvPr>
          <p:cNvSpPr/>
          <p:nvPr userDrawn="1"/>
        </p:nvSpPr>
        <p:spPr>
          <a:xfrm>
            <a:off x="2031470" y="136524"/>
            <a:ext cx="7776864" cy="7776864"/>
          </a:xfrm>
          <a:prstGeom prst="ellipse">
            <a:avLst/>
          </a:prstGeom>
          <a:gradFill flip="none" rotWithShape="1">
            <a:gsLst>
              <a:gs pos="28000">
                <a:schemeClr val="accent2"/>
              </a:gs>
              <a:gs pos="94000">
                <a:schemeClr val="accent1">
                  <a:lumMod val="75000"/>
                </a:schemeClr>
              </a:gs>
            </a:gsLst>
            <a:lin ang="8100000" scaled="1"/>
            <a:tileRect/>
          </a:gradFill>
          <a:ln>
            <a:noFill/>
          </a:ln>
          <a:effectLst>
            <a:softEdge rad="952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Oval 9">
            <a:extLst>
              <a:ext uri="{FF2B5EF4-FFF2-40B4-BE49-F238E27FC236}">
                <a16:creationId xmlns:a16="http://schemas.microsoft.com/office/drawing/2014/main" id="{9E0260F7-B0E8-3F34-5940-6442E150725D}"/>
              </a:ext>
            </a:extLst>
          </p:cNvPr>
          <p:cNvSpPr/>
          <p:nvPr userDrawn="1"/>
        </p:nvSpPr>
        <p:spPr>
          <a:xfrm>
            <a:off x="76785" y="1685443"/>
            <a:ext cx="1740326" cy="1740326"/>
          </a:xfrm>
          <a:prstGeom prst="ellipse">
            <a:avLst/>
          </a:prstGeom>
          <a:gradFill flip="none" rotWithShape="1">
            <a:gsLst>
              <a:gs pos="28000">
                <a:schemeClr val="accent2"/>
              </a:gs>
              <a:gs pos="94000">
                <a:schemeClr val="accent4"/>
              </a:gs>
            </a:gsLst>
            <a:lin ang="8100000" scaled="1"/>
            <a:tileRect/>
          </a:gradFill>
          <a:ln>
            <a:noFill/>
          </a:ln>
          <a:effectLst>
            <a:softEdge rad="254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1" name="Group 10">
            <a:extLst>
              <a:ext uri="{FF2B5EF4-FFF2-40B4-BE49-F238E27FC236}">
                <a16:creationId xmlns:a16="http://schemas.microsoft.com/office/drawing/2014/main" id="{90F3AFB3-FA29-B133-E63E-535143F6A22B}"/>
              </a:ext>
            </a:extLst>
          </p:cNvPr>
          <p:cNvGrpSpPr/>
          <p:nvPr userDrawn="1"/>
        </p:nvGrpSpPr>
        <p:grpSpPr>
          <a:xfrm>
            <a:off x="11049818" y="5781368"/>
            <a:ext cx="823092" cy="749782"/>
            <a:chOff x="9041297" y="4161587"/>
            <a:chExt cx="1785896" cy="1626834"/>
          </a:xfrm>
        </p:grpSpPr>
        <p:sp>
          <p:nvSpPr>
            <p:cNvPr id="12" name="Rectangle 21">
              <a:extLst>
                <a:ext uri="{FF2B5EF4-FFF2-40B4-BE49-F238E27FC236}">
                  <a16:creationId xmlns:a16="http://schemas.microsoft.com/office/drawing/2014/main" id="{69818478-FF6A-E6D0-785D-B5EC6A6E1D2B}"/>
                </a:ext>
              </a:extLst>
            </p:cNvPr>
            <p:cNvSpPr/>
            <p:nvPr/>
          </p:nvSpPr>
          <p:spPr>
            <a:xfrm>
              <a:off x="9041297" y="4161587"/>
              <a:ext cx="1434831" cy="715155"/>
            </a:xfrm>
            <a:custGeom>
              <a:avLst/>
              <a:gdLst>
                <a:gd name="connsiteX0" fmla="*/ 0 w 983073"/>
                <a:gd name="connsiteY0" fmla="*/ 0 h 598133"/>
                <a:gd name="connsiteX1" fmla="*/ 983073 w 983073"/>
                <a:gd name="connsiteY1" fmla="*/ 0 h 598133"/>
                <a:gd name="connsiteX2" fmla="*/ 983073 w 983073"/>
                <a:gd name="connsiteY2" fmla="*/ 598133 h 598133"/>
                <a:gd name="connsiteX3" fmla="*/ 0 w 983073"/>
                <a:gd name="connsiteY3" fmla="*/ 598133 h 598133"/>
                <a:gd name="connsiteX4" fmla="*/ 0 w 983073"/>
                <a:gd name="connsiteY4" fmla="*/ 0 h 598133"/>
                <a:gd name="connsiteX0" fmla="*/ 435429 w 1418502"/>
                <a:gd name="connsiteY0" fmla="*/ 0 h 717876"/>
                <a:gd name="connsiteX1" fmla="*/ 1418502 w 1418502"/>
                <a:gd name="connsiteY1" fmla="*/ 0 h 717876"/>
                <a:gd name="connsiteX2" fmla="*/ 1418502 w 1418502"/>
                <a:gd name="connsiteY2" fmla="*/ 598133 h 717876"/>
                <a:gd name="connsiteX3" fmla="*/ 0 w 1418502"/>
                <a:gd name="connsiteY3" fmla="*/ 717876 h 717876"/>
                <a:gd name="connsiteX4" fmla="*/ 435429 w 1418502"/>
                <a:gd name="connsiteY4" fmla="*/ 0 h 717876"/>
                <a:gd name="connsiteX0" fmla="*/ 435429 w 1418502"/>
                <a:gd name="connsiteY0" fmla="*/ 0 h 717876"/>
                <a:gd name="connsiteX1" fmla="*/ 1418502 w 1418502"/>
                <a:gd name="connsiteY1" fmla="*/ 0 h 717876"/>
                <a:gd name="connsiteX2" fmla="*/ 972188 w 1418502"/>
                <a:gd name="connsiteY2" fmla="*/ 715154 h 717876"/>
                <a:gd name="connsiteX3" fmla="*/ 0 w 1418502"/>
                <a:gd name="connsiteY3" fmla="*/ 717876 h 717876"/>
                <a:gd name="connsiteX4" fmla="*/ 435429 w 1418502"/>
                <a:gd name="connsiteY4" fmla="*/ 0 h 717876"/>
                <a:gd name="connsiteX0" fmla="*/ 590551 w 1418502"/>
                <a:gd name="connsiteY0" fmla="*/ 29936 h 717876"/>
                <a:gd name="connsiteX1" fmla="*/ 1418502 w 1418502"/>
                <a:gd name="connsiteY1" fmla="*/ 0 h 717876"/>
                <a:gd name="connsiteX2" fmla="*/ 972188 w 1418502"/>
                <a:gd name="connsiteY2" fmla="*/ 715154 h 717876"/>
                <a:gd name="connsiteX3" fmla="*/ 0 w 1418502"/>
                <a:gd name="connsiteY3" fmla="*/ 717876 h 717876"/>
                <a:gd name="connsiteX4" fmla="*/ 590551 w 1418502"/>
                <a:gd name="connsiteY4" fmla="*/ 29936 h 717876"/>
                <a:gd name="connsiteX0" fmla="*/ 457201 w 1418502"/>
                <a:gd name="connsiteY0" fmla="*/ 10886 h 717876"/>
                <a:gd name="connsiteX1" fmla="*/ 1418502 w 1418502"/>
                <a:gd name="connsiteY1" fmla="*/ 0 h 717876"/>
                <a:gd name="connsiteX2" fmla="*/ 972188 w 1418502"/>
                <a:gd name="connsiteY2" fmla="*/ 715154 h 717876"/>
                <a:gd name="connsiteX3" fmla="*/ 0 w 1418502"/>
                <a:gd name="connsiteY3" fmla="*/ 717876 h 717876"/>
                <a:gd name="connsiteX4" fmla="*/ 457201 w 1418502"/>
                <a:gd name="connsiteY4" fmla="*/ 10886 h 717876"/>
                <a:gd name="connsiteX0" fmla="*/ 457201 w 1312366"/>
                <a:gd name="connsiteY0" fmla="*/ 0 h 706990"/>
                <a:gd name="connsiteX1" fmla="*/ 1312366 w 1312366"/>
                <a:gd name="connsiteY1" fmla="*/ 27214 h 706990"/>
                <a:gd name="connsiteX2" fmla="*/ 972188 w 1312366"/>
                <a:gd name="connsiteY2" fmla="*/ 704268 h 706990"/>
                <a:gd name="connsiteX3" fmla="*/ 0 w 1312366"/>
                <a:gd name="connsiteY3" fmla="*/ 706990 h 706990"/>
                <a:gd name="connsiteX4" fmla="*/ 457201 w 1312366"/>
                <a:gd name="connsiteY4" fmla="*/ 0 h 706990"/>
                <a:gd name="connsiteX0" fmla="*/ 457201 w 1434831"/>
                <a:gd name="connsiteY0" fmla="*/ 8165 h 715155"/>
                <a:gd name="connsiteX1" fmla="*/ 1434831 w 1434831"/>
                <a:gd name="connsiteY1" fmla="*/ 0 h 715155"/>
                <a:gd name="connsiteX2" fmla="*/ 972188 w 1434831"/>
                <a:gd name="connsiteY2" fmla="*/ 712433 h 715155"/>
                <a:gd name="connsiteX3" fmla="*/ 0 w 1434831"/>
                <a:gd name="connsiteY3" fmla="*/ 715155 h 715155"/>
                <a:gd name="connsiteX4" fmla="*/ 457201 w 1434831"/>
                <a:gd name="connsiteY4" fmla="*/ 8165 h 715155"/>
                <a:gd name="connsiteX0" fmla="*/ 416379 w 1434831"/>
                <a:gd name="connsiteY0" fmla="*/ 0 h 761419"/>
                <a:gd name="connsiteX1" fmla="*/ 1434831 w 1434831"/>
                <a:gd name="connsiteY1" fmla="*/ 46264 h 761419"/>
                <a:gd name="connsiteX2" fmla="*/ 972188 w 1434831"/>
                <a:gd name="connsiteY2" fmla="*/ 758697 h 761419"/>
                <a:gd name="connsiteX3" fmla="*/ 0 w 1434831"/>
                <a:gd name="connsiteY3" fmla="*/ 761419 h 761419"/>
                <a:gd name="connsiteX4" fmla="*/ 416379 w 1434831"/>
                <a:gd name="connsiteY4" fmla="*/ 0 h 761419"/>
                <a:gd name="connsiteX0" fmla="*/ 451758 w 1434831"/>
                <a:gd name="connsiteY0" fmla="*/ 2722 h 715155"/>
                <a:gd name="connsiteX1" fmla="*/ 1434831 w 1434831"/>
                <a:gd name="connsiteY1" fmla="*/ 0 h 715155"/>
                <a:gd name="connsiteX2" fmla="*/ 972188 w 1434831"/>
                <a:gd name="connsiteY2" fmla="*/ 712433 h 715155"/>
                <a:gd name="connsiteX3" fmla="*/ 0 w 1434831"/>
                <a:gd name="connsiteY3" fmla="*/ 715155 h 715155"/>
                <a:gd name="connsiteX4" fmla="*/ 451758 w 1434831"/>
                <a:gd name="connsiteY4" fmla="*/ 2722 h 715155"/>
                <a:gd name="connsiteX0" fmla="*/ 451758 w 1434831"/>
                <a:gd name="connsiteY0" fmla="*/ 2722 h 729493"/>
                <a:gd name="connsiteX1" fmla="*/ 1434831 w 1434831"/>
                <a:gd name="connsiteY1" fmla="*/ 0 h 729493"/>
                <a:gd name="connsiteX2" fmla="*/ 975600 w 1434831"/>
                <a:gd name="connsiteY2" fmla="*/ 729493 h 729493"/>
                <a:gd name="connsiteX3" fmla="*/ 0 w 1434831"/>
                <a:gd name="connsiteY3" fmla="*/ 715155 h 729493"/>
                <a:gd name="connsiteX4" fmla="*/ 451758 w 1434831"/>
                <a:gd name="connsiteY4" fmla="*/ 2722 h 729493"/>
                <a:gd name="connsiteX0" fmla="*/ 451758 w 1434831"/>
                <a:gd name="connsiteY0" fmla="*/ 2722 h 715155"/>
                <a:gd name="connsiteX1" fmla="*/ 1434831 w 1434831"/>
                <a:gd name="connsiteY1" fmla="*/ 0 h 715155"/>
                <a:gd name="connsiteX2" fmla="*/ 965768 w 1434831"/>
                <a:gd name="connsiteY2" fmla="*/ 631171 h 715155"/>
                <a:gd name="connsiteX3" fmla="*/ 0 w 1434831"/>
                <a:gd name="connsiteY3" fmla="*/ 715155 h 715155"/>
                <a:gd name="connsiteX4" fmla="*/ 451758 w 1434831"/>
                <a:gd name="connsiteY4" fmla="*/ 2722 h 715155"/>
                <a:gd name="connsiteX0" fmla="*/ 451758 w 1434831"/>
                <a:gd name="connsiteY0" fmla="*/ 2722 h 715155"/>
                <a:gd name="connsiteX1" fmla="*/ 1434831 w 1434831"/>
                <a:gd name="connsiteY1" fmla="*/ 0 h 715155"/>
                <a:gd name="connsiteX2" fmla="*/ 978058 w 1434831"/>
                <a:gd name="connsiteY2" fmla="*/ 709829 h 715155"/>
                <a:gd name="connsiteX3" fmla="*/ 0 w 1434831"/>
                <a:gd name="connsiteY3" fmla="*/ 715155 h 715155"/>
                <a:gd name="connsiteX4" fmla="*/ 451758 w 1434831"/>
                <a:gd name="connsiteY4" fmla="*/ 2722 h 715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4831" h="715155">
                  <a:moveTo>
                    <a:pt x="451758" y="2722"/>
                  </a:moveTo>
                  <a:lnTo>
                    <a:pt x="1434831" y="0"/>
                  </a:lnTo>
                  <a:lnTo>
                    <a:pt x="978058" y="709829"/>
                  </a:lnTo>
                  <a:lnTo>
                    <a:pt x="0" y="715155"/>
                  </a:lnTo>
                  <a:lnTo>
                    <a:pt x="451758" y="2722"/>
                  </a:lnTo>
                  <a:close/>
                </a:path>
              </a:pathLst>
            </a:custGeom>
            <a:gradFill>
              <a:gsLst>
                <a:gs pos="0">
                  <a:schemeClr val="accent3"/>
                </a:gs>
                <a:gs pos="98000">
                  <a:schemeClr val="accent2">
                    <a:lumMod val="60000"/>
                    <a:lumOff val="40000"/>
                  </a:schemeClr>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21">
              <a:extLst>
                <a:ext uri="{FF2B5EF4-FFF2-40B4-BE49-F238E27FC236}">
                  <a16:creationId xmlns:a16="http://schemas.microsoft.com/office/drawing/2014/main" id="{E8AEDA6C-DE9E-951E-5262-0C48847C7013}"/>
                </a:ext>
              </a:extLst>
            </p:cNvPr>
            <p:cNvSpPr/>
            <p:nvPr/>
          </p:nvSpPr>
          <p:spPr>
            <a:xfrm>
              <a:off x="10015569" y="4162404"/>
              <a:ext cx="811624" cy="1626017"/>
            </a:xfrm>
            <a:custGeom>
              <a:avLst/>
              <a:gdLst>
                <a:gd name="connsiteX0" fmla="*/ 0 w 983073"/>
                <a:gd name="connsiteY0" fmla="*/ 0 h 598133"/>
                <a:gd name="connsiteX1" fmla="*/ 983073 w 983073"/>
                <a:gd name="connsiteY1" fmla="*/ 0 h 598133"/>
                <a:gd name="connsiteX2" fmla="*/ 983073 w 983073"/>
                <a:gd name="connsiteY2" fmla="*/ 598133 h 598133"/>
                <a:gd name="connsiteX3" fmla="*/ 0 w 983073"/>
                <a:gd name="connsiteY3" fmla="*/ 598133 h 598133"/>
                <a:gd name="connsiteX4" fmla="*/ 0 w 983073"/>
                <a:gd name="connsiteY4" fmla="*/ 0 h 598133"/>
                <a:gd name="connsiteX0" fmla="*/ 435429 w 1418502"/>
                <a:gd name="connsiteY0" fmla="*/ 0 h 717876"/>
                <a:gd name="connsiteX1" fmla="*/ 1418502 w 1418502"/>
                <a:gd name="connsiteY1" fmla="*/ 0 h 717876"/>
                <a:gd name="connsiteX2" fmla="*/ 1418502 w 1418502"/>
                <a:gd name="connsiteY2" fmla="*/ 598133 h 717876"/>
                <a:gd name="connsiteX3" fmla="*/ 0 w 1418502"/>
                <a:gd name="connsiteY3" fmla="*/ 717876 h 717876"/>
                <a:gd name="connsiteX4" fmla="*/ 435429 w 1418502"/>
                <a:gd name="connsiteY4" fmla="*/ 0 h 717876"/>
                <a:gd name="connsiteX0" fmla="*/ 435429 w 1418502"/>
                <a:gd name="connsiteY0" fmla="*/ 0 h 717876"/>
                <a:gd name="connsiteX1" fmla="*/ 1418502 w 1418502"/>
                <a:gd name="connsiteY1" fmla="*/ 0 h 717876"/>
                <a:gd name="connsiteX2" fmla="*/ 972188 w 1418502"/>
                <a:gd name="connsiteY2" fmla="*/ 715154 h 717876"/>
                <a:gd name="connsiteX3" fmla="*/ 0 w 1418502"/>
                <a:gd name="connsiteY3" fmla="*/ 717876 h 717876"/>
                <a:gd name="connsiteX4" fmla="*/ 435429 w 1418502"/>
                <a:gd name="connsiteY4" fmla="*/ 0 h 717876"/>
                <a:gd name="connsiteX0" fmla="*/ 590551 w 1418502"/>
                <a:gd name="connsiteY0" fmla="*/ 29936 h 717876"/>
                <a:gd name="connsiteX1" fmla="*/ 1418502 w 1418502"/>
                <a:gd name="connsiteY1" fmla="*/ 0 h 717876"/>
                <a:gd name="connsiteX2" fmla="*/ 972188 w 1418502"/>
                <a:gd name="connsiteY2" fmla="*/ 715154 h 717876"/>
                <a:gd name="connsiteX3" fmla="*/ 0 w 1418502"/>
                <a:gd name="connsiteY3" fmla="*/ 717876 h 717876"/>
                <a:gd name="connsiteX4" fmla="*/ 590551 w 1418502"/>
                <a:gd name="connsiteY4" fmla="*/ 29936 h 717876"/>
                <a:gd name="connsiteX0" fmla="*/ 457201 w 1418502"/>
                <a:gd name="connsiteY0" fmla="*/ 10886 h 717876"/>
                <a:gd name="connsiteX1" fmla="*/ 1418502 w 1418502"/>
                <a:gd name="connsiteY1" fmla="*/ 0 h 717876"/>
                <a:gd name="connsiteX2" fmla="*/ 972188 w 1418502"/>
                <a:gd name="connsiteY2" fmla="*/ 715154 h 717876"/>
                <a:gd name="connsiteX3" fmla="*/ 0 w 1418502"/>
                <a:gd name="connsiteY3" fmla="*/ 717876 h 717876"/>
                <a:gd name="connsiteX4" fmla="*/ 457201 w 1418502"/>
                <a:gd name="connsiteY4" fmla="*/ 10886 h 717876"/>
                <a:gd name="connsiteX0" fmla="*/ 457201 w 1312366"/>
                <a:gd name="connsiteY0" fmla="*/ 0 h 706990"/>
                <a:gd name="connsiteX1" fmla="*/ 1312366 w 1312366"/>
                <a:gd name="connsiteY1" fmla="*/ 27214 h 706990"/>
                <a:gd name="connsiteX2" fmla="*/ 972188 w 1312366"/>
                <a:gd name="connsiteY2" fmla="*/ 704268 h 706990"/>
                <a:gd name="connsiteX3" fmla="*/ 0 w 1312366"/>
                <a:gd name="connsiteY3" fmla="*/ 706990 h 706990"/>
                <a:gd name="connsiteX4" fmla="*/ 457201 w 1312366"/>
                <a:gd name="connsiteY4" fmla="*/ 0 h 706990"/>
                <a:gd name="connsiteX0" fmla="*/ 457201 w 1434831"/>
                <a:gd name="connsiteY0" fmla="*/ 8165 h 715155"/>
                <a:gd name="connsiteX1" fmla="*/ 1434831 w 1434831"/>
                <a:gd name="connsiteY1" fmla="*/ 0 h 715155"/>
                <a:gd name="connsiteX2" fmla="*/ 972188 w 1434831"/>
                <a:gd name="connsiteY2" fmla="*/ 712433 h 715155"/>
                <a:gd name="connsiteX3" fmla="*/ 0 w 1434831"/>
                <a:gd name="connsiteY3" fmla="*/ 715155 h 715155"/>
                <a:gd name="connsiteX4" fmla="*/ 457201 w 1434831"/>
                <a:gd name="connsiteY4" fmla="*/ 8165 h 715155"/>
                <a:gd name="connsiteX0" fmla="*/ 416379 w 1434831"/>
                <a:gd name="connsiteY0" fmla="*/ 0 h 761419"/>
                <a:gd name="connsiteX1" fmla="*/ 1434831 w 1434831"/>
                <a:gd name="connsiteY1" fmla="*/ 46264 h 761419"/>
                <a:gd name="connsiteX2" fmla="*/ 972188 w 1434831"/>
                <a:gd name="connsiteY2" fmla="*/ 758697 h 761419"/>
                <a:gd name="connsiteX3" fmla="*/ 0 w 1434831"/>
                <a:gd name="connsiteY3" fmla="*/ 761419 h 761419"/>
                <a:gd name="connsiteX4" fmla="*/ 416379 w 1434831"/>
                <a:gd name="connsiteY4" fmla="*/ 0 h 761419"/>
                <a:gd name="connsiteX0" fmla="*/ 451758 w 1434831"/>
                <a:gd name="connsiteY0" fmla="*/ 2722 h 715155"/>
                <a:gd name="connsiteX1" fmla="*/ 1434831 w 1434831"/>
                <a:gd name="connsiteY1" fmla="*/ 0 h 715155"/>
                <a:gd name="connsiteX2" fmla="*/ 972188 w 1434831"/>
                <a:gd name="connsiteY2" fmla="*/ 712433 h 715155"/>
                <a:gd name="connsiteX3" fmla="*/ 0 w 1434831"/>
                <a:gd name="connsiteY3" fmla="*/ 715155 h 715155"/>
                <a:gd name="connsiteX4" fmla="*/ 451758 w 1434831"/>
                <a:gd name="connsiteY4" fmla="*/ 2722 h 715155"/>
                <a:gd name="connsiteX0" fmla="*/ 43543 w 1434831"/>
                <a:gd name="connsiteY0" fmla="*/ 193222 h 715155"/>
                <a:gd name="connsiteX1" fmla="*/ 1434831 w 1434831"/>
                <a:gd name="connsiteY1" fmla="*/ 0 h 715155"/>
                <a:gd name="connsiteX2" fmla="*/ 972188 w 1434831"/>
                <a:gd name="connsiteY2" fmla="*/ 712433 h 715155"/>
                <a:gd name="connsiteX3" fmla="*/ 0 w 1434831"/>
                <a:gd name="connsiteY3" fmla="*/ 715155 h 715155"/>
                <a:gd name="connsiteX4" fmla="*/ 43543 w 1434831"/>
                <a:gd name="connsiteY4" fmla="*/ 193222 h 715155"/>
                <a:gd name="connsiteX0" fmla="*/ 43543 w 972188"/>
                <a:gd name="connsiteY0" fmla="*/ 723901 h 1245834"/>
                <a:gd name="connsiteX1" fmla="*/ 512266 w 972188"/>
                <a:gd name="connsiteY1" fmla="*/ 0 h 1245834"/>
                <a:gd name="connsiteX2" fmla="*/ 972188 w 972188"/>
                <a:gd name="connsiteY2" fmla="*/ 1243112 h 1245834"/>
                <a:gd name="connsiteX3" fmla="*/ 0 w 972188"/>
                <a:gd name="connsiteY3" fmla="*/ 1245834 h 1245834"/>
                <a:gd name="connsiteX4" fmla="*/ 43543 w 972188"/>
                <a:gd name="connsiteY4" fmla="*/ 723901 h 1245834"/>
                <a:gd name="connsiteX0" fmla="*/ 0 w 928645"/>
                <a:gd name="connsiteY0" fmla="*/ 723901 h 1629556"/>
                <a:gd name="connsiteX1" fmla="*/ 468723 w 928645"/>
                <a:gd name="connsiteY1" fmla="*/ 0 h 1629556"/>
                <a:gd name="connsiteX2" fmla="*/ 928645 w 928645"/>
                <a:gd name="connsiteY2" fmla="*/ 1243112 h 1629556"/>
                <a:gd name="connsiteX3" fmla="*/ 359229 w 928645"/>
                <a:gd name="connsiteY3" fmla="*/ 1629556 h 1629556"/>
                <a:gd name="connsiteX4" fmla="*/ 0 w 928645"/>
                <a:gd name="connsiteY4" fmla="*/ 723901 h 1629556"/>
                <a:gd name="connsiteX0" fmla="*/ 0 w 817067"/>
                <a:gd name="connsiteY0" fmla="*/ 723901 h 1629556"/>
                <a:gd name="connsiteX1" fmla="*/ 468723 w 817067"/>
                <a:gd name="connsiteY1" fmla="*/ 0 h 1629556"/>
                <a:gd name="connsiteX2" fmla="*/ 817067 w 817067"/>
                <a:gd name="connsiteY2" fmla="*/ 911097 h 1629556"/>
                <a:gd name="connsiteX3" fmla="*/ 359229 w 817067"/>
                <a:gd name="connsiteY3" fmla="*/ 1629556 h 1629556"/>
                <a:gd name="connsiteX4" fmla="*/ 0 w 817067"/>
                <a:gd name="connsiteY4" fmla="*/ 723901 h 1629556"/>
                <a:gd name="connsiteX0" fmla="*/ 0 w 827953"/>
                <a:gd name="connsiteY0" fmla="*/ 723901 h 1629556"/>
                <a:gd name="connsiteX1" fmla="*/ 468723 w 827953"/>
                <a:gd name="connsiteY1" fmla="*/ 0 h 1629556"/>
                <a:gd name="connsiteX2" fmla="*/ 827953 w 827953"/>
                <a:gd name="connsiteY2" fmla="*/ 919261 h 1629556"/>
                <a:gd name="connsiteX3" fmla="*/ 359229 w 827953"/>
                <a:gd name="connsiteY3" fmla="*/ 1629556 h 1629556"/>
                <a:gd name="connsiteX4" fmla="*/ 0 w 827953"/>
                <a:gd name="connsiteY4" fmla="*/ 723901 h 1629556"/>
                <a:gd name="connsiteX0" fmla="*/ 0 w 721818"/>
                <a:gd name="connsiteY0" fmla="*/ 729343 h 1629556"/>
                <a:gd name="connsiteX1" fmla="*/ 362588 w 721818"/>
                <a:gd name="connsiteY1" fmla="*/ 0 h 1629556"/>
                <a:gd name="connsiteX2" fmla="*/ 721818 w 721818"/>
                <a:gd name="connsiteY2" fmla="*/ 919261 h 1629556"/>
                <a:gd name="connsiteX3" fmla="*/ 253094 w 721818"/>
                <a:gd name="connsiteY3" fmla="*/ 1629556 h 1629556"/>
                <a:gd name="connsiteX4" fmla="*/ 0 w 721818"/>
                <a:gd name="connsiteY4" fmla="*/ 729343 h 1629556"/>
                <a:gd name="connsiteX0" fmla="*/ 0 w 817068"/>
                <a:gd name="connsiteY0" fmla="*/ 715736 h 1629556"/>
                <a:gd name="connsiteX1" fmla="*/ 457838 w 817068"/>
                <a:gd name="connsiteY1" fmla="*/ 0 h 1629556"/>
                <a:gd name="connsiteX2" fmla="*/ 817068 w 817068"/>
                <a:gd name="connsiteY2" fmla="*/ 919261 h 1629556"/>
                <a:gd name="connsiteX3" fmla="*/ 348344 w 817068"/>
                <a:gd name="connsiteY3" fmla="*/ 1629556 h 1629556"/>
                <a:gd name="connsiteX4" fmla="*/ 0 w 817068"/>
                <a:gd name="connsiteY4" fmla="*/ 715736 h 1629556"/>
                <a:gd name="connsiteX0" fmla="*/ 0 w 817068"/>
                <a:gd name="connsiteY0" fmla="*/ 547007 h 1460827"/>
                <a:gd name="connsiteX1" fmla="*/ 610238 w 817068"/>
                <a:gd name="connsiteY1" fmla="*/ 0 h 1460827"/>
                <a:gd name="connsiteX2" fmla="*/ 817068 w 817068"/>
                <a:gd name="connsiteY2" fmla="*/ 750532 h 1460827"/>
                <a:gd name="connsiteX3" fmla="*/ 348344 w 817068"/>
                <a:gd name="connsiteY3" fmla="*/ 1460827 h 1460827"/>
                <a:gd name="connsiteX4" fmla="*/ 0 w 817068"/>
                <a:gd name="connsiteY4" fmla="*/ 547007 h 1460827"/>
                <a:gd name="connsiteX0" fmla="*/ 0 w 817068"/>
                <a:gd name="connsiteY0" fmla="*/ 707571 h 1621391"/>
                <a:gd name="connsiteX1" fmla="*/ 457838 w 817068"/>
                <a:gd name="connsiteY1" fmla="*/ 0 h 1621391"/>
                <a:gd name="connsiteX2" fmla="*/ 817068 w 817068"/>
                <a:gd name="connsiteY2" fmla="*/ 911096 h 1621391"/>
                <a:gd name="connsiteX3" fmla="*/ 348344 w 817068"/>
                <a:gd name="connsiteY3" fmla="*/ 1621391 h 1621391"/>
                <a:gd name="connsiteX4" fmla="*/ 0 w 817068"/>
                <a:gd name="connsiteY4" fmla="*/ 707571 h 1621391"/>
                <a:gd name="connsiteX0" fmla="*/ 0 w 724539"/>
                <a:gd name="connsiteY0" fmla="*/ 707571 h 1621391"/>
                <a:gd name="connsiteX1" fmla="*/ 457838 w 724539"/>
                <a:gd name="connsiteY1" fmla="*/ 0 h 1621391"/>
                <a:gd name="connsiteX2" fmla="*/ 724539 w 724539"/>
                <a:gd name="connsiteY2" fmla="*/ 949196 h 1621391"/>
                <a:gd name="connsiteX3" fmla="*/ 348344 w 724539"/>
                <a:gd name="connsiteY3" fmla="*/ 1621391 h 1621391"/>
                <a:gd name="connsiteX4" fmla="*/ 0 w 724539"/>
                <a:gd name="connsiteY4" fmla="*/ 707571 h 1621391"/>
                <a:gd name="connsiteX0" fmla="*/ 0 w 811624"/>
                <a:gd name="connsiteY0" fmla="*/ 707571 h 1621391"/>
                <a:gd name="connsiteX1" fmla="*/ 457838 w 811624"/>
                <a:gd name="connsiteY1" fmla="*/ 0 h 1621391"/>
                <a:gd name="connsiteX2" fmla="*/ 811624 w 811624"/>
                <a:gd name="connsiteY2" fmla="*/ 908374 h 1621391"/>
                <a:gd name="connsiteX3" fmla="*/ 348344 w 811624"/>
                <a:gd name="connsiteY3" fmla="*/ 1621391 h 1621391"/>
                <a:gd name="connsiteX4" fmla="*/ 0 w 811624"/>
                <a:gd name="connsiteY4" fmla="*/ 707571 h 1621391"/>
                <a:gd name="connsiteX0" fmla="*/ 0 w 811624"/>
                <a:gd name="connsiteY0" fmla="*/ 707571 h 1624112"/>
                <a:gd name="connsiteX1" fmla="*/ 457838 w 811624"/>
                <a:gd name="connsiteY1" fmla="*/ 0 h 1624112"/>
                <a:gd name="connsiteX2" fmla="*/ 811624 w 811624"/>
                <a:gd name="connsiteY2" fmla="*/ 908374 h 1624112"/>
                <a:gd name="connsiteX3" fmla="*/ 356509 w 811624"/>
                <a:gd name="connsiteY3" fmla="*/ 1624112 h 1624112"/>
                <a:gd name="connsiteX4" fmla="*/ 0 w 811624"/>
                <a:gd name="connsiteY4" fmla="*/ 707571 h 1624112"/>
                <a:gd name="connsiteX0" fmla="*/ 0 w 811624"/>
                <a:gd name="connsiteY0" fmla="*/ 709476 h 1626017"/>
                <a:gd name="connsiteX1" fmla="*/ 457838 w 811624"/>
                <a:gd name="connsiteY1" fmla="*/ 0 h 1626017"/>
                <a:gd name="connsiteX2" fmla="*/ 811624 w 811624"/>
                <a:gd name="connsiteY2" fmla="*/ 910279 h 1626017"/>
                <a:gd name="connsiteX3" fmla="*/ 356509 w 811624"/>
                <a:gd name="connsiteY3" fmla="*/ 1626017 h 1626017"/>
                <a:gd name="connsiteX4" fmla="*/ 0 w 811624"/>
                <a:gd name="connsiteY4" fmla="*/ 709476 h 16260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1624" h="1626017">
                  <a:moveTo>
                    <a:pt x="0" y="709476"/>
                  </a:moveTo>
                  <a:lnTo>
                    <a:pt x="457838" y="0"/>
                  </a:lnTo>
                  <a:lnTo>
                    <a:pt x="811624" y="910279"/>
                  </a:lnTo>
                  <a:lnTo>
                    <a:pt x="356509" y="1626017"/>
                  </a:lnTo>
                  <a:lnTo>
                    <a:pt x="0" y="709476"/>
                  </a:lnTo>
                  <a:close/>
                </a:path>
              </a:pathLst>
            </a:custGeom>
            <a:gradFill flip="none" rotWithShape="1">
              <a:gsLst>
                <a:gs pos="0">
                  <a:schemeClr val="accent5"/>
                </a:gs>
                <a:gs pos="98000">
                  <a:schemeClr val="accent2">
                    <a:lumMod val="40000"/>
                    <a:lumOff val="6000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21">
              <a:extLst>
                <a:ext uri="{FF2B5EF4-FFF2-40B4-BE49-F238E27FC236}">
                  <a16:creationId xmlns:a16="http://schemas.microsoft.com/office/drawing/2014/main" id="{D53A878E-54CF-45F1-F46E-C1A94BC93B56}"/>
                </a:ext>
              </a:extLst>
            </p:cNvPr>
            <p:cNvSpPr/>
            <p:nvPr/>
          </p:nvSpPr>
          <p:spPr>
            <a:xfrm>
              <a:off x="9042930" y="4869160"/>
              <a:ext cx="1329785" cy="916538"/>
            </a:xfrm>
            <a:custGeom>
              <a:avLst/>
              <a:gdLst>
                <a:gd name="connsiteX0" fmla="*/ 0 w 983073"/>
                <a:gd name="connsiteY0" fmla="*/ 0 h 598133"/>
                <a:gd name="connsiteX1" fmla="*/ 983073 w 983073"/>
                <a:gd name="connsiteY1" fmla="*/ 0 h 598133"/>
                <a:gd name="connsiteX2" fmla="*/ 983073 w 983073"/>
                <a:gd name="connsiteY2" fmla="*/ 598133 h 598133"/>
                <a:gd name="connsiteX3" fmla="*/ 0 w 983073"/>
                <a:gd name="connsiteY3" fmla="*/ 598133 h 598133"/>
                <a:gd name="connsiteX4" fmla="*/ 0 w 983073"/>
                <a:gd name="connsiteY4" fmla="*/ 0 h 598133"/>
                <a:gd name="connsiteX0" fmla="*/ 435429 w 1418502"/>
                <a:gd name="connsiteY0" fmla="*/ 0 h 717876"/>
                <a:gd name="connsiteX1" fmla="*/ 1418502 w 1418502"/>
                <a:gd name="connsiteY1" fmla="*/ 0 h 717876"/>
                <a:gd name="connsiteX2" fmla="*/ 1418502 w 1418502"/>
                <a:gd name="connsiteY2" fmla="*/ 598133 h 717876"/>
                <a:gd name="connsiteX3" fmla="*/ 0 w 1418502"/>
                <a:gd name="connsiteY3" fmla="*/ 717876 h 717876"/>
                <a:gd name="connsiteX4" fmla="*/ 435429 w 1418502"/>
                <a:gd name="connsiteY4" fmla="*/ 0 h 717876"/>
                <a:gd name="connsiteX0" fmla="*/ 435429 w 1418502"/>
                <a:gd name="connsiteY0" fmla="*/ 0 h 717876"/>
                <a:gd name="connsiteX1" fmla="*/ 1418502 w 1418502"/>
                <a:gd name="connsiteY1" fmla="*/ 0 h 717876"/>
                <a:gd name="connsiteX2" fmla="*/ 972188 w 1418502"/>
                <a:gd name="connsiteY2" fmla="*/ 715154 h 717876"/>
                <a:gd name="connsiteX3" fmla="*/ 0 w 1418502"/>
                <a:gd name="connsiteY3" fmla="*/ 717876 h 717876"/>
                <a:gd name="connsiteX4" fmla="*/ 435429 w 1418502"/>
                <a:gd name="connsiteY4" fmla="*/ 0 h 717876"/>
                <a:gd name="connsiteX0" fmla="*/ 590551 w 1418502"/>
                <a:gd name="connsiteY0" fmla="*/ 29936 h 717876"/>
                <a:gd name="connsiteX1" fmla="*/ 1418502 w 1418502"/>
                <a:gd name="connsiteY1" fmla="*/ 0 h 717876"/>
                <a:gd name="connsiteX2" fmla="*/ 972188 w 1418502"/>
                <a:gd name="connsiteY2" fmla="*/ 715154 h 717876"/>
                <a:gd name="connsiteX3" fmla="*/ 0 w 1418502"/>
                <a:gd name="connsiteY3" fmla="*/ 717876 h 717876"/>
                <a:gd name="connsiteX4" fmla="*/ 590551 w 1418502"/>
                <a:gd name="connsiteY4" fmla="*/ 29936 h 717876"/>
                <a:gd name="connsiteX0" fmla="*/ 457201 w 1418502"/>
                <a:gd name="connsiteY0" fmla="*/ 10886 h 717876"/>
                <a:gd name="connsiteX1" fmla="*/ 1418502 w 1418502"/>
                <a:gd name="connsiteY1" fmla="*/ 0 h 717876"/>
                <a:gd name="connsiteX2" fmla="*/ 972188 w 1418502"/>
                <a:gd name="connsiteY2" fmla="*/ 715154 h 717876"/>
                <a:gd name="connsiteX3" fmla="*/ 0 w 1418502"/>
                <a:gd name="connsiteY3" fmla="*/ 717876 h 717876"/>
                <a:gd name="connsiteX4" fmla="*/ 457201 w 1418502"/>
                <a:gd name="connsiteY4" fmla="*/ 10886 h 717876"/>
                <a:gd name="connsiteX0" fmla="*/ 457201 w 1312366"/>
                <a:gd name="connsiteY0" fmla="*/ 0 h 706990"/>
                <a:gd name="connsiteX1" fmla="*/ 1312366 w 1312366"/>
                <a:gd name="connsiteY1" fmla="*/ 27214 h 706990"/>
                <a:gd name="connsiteX2" fmla="*/ 972188 w 1312366"/>
                <a:gd name="connsiteY2" fmla="*/ 704268 h 706990"/>
                <a:gd name="connsiteX3" fmla="*/ 0 w 1312366"/>
                <a:gd name="connsiteY3" fmla="*/ 706990 h 706990"/>
                <a:gd name="connsiteX4" fmla="*/ 457201 w 1312366"/>
                <a:gd name="connsiteY4" fmla="*/ 0 h 706990"/>
                <a:gd name="connsiteX0" fmla="*/ 457201 w 1434831"/>
                <a:gd name="connsiteY0" fmla="*/ 8165 h 715155"/>
                <a:gd name="connsiteX1" fmla="*/ 1434831 w 1434831"/>
                <a:gd name="connsiteY1" fmla="*/ 0 h 715155"/>
                <a:gd name="connsiteX2" fmla="*/ 972188 w 1434831"/>
                <a:gd name="connsiteY2" fmla="*/ 712433 h 715155"/>
                <a:gd name="connsiteX3" fmla="*/ 0 w 1434831"/>
                <a:gd name="connsiteY3" fmla="*/ 715155 h 715155"/>
                <a:gd name="connsiteX4" fmla="*/ 457201 w 1434831"/>
                <a:gd name="connsiteY4" fmla="*/ 8165 h 715155"/>
                <a:gd name="connsiteX0" fmla="*/ 416379 w 1434831"/>
                <a:gd name="connsiteY0" fmla="*/ 0 h 761419"/>
                <a:gd name="connsiteX1" fmla="*/ 1434831 w 1434831"/>
                <a:gd name="connsiteY1" fmla="*/ 46264 h 761419"/>
                <a:gd name="connsiteX2" fmla="*/ 972188 w 1434831"/>
                <a:gd name="connsiteY2" fmla="*/ 758697 h 761419"/>
                <a:gd name="connsiteX3" fmla="*/ 0 w 1434831"/>
                <a:gd name="connsiteY3" fmla="*/ 761419 h 761419"/>
                <a:gd name="connsiteX4" fmla="*/ 416379 w 1434831"/>
                <a:gd name="connsiteY4" fmla="*/ 0 h 761419"/>
                <a:gd name="connsiteX0" fmla="*/ 451758 w 1434831"/>
                <a:gd name="connsiteY0" fmla="*/ 2722 h 715155"/>
                <a:gd name="connsiteX1" fmla="*/ 1434831 w 1434831"/>
                <a:gd name="connsiteY1" fmla="*/ 0 h 715155"/>
                <a:gd name="connsiteX2" fmla="*/ 972188 w 1434831"/>
                <a:gd name="connsiteY2" fmla="*/ 712433 h 715155"/>
                <a:gd name="connsiteX3" fmla="*/ 0 w 1434831"/>
                <a:gd name="connsiteY3" fmla="*/ 715155 h 715155"/>
                <a:gd name="connsiteX4" fmla="*/ 451758 w 1434831"/>
                <a:gd name="connsiteY4" fmla="*/ 2722 h 715155"/>
                <a:gd name="connsiteX0" fmla="*/ 43543 w 1434831"/>
                <a:gd name="connsiteY0" fmla="*/ 193222 h 715155"/>
                <a:gd name="connsiteX1" fmla="*/ 1434831 w 1434831"/>
                <a:gd name="connsiteY1" fmla="*/ 0 h 715155"/>
                <a:gd name="connsiteX2" fmla="*/ 972188 w 1434831"/>
                <a:gd name="connsiteY2" fmla="*/ 712433 h 715155"/>
                <a:gd name="connsiteX3" fmla="*/ 0 w 1434831"/>
                <a:gd name="connsiteY3" fmla="*/ 715155 h 715155"/>
                <a:gd name="connsiteX4" fmla="*/ 43543 w 1434831"/>
                <a:gd name="connsiteY4" fmla="*/ 193222 h 715155"/>
                <a:gd name="connsiteX0" fmla="*/ 43543 w 972188"/>
                <a:gd name="connsiteY0" fmla="*/ 723901 h 1245834"/>
                <a:gd name="connsiteX1" fmla="*/ 512266 w 972188"/>
                <a:gd name="connsiteY1" fmla="*/ 0 h 1245834"/>
                <a:gd name="connsiteX2" fmla="*/ 972188 w 972188"/>
                <a:gd name="connsiteY2" fmla="*/ 1243112 h 1245834"/>
                <a:gd name="connsiteX3" fmla="*/ 0 w 972188"/>
                <a:gd name="connsiteY3" fmla="*/ 1245834 h 1245834"/>
                <a:gd name="connsiteX4" fmla="*/ 43543 w 972188"/>
                <a:gd name="connsiteY4" fmla="*/ 723901 h 1245834"/>
                <a:gd name="connsiteX0" fmla="*/ 0 w 928645"/>
                <a:gd name="connsiteY0" fmla="*/ 723901 h 1629556"/>
                <a:gd name="connsiteX1" fmla="*/ 468723 w 928645"/>
                <a:gd name="connsiteY1" fmla="*/ 0 h 1629556"/>
                <a:gd name="connsiteX2" fmla="*/ 928645 w 928645"/>
                <a:gd name="connsiteY2" fmla="*/ 1243112 h 1629556"/>
                <a:gd name="connsiteX3" fmla="*/ 359229 w 928645"/>
                <a:gd name="connsiteY3" fmla="*/ 1629556 h 1629556"/>
                <a:gd name="connsiteX4" fmla="*/ 0 w 928645"/>
                <a:gd name="connsiteY4" fmla="*/ 723901 h 1629556"/>
                <a:gd name="connsiteX0" fmla="*/ 0 w 817067"/>
                <a:gd name="connsiteY0" fmla="*/ 723901 h 1629556"/>
                <a:gd name="connsiteX1" fmla="*/ 468723 w 817067"/>
                <a:gd name="connsiteY1" fmla="*/ 0 h 1629556"/>
                <a:gd name="connsiteX2" fmla="*/ 817067 w 817067"/>
                <a:gd name="connsiteY2" fmla="*/ 911097 h 1629556"/>
                <a:gd name="connsiteX3" fmla="*/ 359229 w 817067"/>
                <a:gd name="connsiteY3" fmla="*/ 1629556 h 1629556"/>
                <a:gd name="connsiteX4" fmla="*/ 0 w 817067"/>
                <a:gd name="connsiteY4" fmla="*/ 723901 h 1629556"/>
                <a:gd name="connsiteX0" fmla="*/ 0 w 827953"/>
                <a:gd name="connsiteY0" fmla="*/ 723901 h 1629556"/>
                <a:gd name="connsiteX1" fmla="*/ 468723 w 827953"/>
                <a:gd name="connsiteY1" fmla="*/ 0 h 1629556"/>
                <a:gd name="connsiteX2" fmla="*/ 827953 w 827953"/>
                <a:gd name="connsiteY2" fmla="*/ 919261 h 1629556"/>
                <a:gd name="connsiteX3" fmla="*/ 359229 w 827953"/>
                <a:gd name="connsiteY3" fmla="*/ 1629556 h 1629556"/>
                <a:gd name="connsiteX4" fmla="*/ 0 w 827953"/>
                <a:gd name="connsiteY4" fmla="*/ 723901 h 1629556"/>
                <a:gd name="connsiteX0" fmla="*/ 0 w 721818"/>
                <a:gd name="connsiteY0" fmla="*/ 729343 h 1629556"/>
                <a:gd name="connsiteX1" fmla="*/ 362588 w 721818"/>
                <a:gd name="connsiteY1" fmla="*/ 0 h 1629556"/>
                <a:gd name="connsiteX2" fmla="*/ 721818 w 721818"/>
                <a:gd name="connsiteY2" fmla="*/ 919261 h 1629556"/>
                <a:gd name="connsiteX3" fmla="*/ 253094 w 721818"/>
                <a:gd name="connsiteY3" fmla="*/ 1629556 h 1629556"/>
                <a:gd name="connsiteX4" fmla="*/ 0 w 721818"/>
                <a:gd name="connsiteY4" fmla="*/ 729343 h 1629556"/>
                <a:gd name="connsiteX0" fmla="*/ 0 w 817068"/>
                <a:gd name="connsiteY0" fmla="*/ 715736 h 1629556"/>
                <a:gd name="connsiteX1" fmla="*/ 457838 w 817068"/>
                <a:gd name="connsiteY1" fmla="*/ 0 h 1629556"/>
                <a:gd name="connsiteX2" fmla="*/ 817068 w 817068"/>
                <a:gd name="connsiteY2" fmla="*/ 919261 h 1629556"/>
                <a:gd name="connsiteX3" fmla="*/ 348344 w 817068"/>
                <a:gd name="connsiteY3" fmla="*/ 1629556 h 1629556"/>
                <a:gd name="connsiteX4" fmla="*/ 0 w 817068"/>
                <a:gd name="connsiteY4" fmla="*/ 715736 h 1629556"/>
                <a:gd name="connsiteX0" fmla="*/ 0 w 817068"/>
                <a:gd name="connsiteY0" fmla="*/ 547007 h 1460827"/>
                <a:gd name="connsiteX1" fmla="*/ 610238 w 817068"/>
                <a:gd name="connsiteY1" fmla="*/ 0 h 1460827"/>
                <a:gd name="connsiteX2" fmla="*/ 817068 w 817068"/>
                <a:gd name="connsiteY2" fmla="*/ 750532 h 1460827"/>
                <a:gd name="connsiteX3" fmla="*/ 348344 w 817068"/>
                <a:gd name="connsiteY3" fmla="*/ 1460827 h 1460827"/>
                <a:gd name="connsiteX4" fmla="*/ 0 w 817068"/>
                <a:gd name="connsiteY4" fmla="*/ 547007 h 1460827"/>
                <a:gd name="connsiteX0" fmla="*/ 0 w 817068"/>
                <a:gd name="connsiteY0" fmla="*/ 707571 h 1621391"/>
                <a:gd name="connsiteX1" fmla="*/ 457838 w 817068"/>
                <a:gd name="connsiteY1" fmla="*/ 0 h 1621391"/>
                <a:gd name="connsiteX2" fmla="*/ 817068 w 817068"/>
                <a:gd name="connsiteY2" fmla="*/ 911096 h 1621391"/>
                <a:gd name="connsiteX3" fmla="*/ 348344 w 817068"/>
                <a:gd name="connsiteY3" fmla="*/ 1621391 h 1621391"/>
                <a:gd name="connsiteX4" fmla="*/ 0 w 817068"/>
                <a:gd name="connsiteY4" fmla="*/ 707571 h 1621391"/>
                <a:gd name="connsiteX0" fmla="*/ 0 w 724539"/>
                <a:gd name="connsiteY0" fmla="*/ 707571 h 1621391"/>
                <a:gd name="connsiteX1" fmla="*/ 457838 w 724539"/>
                <a:gd name="connsiteY1" fmla="*/ 0 h 1621391"/>
                <a:gd name="connsiteX2" fmla="*/ 724539 w 724539"/>
                <a:gd name="connsiteY2" fmla="*/ 949196 h 1621391"/>
                <a:gd name="connsiteX3" fmla="*/ 348344 w 724539"/>
                <a:gd name="connsiteY3" fmla="*/ 1621391 h 1621391"/>
                <a:gd name="connsiteX4" fmla="*/ 0 w 724539"/>
                <a:gd name="connsiteY4" fmla="*/ 707571 h 1621391"/>
                <a:gd name="connsiteX0" fmla="*/ 0 w 811624"/>
                <a:gd name="connsiteY0" fmla="*/ 707571 h 1621391"/>
                <a:gd name="connsiteX1" fmla="*/ 457838 w 811624"/>
                <a:gd name="connsiteY1" fmla="*/ 0 h 1621391"/>
                <a:gd name="connsiteX2" fmla="*/ 811624 w 811624"/>
                <a:gd name="connsiteY2" fmla="*/ 908374 h 1621391"/>
                <a:gd name="connsiteX3" fmla="*/ 348344 w 811624"/>
                <a:gd name="connsiteY3" fmla="*/ 1621391 h 1621391"/>
                <a:gd name="connsiteX4" fmla="*/ 0 w 811624"/>
                <a:gd name="connsiteY4" fmla="*/ 707571 h 1621391"/>
                <a:gd name="connsiteX0" fmla="*/ 0 w 811624"/>
                <a:gd name="connsiteY0" fmla="*/ 707571 h 1624112"/>
                <a:gd name="connsiteX1" fmla="*/ 457838 w 811624"/>
                <a:gd name="connsiteY1" fmla="*/ 0 h 1624112"/>
                <a:gd name="connsiteX2" fmla="*/ 811624 w 811624"/>
                <a:gd name="connsiteY2" fmla="*/ 908374 h 1624112"/>
                <a:gd name="connsiteX3" fmla="*/ 356509 w 811624"/>
                <a:gd name="connsiteY3" fmla="*/ 1624112 h 1624112"/>
                <a:gd name="connsiteX4" fmla="*/ 0 w 811624"/>
                <a:gd name="connsiteY4" fmla="*/ 707571 h 1624112"/>
                <a:gd name="connsiteX0" fmla="*/ 0 w 879659"/>
                <a:gd name="connsiteY0" fmla="*/ 310242 h 1226783"/>
                <a:gd name="connsiteX1" fmla="*/ 879659 w 879659"/>
                <a:gd name="connsiteY1" fmla="*/ 0 h 1226783"/>
                <a:gd name="connsiteX2" fmla="*/ 811624 w 879659"/>
                <a:gd name="connsiteY2" fmla="*/ 511045 h 1226783"/>
                <a:gd name="connsiteX3" fmla="*/ 356509 w 879659"/>
                <a:gd name="connsiteY3" fmla="*/ 1226783 h 1226783"/>
                <a:gd name="connsiteX4" fmla="*/ 0 w 879659"/>
                <a:gd name="connsiteY4" fmla="*/ 310242 h 1226783"/>
                <a:gd name="connsiteX0" fmla="*/ 0 w 972188"/>
                <a:gd name="connsiteY0" fmla="*/ 8164 h 1226783"/>
                <a:gd name="connsiteX1" fmla="*/ 972188 w 972188"/>
                <a:gd name="connsiteY1" fmla="*/ 0 h 1226783"/>
                <a:gd name="connsiteX2" fmla="*/ 904153 w 972188"/>
                <a:gd name="connsiteY2" fmla="*/ 511045 h 1226783"/>
                <a:gd name="connsiteX3" fmla="*/ 449038 w 972188"/>
                <a:gd name="connsiteY3" fmla="*/ 1226783 h 1226783"/>
                <a:gd name="connsiteX4" fmla="*/ 0 w 972188"/>
                <a:gd name="connsiteY4" fmla="*/ 8164 h 1226783"/>
                <a:gd name="connsiteX0" fmla="*/ 0 w 1325975"/>
                <a:gd name="connsiteY0" fmla="*/ 8164 h 1226783"/>
                <a:gd name="connsiteX1" fmla="*/ 972188 w 1325975"/>
                <a:gd name="connsiteY1" fmla="*/ 0 h 1226783"/>
                <a:gd name="connsiteX2" fmla="*/ 1325975 w 1325975"/>
                <a:gd name="connsiteY2" fmla="*/ 916538 h 1226783"/>
                <a:gd name="connsiteX3" fmla="*/ 449038 w 1325975"/>
                <a:gd name="connsiteY3" fmla="*/ 1226783 h 1226783"/>
                <a:gd name="connsiteX4" fmla="*/ 0 w 1325975"/>
                <a:gd name="connsiteY4" fmla="*/ 8164 h 1226783"/>
                <a:gd name="connsiteX0" fmla="*/ 0 w 1325975"/>
                <a:gd name="connsiteY0" fmla="*/ 8164 h 916538"/>
                <a:gd name="connsiteX1" fmla="*/ 972188 w 1325975"/>
                <a:gd name="connsiteY1" fmla="*/ 0 h 916538"/>
                <a:gd name="connsiteX2" fmla="*/ 1325975 w 1325975"/>
                <a:gd name="connsiteY2" fmla="*/ 916538 h 916538"/>
                <a:gd name="connsiteX3" fmla="*/ 353788 w 1325975"/>
                <a:gd name="connsiteY3" fmla="*/ 619905 h 916538"/>
                <a:gd name="connsiteX4" fmla="*/ 0 w 1325975"/>
                <a:gd name="connsiteY4" fmla="*/ 8164 h 916538"/>
                <a:gd name="connsiteX0" fmla="*/ 0 w 1325975"/>
                <a:gd name="connsiteY0" fmla="*/ 8164 h 916538"/>
                <a:gd name="connsiteX1" fmla="*/ 972188 w 1325975"/>
                <a:gd name="connsiteY1" fmla="*/ 0 h 916538"/>
                <a:gd name="connsiteX2" fmla="*/ 1325975 w 1325975"/>
                <a:gd name="connsiteY2" fmla="*/ 916538 h 916538"/>
                <a:gd name="connsiteX3" fmla="*/ 345624 w 1325975"/>
                <a:gd name="connsiteY3" fmla="*/ 911098 h 916538"/>
                <a:gd name="connsiteX4" fmla="*/ 0 w 1325975"/>
                <a:gd name="connsiteY4" fmla="*/ 8164 h 916538"/>
                <a:gd name="connsiteX0" fmla="*/ 0 w 1212904"/>
                <a:gd name="connsiteY0" fmla="*/ 8164 h 916538"/>
                <a:gd name="connsiteX1" fmla="*/ 859117 w 1212904"/>
                <a:gd name="connsiteY1" fmla="*/ 0 h 916538"/>
                <a:gd name="connsiteX2" fmla="*/ 1212904 w 1212904"/>
                <a:gd name="connsiteY2" fmla="*/ 916538 h 916538"/>
                <a:gd name="connsiteX3" fmla="*/ 232553 w 1212904"/>
                <a:gd name="connsiteY3" fmla="*/ 911098 h 916538"/>
                <a:gd name="connsiteX4" fmla="*/ 0 w 1212904"/>
                <a:gd name="connsiteY4" fmla="*/ 8164 h 916538"/>
                <a:gd name="connsiteX0" fmla="*/ 0 w 1325975"/>
                <a:gd name="connsiteY0" fmla="*/ 5706 h 916538"/>
                <a:gd name="connsiteX1" fmla="*/ 972188 w 1325975"/>
                <a:gd name="connsiteY1" fmla="*/ 0 h 916538"/>
                <a:gd name="connsiteX2" fmla="*/ 1325975 w 1325975"/>
                <a:gd name="connsiteY2" fmla="*/ 916538 h 916538"/>
                <a:gd name="connsiteX3" fmla="*/ 345624 w 1325975"/>
                <a:gd name="connsiteY3" fmla="*/ 911098 h 916538"/>
                <a:gd name="connsiteX4" fmla="*/ 0 w 1325975"/>
                <a:gd name="connsiteY4" fmla="*/ 5706 h 916538"/>
                <a:gd name="connsiteX0" fmla="*/ 0 w 1308830"/>
                <a:gd name="connsiteY0" fmla="*/ 0 h 922262"/>
                <a:gd name="connsiteX1" fmla="*/ 955043 w 1308830"/>
                <a:gd name="connsiteY1" fmla="*/ 5724 h 922262"/>
                <a:gd name="connsiteX2" fmla="*/ 1308830 w 1308830"/>
                <a:gd name="connsiteY2" fmla="*/ 922262 h 922262"/>
                <a:gd name="connsiteX3" fmla="*/ 328479 w 1308830"/>
                <a:gd name="connsiteY3" fmla="*/ 916822 h 922262"/>
                <a:gd name="connsiteX4" fmla="*/ 0 w 1308830"/>
                <a:gd name="connsiteY4" fmla="*/ 0 h 922262"/>
                <a:gd name="connsiteX0" fmla="*/ 0 w 1329785"/>
                <a:gd name="connsiteY0" fmla="*/ 5706 h 916538"/>
                <a:gd name="connsiteX1" fmla="*/ 975998 w 1329785"/>
                <a:gd name="connsiteY1" fmla="*/ 0 h 916538"/>
                <a:gd name="connsiteX2" fmla="*/ 1329785 w 1329785"/>
                <a:gd name="connsiteY2" fmla="*/ 916538 h 916538"/>
                <a:gd name="connsiteX3" fmla="*/ 349434 w 1329785"/>
                <a:gd name="connsiteY3" fmla="*/ 911098 h 916538"/>
                <a:gd name="connsiteX4" fmla="*/ 0 w 1329785"/>
                <a:gd name="connsiteY4" fmla="*/ 5706 h 9165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9785" h="916538">
                  <a:moveTo>
                    <a:pt x="0" y="5706"/>
                  </a:moveTo>
                  <a:lnTo>
                    <a:pt x="975998" y="0"/>
                  </a:lnTo>
                  <a:lnTo>
                    <a:pt x="1329785" y="916538"/>
                  </a:lnTo>
                  <a:lnTo>
                    <a:pt x="349434" y="911098"/>
                  </a:lnTo>
                  <a:lnTo>
                    <a:pt x="0" y="5706"/>
                  </a:lnTo>
                  <a:close/>
                </a:path>
              </a:pathLst>
            </a:custGeom>
            <a:gradFill>
              <a:gsLst>
                <a:gs pos="0">
                  <a:schemeClr val="accent2"/>
                </a:gs>
                <a:gs pos="76000">
                  <a:schemeClr val="accent1">
                    <a:lumMod val="75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 name="Date Placeholder 1"/>
          <p:cNvSpPr>
            <a:spLocks noGrp="1"/>
          </p:cNvSpPr>
          <p:nvPr>
            <p:ph type="dt" sz="half" idx="10"/>
          </p:nvPr>
        </p:nvSpPr>
        <p:spPr/>
        <p:txBody>
          <a:bodyPr/>
          <a:lstStyle/>
          <a:p>
            <a:fld id="{425404F2-BE9A-4460-8815-8F645183555F}" type="datetimeFigureOut">
              <a:rPr lang="en-US" smtClean="0"/>
              <a:pPr/>
              <a:t>12/12/2023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
        <p:nvSpPr>
          <p:cNvPr id="16" name="Picture Placeholder 15">
            <a:extLst>
              <a:ext uri="{FF2B5EF4-FFF2-40B4-BE49-F238E27FC236}">
                <a16:creationId xmlns:a16="http://schemas.microsoft.com/office/drawing/2014/main" id="{0A1996CA-44CE-7875-D5D6-7B937C9BD589}"/>
              </a:ext>
            </a:extLst>
          </p:cNvPr>
          <p:cNvSpPr>
            <a:spLocks noGrp="1"/>
          </p:cNvSpPr>
          <p:nvPr>
            <p:ph type="pic" sz="quarter" idx="13"/>
          </p:nvPr>
        </p:nvSpPr>
        <p:spPr>
          <a:xfrm>
            <a:off x="1373886" y="1836798"/>
            <a:ext cx="2885556" cy="1897076"/>
          </a:xfrm>
          <a:custGeom>
            <a:avLst/>
            <a:gdLst>
              <a:gd name="connsiteX0" fmla="*/ 142565 w 2885556"/>
              <a:gd name="connsiteY0" fmla="*/ 0 h 1897076"/>
              <a:gd name="connsiteX1" fmla="*/ 2742991 w 2885556"/>
              <a:gd name="connsiteY1" fmla="*/ 0 h 1897076"/>
              <a:gd name="connsiteX2" fmla="*/ 2885556 w 2885556"/>
              <a:gd name="connsiteY2" fmla="*/ 142565 h 1897076"/>
              <a:gd name="connsiteX3" fmla="*/ 2885556 w 2885556"/>
              <a:gd name="connsiteY3" fmla="*/ 1754511 h 1897076"/>
              <a:gd name="connsiteX4" fmla="*/ 2742991 w 2885556"/>
              <a:gd name="connsiteY4" fmla="*/ 1897076 h 1897076"/>
              <a:gd name="connsiteX5" fmla="*/ 142565 w 2885556"/>
              <a:gd name="connsiteY5" fmla="*/ 1897076 h 1897076"/>
              <a:gd name="connsiteX6" fmla="*/ 0 w 2885556"/>
              <a:gd name="connsiteY6" fmla="*/ 1754511 h 1897076"/>
              <a:gd name="connsiteX7" fmla="*/ 0 w 2885556"/>
              <a:gd name="connsiteY7" fmla="*/ 142565 h 1897076"/>
              <a:gd name="connsiteX8" fmla="*/ 142565 w 2885556"/>
              <a:gd name="connsiteY8" fmla="*/ 0 h 1897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85556" h="1897076">
                <a:moveTo>
                  <a:pt x="142565" y="0"/>
                </a:moveTo>
                <a:lnTo>
                  <a:pt x="2742991" y="0"/>
                </a:lnTo>
                <a:cubicBezTo>
                  <a:pt x="2821728" y="0"/>
                  <a:pt x="2885556" y="63828"/>
                  <a:pt x="2885556" y="142565"/>
                </a:cubicBezTo>
                <a:lnTo>
                  <a:pt x="2885556" y="1754511"/>
                </a:lnTo>
                <a:cubicBezTo>
                  <a:pt x="2885556" y="1833248"/>
                  <a:pt x="2821728" y="1897076"/>
                  <a:pt x="2742991" y="1897076"/>
                </a:cubicBezTo>
                <a:lnTo>
                  <a:pt x="142565" y="1897076"/>
                </a:lnTo>
                <a:cubicBezTo>
                  <a:pt x="63828" y="1897076"/>
                  <a:pt x="0" y="1833248"/>
                  <a:pt x="0" y="1754511"/>
                </a:cubicBezTo>
                <a:lnTo>
                  <a:pt x="0" y="142565"/>
                </a:lnTo>
                <a:cubicBezTo>
                  <a:pt x="0" y="63828"/>
                  <a:pt x="63828" y="0"/>
                  <a:pt x="142565" y="0"/>
                </a:cubicBezTo>
                <a:close/>
              </a:path>
            </a:pathLst>
          </a:custGeom>
        </p:spPr>
        <p:txBody>
          <a:bodyPr wrap="square" anchor="ctr">
            <a:noAutofit/>
          </a:bodyPr>
          <a:lstStyle>
            <a:lvl1pPr marL="0" indent="0" algn="ctr">
              <a:buFontTx/>
              <a:buNone/>
              <a:defRPr sz="2400">
                <a:solidFill>
                  <a:schemeClr val="bg1"/>
                </a:solidFill>
              </a:defRPr>
            </a:lvl1pPr>
          </a:lstStyle>
          <a:p>
            <a:endParaRPr lang="en-IN"/>
          </a:p>
        </p:txBody>
      </p:sp>
      <p:sp>
        <p:nvSpPr>
          <p:cNvPr id="15" name="Picture Placeholder 14">
            <a:extLst>
              <a:ext uri="{FF2B5EF4-FFF2-40B4-BE49-F238E27FC236}">
                <a16:creationId xmlns:a16="http://schemas.microsoft.com/office/drawing/2014/main" id="{53548FC7-A8CF-E360-BCDE-E5A21A7E3868}"/>
              </a:ext>
            </a:extLst>
          </p:cNvPr>
          <p:cNvSpPr>
            <a:spLocks noGrp="1"/>
          </p:cNvSpPr>
          <p:nvPr>
            <p:ph type="pic" sz="quarter" idx="14"/>
          </p:nvPr>
        </p:nvSpPr>
        <p:spPr>
          <a:xfrm>
            <a:off x="8787222" y="1650675"/>
            <a:ext cx="2790439" cy="1897076"/>
          </a:xfrm>
          <a:custGeom>
            <a:avLst/>
            <a:gdLst>
              <a:gd name="connsiteX0" fmla="*/ 137866 w 2790439"/>
              <a:gd name="connsiteY0" fmla="*/ 0 h 1897076"/>
              <a:gd name="connsiteX1" fmla="*/ 2652574 w 2790439"/>
              <a:gd name="connsiteY1" fmla="*/ 0 h 1897076"/>
              <a:gd name="connsiteX2" fmla="*/ 2790439 w 2790439"/>
              <a:gd name="connsiteY2" fmla="*/ 142565 h 1897076"/>
              <a:gd name="connsiteX3" fmla="*/ 2790439 w 2790439"/>
              <a:gd name="connsiteY3" fmla="*/ 1754511 h 1897076"/>
              <a:gd name="connsiteX4" fmla="*/ 2652574 w 2790439"/>
              <a:gd name="connsiteY4" fmla="*/ 1897076 h 1897076"/>
              <a:gd name="connsiteX5" fmla="*/ 137866 w 2790439"/>
              <a:gd name="connsiteY5" fmla="*/ 1897076 h 1897076"/>
              <a:gd name="connsiteX6" fmla="*/ 0 w 2790439"/>
              <a:gd name="connsiteY6" fmla="*/ 1754511 h 1897076"/>
              <a:gd name="connsiteX7" fmla="*/ 0 w 2790439"/>
              <a:gd name="connsiteY7" fmla="*/ 142565 h 1897076"/>
              <a:gd name="connsiteX8" fmla="*/ 137866 w 2790439"/>
              <a:gd name="connsiteY8" fmla="*/ 0 h 1897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90439" h="1897076">
                <a:moveTo>
                  <a:pt x="137866" y="0"/>
                </a:moveTo>
                <a:lnTo>
                  <a:pt x="2652574" y="0"/>
                </a:lnTo>
                <a:cubicBezTo>
                  <a:pt x="2728715" y="0"/>
                  <a:pt x="2790439" y="63828"/>
                  <a:pt x="2790439" y="142565"/>
                </a:cubicBezTo>
                <a:lnTo>
                  <a:pt x="2790439" y="1754511"/>
                </a:lnTo>
                <a:cubicBezTo>
                  <a:pt x="2790439" y="1833248"/>
                  <a:pt x="2728715" y="1897076"/>
                  <a:pt x="2652574" y="1897076"/>
                </a:cubicBezTo>
                <a:lnTo>
                  <a:pt x="137866" y="1897076"/>
                </a:lnTo>
                <a:cubicBezTo>
                  <a:pt x="61724" y="1897076"/>
                  <a:pt x="0" y="1833248"/>
                  <a:pt x="0" y="1754511"/>
                </a:cubicBezTo>
                <a:lnTo>
                  <a:pt x="0" y="142565"/>
                </a:lnTo>
                <a:cubicBezTo>
                  <a:pt x="0" y="63828"/>
                  <a:pt x="61724" y="0"/>
                  <a:pt x="137866" y="0"/>
                </a:cubicBezTo>
                <a:close/>
              </a:path>
            </a:pathLst>
          </a:custGeom>
        </p:spPr>
        <p:txBody>
          <a:bodyPr wrap="square" anchor="ctr">
            <a:noAutofit/>
          </a:bodyPr>
          <a:lstStyle>
            <a:lvl1pPr marL="0" indent="0" algn="ctr">
              <a:buFontTx/>
              <a:buNone/>
              <a:defRPr sz="2400">
                <a:solidFill>
                  <a:schemeClr val="bg1"/>
                </a:solidFill>
              </a:defRPr>
            </a:lvl1pPr>
          </a:lstStyle>
          <a:p>
            <a:endParaRPr lang="en-IN"/>
          </a:p>
        </p:txBody>
      </p:sp>
    </p:spTree>
    <p:extLst>
      <p:ext uri="{BB962C8B-B14F-4D97-AF65-F5344CB8AC3E}">
        <p14:creationId xmlns:p14="http://schemas.microsoft.com/office/powerpoint/2010/main" val="40380866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9"/>
            <a:ext cx="10597539" cy="711081"/>
          </a:xfrm>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12/12/2023</a:t>
            </a:fld>
            <a:endParaRPr lang="en-US"/>
          </a:p>
        </p:txBody>
      </p:sp>
      <p:sp>
        <p:nvSpPr>
          <p:cNvPr id="4" name="Footer Placeholder 3"/>
          <p:cNvSpPr>
            <a:spLocks noGrp="1"/>
          </p:cNvSpPr>
          <p:nvPr>
            <p:ph type="ftr" sz="quarter" idx="11"/>
          </p:nvPr>
        </p:nvSpPr>
        <p:spPr/>
        <p:txBody>
          <a:bodyPr/>
          <a:lstStyle/>
          <a:p>
            <a:r>
              <a:rPr lang="en-US" dirty="0"/>
              <a:t>www.anubhavtrainings.com</a:t>
            </a:r>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4298743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Favorite Projects">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12/12/2023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
        <p:nvSpPr>
          <p:cNvPr id="29" name="Picture Placeholder 28">
            <a:extLst>
              <a:ext uri="{FF2B5EF4-FFF2-40B4-BE49-F238E27FC236}">
                <a16:creationId xmlns:a16="http://schemas.microsoft.com/office/drawing/2014/main" id="{F43EC278-7DE0-9968-1D25-0F48E7D6F7DE}"/>
              </a:ext>
            </a:extLst>
          </p:cNvPr>
          <p:cNvSpPr>
            <a:spLocks noGrp="1"/>
          </p:cNvSpPr>
          <p:nvPr>
            <p:ph type="pic" sz="quarter" idx="13"/>
          </p:nvPr>
        </p:nvSpPr>
        <p:spPr>
          <a:xfrm>
            <a:off x="-1" y="2"/>
            <a:ext cx="8542684" cy="4725143"/>
          </a:xfrm>
          <a:custGeom>
            <a:avLst/>
            <a:gdLst>
              <a:gd name="connsiteX0" fmla="*/ 0 w 8542684"/>
              <a:gd name="connsiteY0" fmla="*/ 0 h 4725143"/>
              <a:gd name="connsiteX1" fmla="*/ 8542684 w 8542684"/>
              <a:gd name="connsiteY1" fmla="*/ 1 h 4725143"/>
              <a:gd name="connsiteX2" fmla="*/ 8542684 w 8542684"/>
              <a:gd name="connsiteY2" fmla="*/ 4423143 h 4725143"/>
              <a:gd name="connsiteX3" fmla="*/ 8240684 w 8542684"/>
              <a:gd name="connsiteY3" fmla="*/ 4725143 h 4725143"/>
              <a:gd name="connsiteX4" fmla="*/ 0 w 8542684"/>
              <a:gd name="connsiteY4" fmla="*/ 4725143 h 47251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42684" h="4725143">
                <a:moveTo>
                  <a:pt x="0" y="0"/>
                </a:moveTo>
                <a:lnTo>
                  <a:pt x="8542684" y="1"/>
                </a:lnTo>
                <a:lnTo>
                  <a:pt x="8542684" y="4423143"/>
                </a:lnTo>
                <a:cubicBezTo>
                  <a:pt x="8542684" y="4589933"/>
                  <a:pt x="8407474" y="4725143"/>
                  <a:pt x="8240684" y="4725143"/>
                </a:cubicBezTo>
                <a:lnTo>
                  <a:pt x="0" y="4725143"/>
                </a:lnTo>
                <a:close/>
              </a:path>
            </a:pathLst>
          </a:custGeom>
        </p:spPr>
        <p:txBody>
          <a:bodyPr wrap="square" anchor="ctr">
            <a:noAutofit/>
          </a:bodyPr>
          <a:lstStyle>
            <a:lvl1pPr marL="0" indent="0" algn="ctr">
              <a:buFontTx/>
              <a:buNone/>
              <a:defRPr>
                <a:solidFill>
                  <a:schemeClr val="bg1"/>
                </a:solidFill>
              </a:defRPr>
            </a:lvl1pPr>
          </a:lstStyle>
          <a:p>
            <a:endParaRPr lang="en-IN"/>
          </a:p>
        </p:txBody>
      </p:sp>
      <p:sp>
        <p:nvSpPr>
          <p:cNvPr id="6" name="Oval 5">
            <a:extLst>
              <a:ext uri="{FF2B5EF4-FFF2-40B4-BE49-F238E27FC236}">
                <a16:creationId xmlns:a16="http://schemas.microsoft.com/office/drawing/2014/main" id="{D618B3FF-9945-EF91-A307-FD07DE70865F}"/>
              </a:ext>
            </a:extLst>
          </p:cNvPr>
          <p:cNvSpPr/>
          <p:nvPr userDrawn="1"/>
        </p:nvSpPr>
        <p:spPr>
          <a:xfrm>
            <a:off x="10486900" y="1139783"/>
            <a:ext cx="1470962" cy="1470962"/>
          </a:xfrm>
          <a:prstGeom prst="ellipse">
            <a:avLst/>
          </a:prstGeom>
          <a:gradFill flip="none" rotWithShape="1">
            <a:gsLst>
              <a:gs pos="28000">
                <a:schemeClr val="accent2"/>
              </a:gs>
              <a:gs pos="94000">
                <a:schemeClr val="accent4"/>
              </a:gs>
            </a:gsLst>
            <a:lin ang="8100000" scaled="1"/>
            <a:tileRect/>
          </a:gradFill>
          <a:ln>
            <a:noFill/>
          </a:ln>
          <a:effectLst>
            <a:softEdge rad="254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Oval 6">
            <a:extLst>
              <a:ext uri="{FF2B5EF4-FFF2-40B4-BE49-F238E27FC236}">
                <a16:creationId xmlns:a16="http://schemas.microsoft.com/office/drawing/2014/main" id="{5EB8F261-FD08-6232-FEDB-A027594063C5}"/>
              </a:ext>
            </a:extLst>
          </p:cNvPr>
          <p:cNvSpPr/>
          <p:nvPr userDrawn="1"/>
        </p:nvSpPr>
        <p:spPr>
          <a:xfrm>
            <a:off x="574587" y="1866191"/>
            <a:ext cx="5113866" cy="5113866"/>
          </a:xfrm>
          <a:prstGeom prst="ellipse">
            <a:avLst/>
          </a:prstGeom>
          <a:gradFill flip="none" rotWithShape="1">
            <a:gsLst>
              <a:gs pos="28000">
                <a:schemeClr val="accent2"/>
              </a:gs>
              <a:gs pos="94000">
                <a:schemeClr val="accent1">
                  <a:lumMod val="75000"/>
                </a:schemeClr>
              </a:gs>
            </a:gsLst>
            <a:lin ang="8100000" scaled="1"/>
            <a:tileRect/>
          </a:gradFill>
          <a:ln>
            <a:noFill/>
          </a:ln>
          <a:effectLst>
            <a:softEdge rad="520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 name="Group 7">
            <a:extLst>
              <a:ext uri="{FF2B5EF4-FFF2-40B4-BE49-F238E27FC236}">
                <a16:creationId xmlns:a16="http://schemas.microsoft.com/office/drawing/2014/main" id="{C471BAE5-D251-B5C1-4C81-463BCB90E28E}"/>
              </a:ext>
            </a:extLst>
          </p:cNvPr>
          <p:cNvGrpSpPr/>
          <p:nvPr userDrawn="1"/>
        </p:nvGrpSpPr>
        <p:grpSpPr>
          <a:xfrm>
            <a:off x="10342884" y="764704"/>
            <a:ext cx="823092" cy="749782"/>
            <a:chOff x="9041297" y="4161587"/>
            <a:chExt cx="1785896" cy="1626834"/>
          </a:xfrm>
        </p:grpSpPr>
        <p:sp>
          <p:nvSpPr>
            <p:cNvPr id="9" name="Rectangle 21">
              <a:extLst>
                <a:ext uri="{FF2B5EF4-FFF2-40B4-BE49-F238E27FC236}">
                  <a16:creationId xmlns:a16="http://schemas.microsoft.com/office/drawing/2014/main" id="{AC3C0AB2-7E29-2057-6B74-9A4B41BEA34F}"/>
                </a:ext>
              </a:extLst>
            </p:cNvPr>
            <p:cNvSpPr/>
            <p:nvPr/>
          </p:nvSpPr>
          <p:spPr>
            <a:xfrm>
              <a:off x="9041297" y="4161587"/>
              <a:ext cx="1434831" cy="715155"/>
            </a:xfrm>
            <a:custGeom>
              <a:avLst/>
              <a:gdLst>
                <a:gd name="connsiteX0" fmla="*/ 0 w 983073"/>
                <a:gd name="connsiteY0" fmla="*/ 0 h 598133"/>
                <a:gd name="connsiteX1" fmla="*/ 983073 w 983073"/>
                <a:gd name="connsiteY1" fmla="*/ 0 h 598133"/>
                <a:gd name="connsiteX2" fmla="*/ 983073 w 983073"/>
                <a:gd name="connsiteY2" fmla="*/ 598133 h 598133"/>
                <a:gd name="connsiteX3" fmla="*/ 0 w 983073"/>
                <a:gd name="connsiteY3" fmla="*/ 598133 h 598133"/>
                <a:gd name="connsiteX4" fmla="*/ 0 w 983073"/>
                <a:gd name="connsiteY4" fmla="*/ 0 h 598133"/>
                <a:gd name="connsiteX0" fmla="*/ 435429 w 1418502"/>
                <a:gd name="connsiteY0" fmla="*/ 0 h 717876"/>
                <a:gd name="connsiteX1" fmla="*/ 1418502 w 1418502"/>
                <a:gd name="connsiteY1" fmla="*/ 0 h 717876"/>
                <a:gd name="connsiteX2" fmla="*/ 1418502 w 1418502"/>
                <a:gd name="connsiteY2" fmla="*/ 598133 h 717876"/>
                <a:gd name="connsiteX3" fmla="*/ 0 w 1418502"/>
                <a:gd name="connsiteY3" fmla="*/ 717876 h 717876"/>
                <a:gd name="connsiteX4" fmla="*/ 435429 w 1418502"/>
                <a:gd name="connsiteY4" fmla="*/ 0 h 717876"/>
                <a:gd name="connsiteX0" fmla="*/ 435429 w 1418502"/>
                <a:gd name="connsiteY0" fmla="*/ 0 h 717876"/>
                <a:gd name="connsiteX1" fmla="*/ 1418502 w 1418502"/>
                <a:gd name="connsiteY1" fmla="*/ 0 h 717876"/>
                <a:gd name="connsiteX2" fmla="*/ 972188 w 1418502"/>
                <a:gd name="connsiteY2" fmla="*/ 715154 h 717876"/>
                <a:gd name="connsiteX3" fmla="*/ 0 w 1418502"/>
                <a:gd name="connsiteY3" fmla="*/ 717876 h 717876"/>
                <a:gd name="connsiteX4" fmla="*/ 435429 w 1418502"/>
                <a:gd name="connsiteY4" fmla="*/ 0 h 717876"/>
                <a:gd name="connsiteX0" fmla="*/ 590551 w 1418502"/>
                <a:gd name="connsiteY0" fmla="*/ 29936 h 717876"/>
                <a:gd name="connsiteX1" fmla="*/ 1418502 w 1418502"/>
                <a:gd name="connsiteY1" fmla="*/ 0 h 717876"/>
                <a:gd name="connsiteX2" fmla="*/ 972188 w 1418502"/>
                <a:gd name="connsiteY2" fmla="*/ 715154 h 717876"/>
                <a:gd name="connsiteX3" fmla="*/ 0 w 1418502"/>
                <a:gd name="connsiteY3" fmla="*/ 717876 h 717876"/>
                <a:gd name="connsiteX4" fmla="*/ 590551 w 1418502"/>
                <a:gd name="connsiteY4" fmla="*/ 29936 h 717876"/>
                <a:gd name="connsiteX0" fmla="*/ 457201 w 1418502"/>
                <a:gd name="connsiteY0" fmla="*/ 10886 h 717876"/>
                <a:gd name="connsiteX1" fmla="*/ 1418502 w 1418502"/>
                <a:gd name="connsiteY1" fmla="*/ 0 h 717876"/>
                <a:gd name="connsiteX2" fmla="*/ 972188 w 1418502"/>
                <a:gd name="connsiteY2" fmla="*/ 715154 h 717876"/>
                <a:gd name="connsiteX3" fmla="*/ 0 w 1418502"/>
                <a:gd name="connsiteY3" fmla="*/ 717876 h 717876"/>
                <a:gd name="connsiteX4" fmla="*/ 457201 w 1418502"/>
                <a:gd name="connsiteY4" fmla="*/ 10886 h 717876"/>
                <a:gd name="connsiteX0" fmla="*/ 457201 w 1312366"/>
                <a:gd name="connsiteY0" fmla="*/ 0 h 706990"/>
                <a:gd name="connsiteX1" fmla="*/ 1312366 w 1312366"/>
                <a:gd name="connsiteY1" fmla="*/ 27214 h 706990"/>
                <a:gd name="connsiteX2" fmla="*/ 972188 w 1312366"/>
                <a:gd name="connsiteY2" fmla="*/ 704268 h 706990"/>
                <a:gd name="connsiteX3" fmla="*/ 0 w 1312366"/>
                <a:gd name="connsiteY3" fmla="*/ 706990 h 706990"/>
                <a:gd name="connsiteX4" fmla="*/ 457201 w 1312366"/>
                <a:gd name="connsiteY4" fmla="*/ 0 h 706990"/>
                <a:gd name="connsiteX0" fmla="*/ 457201 w 1434831"/>
                <a:gd name="connsiteY0" fmla="*/ 8165 h 715155"/>
                <a:gd name="connsiteX1" fmla="*/ 1434831 w 1434831"/>
                <a:gd name="connsiteY1" fmla="*/ 0 h 715155"/>
                <a:gd name="connsiteX2" fmla="*/ 972188 w 1434831"/>
                <a:gd name="connsiteY2" fmla="*/ 712433 h 715155"/>
                <a:gd name="connsiteX3" fmla="*/ 0 w 1434831"/>
                <a:gd name="connsiteY3" fmla="*/ 715155 h 715155"/>
                <a:gd name="connsiteX4" fmla="*/ 457201 w 1434831"/>
                <a:gd name="connsiteY4" fmla="*/ 8165 h 715155"/>
                <a:gd name="connsiteX0" fmla="*/ 416379 w 1434831"/>
                <a:gd name="connsiteY0" fmla="*/ 0 h 761419"/>
                <a:gd name="connsiteX1" fmla="*/ 1434831 w 1434831"/>
                <a:gd name="connsiteY1" fmla="*/ 46264 h 761419"/>
                <a:gd name="connsiteX2" fmla="*/ 972188 w 1434831"/>
                <a:gd name="connsiteY2" fmla="*/ 758697 h 761419"/>
                <a:gd name="connsiteX3" fmla="*/ 0 w 1434831"/>
                <a:gd name="connsiteY3" fmla="*/ 761419 h 761419"/>
                <a:gd name="connsiteX4" fmla="*/ 416379 w 1434831"/>
                <a:gd name="connsiteY4" fmla="*/ 0 h 761419"/>
                <a:gd name="connsiteX0" fmla="*/ 451758 w 1434831"/>
                <a:gd name="connsiteY0" fmla="*/ 2722 h 715155"/>
                <a:gd name="connsiteX1" fmla="*/ 1434831 w 1434831"/>
                <a:gd name="connsiteY1" fmla="*/ 0 h 715155"/>
                <a:gd name="connsiteX2" fmla="*/ 972188 w 1434831"/>
                <a:gd name="connsiteY2" fmla="*/ 712433 h 715155"/>
                <a:gd name="connsiteX3" fmla="*/ 0 w 1434831"/>
                <a:gd name="connsiteY3" fmla="*/ 715155 h 715155"/>
                <a:gd name="connsiteX4" fmla="*/ 451758 w 1434831"/>
                <a:gd name="connsiteY4" fmla="*/ 2722 h 715155"/>
                <a:gd name="connsiteX0" fmla="*/ 451758 w 1434831"/>
                <a:gd name="connsiteY0" fmla="*/ 2722 h 729493"/>
                <a:gd name="connsiteX1" fmla="*/ 1434831 w 1434831"/>
                <a:gd name="connsiteY1" fmla="*/ 0 h 729493"/>
                <a:gd name="connsiteX2" fmla="*/ 975600 w 1434831"/>
                <a:gd name="connsiteY2" fmla="*/ 729493 h 729493"/>
                <a:gd name="connsiteX3" fmla="*/ 0 w 1434831"/>
                <a:gd name="connsiteY3" fmla="*/ 715155 h 729493"/>
                <a:gd name="connsiteX4" fmla="*/ 451758 w 1434831"/>
                <a:gd name="connsiteY4" fmla="*/ 2722 h 729493"/>
                <a:gd name="connsiteX0" fmla="*/ 451758 w 1434831"/>
                <a:gd name="connsiteY0" fmla="*/ 2722 h 715155"/>
                <a:gd name="connsiteX1" fmla="*/ 1434831 w 1434831"/>
                <a:gd name="connsiteY1" fmla="*/ 0 h 715155"/>
                <a:gd name="connsiteX2" fmla="*/ 965768 w 1434831"/>
                <a:gd name="connsiteY2" fmla="*/ 631171 h 715155"/>
                <a:gd name="connsiteX3" fmla="*/ 0 w 1434831"/>
                <a:gd name="connsiteY3" fmla="*/ 715155 h 715155"/>
                <a:gd name="connsiteX4" fmla="*/ 451758 w 1434831"/>
                <a:gd name="connsiteY4" fmla="*/ 2722 h 715155"/>
                <a:gd name="connsiteX0" fmla="*/ 451758 w 1434831"/>
                <a:gd name="connsiteY0" fmla="*/ 2722 h 715155"/>
                <a:gd name="connsiteX1" fmla="*/ 1434831 w 1434831"/>
                <a:gd name="connsiteY1" fmla="*/ 0 h 715155"/>
                <a:gd name="connsiteX2" fmla="*/ 978058 w 1434831"/>
                <a:gd name="connsiteY2" fmla="*/ 709829 h 715155"/>
                <a:gd name="connsiteX3" fmla="*/ 0 w 1434831"/>
                <a:gd name="connsiteY3" fmla="*/ 715155 h 715155"/>
                <a:gd name="connsiteX4" fmla="*/ 451758 w 1434831"/>
                <a:gd name="connsiteY4" fmla="*/ 2722 h 715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4831" h="715155">
                  <a:moveTo>
                    <a:pt x="451758" y="2722"/>
                  </a:moveTo>
                  <a:lnTo>
                    <a:pt x="1434831" y="0"/>
                  </a:lnTo>
                  <a:lnTo>
                    <a:pt x="978058" y="709829"/>
                  </a:lnTo>
                  <a:lnTo>
                    <a:pt x="0" y="715155"/>
                  </a:lnTo>
                  <a:lnTo>
                    <a:pt x="451758" y="2722"/>
                  </a:lnTo>
                  <a:close/>
                </a:path>
              </a:pathLst>
            </a:custGeom>
            <a:gradFill>
              <a:gsLst>
                <a:gs pos="0">
                  <a:schemeClr val="accent3"/>
                </a:gs>
                <a:gs pos="98000">
                  <a:schemeClr val="accent2">
                    <a:lumMod val="60000"/>
                    <a:lumOff val="40000"/>
                  </a:schemeClr>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21">
              <a:extLst>
                <a:ext uri="{FF2B5EF4-FFF2-40B4-BE49-F238E27FC236}">
                  <a16:creationId xmlns:a16="http://schemas.microsoft.com/office/drawing/2014/main" id="{68D01188-FBE1-6484-45FA-CCC4E44D3BFC}"/>
                </a:ext>
              </a:extLst>
            </p:cNvPr>
            <p:cNvSpPr/>
            <p:nvPr/>
          </p:nvSpPr>
          <p:spPr>
            <a:xfrm>
              <a:off x="10015569" y="4162404"/>
              <a:ext cx="811624" cy="1626017"/>
            </a:xfrm>
            <a:custGeom>
              <a:avLst/>
              <a:gdLst>
                <a:gd name="connsiteX0" fmla="*/ 0 w 983073"/>
                <a:gd name="connsiteY0" fmla="*/ 0 h 598133"/>
                <a:gd name="connsiteX1" fmla="*/ 983073 w 983073"/>
                <a:gd name="connsiteY1" fmla="*/ 0 h 598133"/>
                <a:gd name="connsiteX2" fmla="*/ 983073 w 983073"/>
                <a:gd name="connsiteY2" fmla="*/ 598133 h 598133"/>
                <a:gd name="connsiteX3" fmla="*/ 0 w 983073"/>
                <a:gd name="connsiteY3" fmla="*/ 598133 h 598133"/>
                <a:gd name="connsiteX4" fmla="*/ 0 w 983073"/>
                <a:gd name="connsiteY4" fmla="*/ 0 h 598133"/>
                <a:gd name="connsiteX0" fmla="*/ 435429 w 1418502"/>
                <a:gd name="connsiteY0" fmla="*/ 0 h 717876"/>
                <a:gd name="connsiteX1" fmla="*/ 1418502 w 1418502"/>
                <a:gd name="connsiteY1" fmla="*/ 0 h 717876"/>
                <a:gd name="connsiteX2" fmla="*/ 1418502 w 1418502"/>
                <a:gd name="connsiteY2" fmla="*/ 598133 h 717876"/>
                <a:gd name="connsiteX3" fmla="*/ 0 w 1418502"/>
                <a:gd name="connsiteY3" fmla="*/ 717876 h 717876"/>
                <a:gd name="connsiteX4" fmla="*/ 435429 w 1418502"/>
                <a:gd name="connsiteY4" fmla="*/ 0 h 717876"/>
                <a:gd name="connsiteX0" fmla="*/ 435429 w 1418502"/>
                <a:gd name="connsiteY0" fmla="*/ 0 h 717876"/>
                <a:gd name="connsiteX1" fmla="*/ 1418502 w 1418502"/>
                <a:gd name="connsiteY1" fmla="*/ 0 h 717876"/>
                <a:gd name="connsiteX2" fmla="*/ 972188 w 1418502"/>
                <a:gd name="connsiteY2" fmla="*/ 715154 h 717876"/>
                <a:gd name="connsiteX3" fmla="*/ 0 w 1418502"/>
                <a:gd name="connsiteY3" fmla="*/ 717876 h 717876"/>
                <a:gd name="connsiteX4" fmla="*/ 435429 w 1418502"/>
                <a:gd name="connsiteY4" fmla="*/ 0 h 717876"/>
                <a:gd name="connsiteX0" fmla="*/ 590551 w 1418502"/>
                <a:gd name="connsiteY0" fmla="*/ 29936 h 717876"/>
                <a:gd name="connsiteX1" fmla="*/ 1418502 w 1418502"/>
                <a:gd name="connsiteY1" fmla="*/ 0 h 717876"/>
                <a:gd name="connsiteX2" fmla="*/ 972188 w 1418502"/>
                <a:gd name="connsiteY2" fmla="*/ 715154 h 717876"/>
                <a:gd name="connsiteX3" fmla="*/ 0 w 1418502"/>
                <a:gd name="connsiteY3" fmla="*/ 717876 h 717876"/>
                <a:gd name="connsiteX4" fmla="*/ 590551 w 1418502"/>
                <a:gd name="connsiteY4" fmla="*/ 29936 h 717876"/>
                <a:gd name="connsiteX0" fmla="*/ 457201 w 1418502"/>
                <a:gd name="connsiteY0" fmla="*/ 10886 h 717876"/>
                <a:gd name="connsiteX1" fmla="*/ 1418502 w 1418502"/>
                <a:gd name="connsiteY1" fmla="*/ 0 h 717876"/>
                <a:gd name="connsiteX2" fmla="*/ 972188 w 1418502"/>
                <a:gd name="connsiteY2" fmla="*/ 715154 h 717876"/>
                <a:gd name="connsiteX3" fmla="*/ 0 w 1418502"/>
                <a:gd name="connsiteY3" fmla="*/ 717876 h 717876"/>
                <a:gd name="connsiteX4" fmla="*/ 457201 w 1418502"/>
                <a:gd name="connsiteY4" fmla="*/ 10886 h 717876"/>
                <a:gd name="connsiteX0" fmla="*/ 457201 w 1312366"/>
                <a:gd name="connsiteY0" fmla="*/ 0 h 706990"/>
                <a:gd name="connsiteX1" fmla="*/ 1312366 w 1312366"/>
                <a:gd name="connsiteY1" fmla="*/ 27214 h 706990"/>
                <a:gd name="connsiteX2" fmla="*/ 972188 w 1312366"/>
                <a:gd name="connsiteY2" fmla="*/ 704268 h 706990"/>
                <a:gd name="connsiteX3" fmla="*/ 0 w 1312366"/>
                <a:gd name="connsiteY3" fmla="*/ 706990 h 706990"/>
                <a:gd name="connsiteX4" fmla="*/ 457201 w 1312366"/>
                <a:gd name="connsiteY4" fmla="*/ 0 h 706990"/>
                <a:gd name="connsiteX0" fmla="*/ 457201 w 1434831"/>
                <a:gd name="connsiteY0" fmla="*/ 8165 h 715155"/>
                <a:gd name="connsiteX1" fmla="*/ 1434831 w 1434831"/>
                <a:gd name="connsiteY1" fmla="*/ 0 h 715155"/>
                <a:gd name="connsiteX2" fmla="*/ 972188 w 1434831"/>
                <a:gd name="connsiteY2" fmla="*/ 712433 h 715155"/>
                <a:gd name="connsiteX3" fmla="*/ 0 w 1434831"/>
                <a:gd name="connsiteY3" fmla="*/ 715155 h 715155"/>
                <a:gd name="connsiteX4" fmla="*/ 457201 w 1434831"/>
                <a:gd name="connsiteY4" fmla="*/ 8165 h 715155"/>
                <a:gd name="connsiteX0" fmla="*/ 416379 w 1434831"/>
                <a:gd name="connsiteY0" fmla="*/ 0 h 761419"/>
                <a:gd name="connsiteX1" fmla="*/ 1434831 w 1434831"/>
                <a:gd name="connsiteY1" fmla="*/ 46264 h 761419"/>
                <a:gd name="connsiteX2" fmla="*/ 972188 w 1434831"/>
                <a:gd name="connsiteY2" fmla="*/ 758697 h 761419"/>
                <a:gd name="connsiteX3" fmla="*/ 0 w 1434831"/>
                <a:gd name="connsiteY3" fmla="*/ 761419 h 761419"/>
                <a:gd name="connsiteX4" fmla="*/ 416379 w 1434831"/>
                <a:gd name="connsiteY4" fmla="*/ 0 h 761419"/>
                <a:gd name="connsiteX0" fmla="*/ 451758 w 1434831"/>
                <a:gd name="connsiteY0" fmla="*/ 2722 h 715155"/>
                <a:gd name="connsiteX1" fmla="*/ 1434831 w 1434831"/>
                <a:gd name="connsiteY1" fmla="*/ 0 h 715155"/>
                <a:gd name="connsiteX2" fmla="*/ 972188 w 1434831"/>
                <a:gd name="connsiteY2" fmla="*/ 712433 h 715155"/>
                <a:gd name="connsiteX3" fmla="*/ 0 w 1434831"/>
                <a:gd name="connsiteY3" fmla="*/ 715155 h 715155"/>
                <a:gd name="connsiteX4" fmla="*/ 451758 w 1434831"/>
                <a:gd name="connsiteY4" fmla="*/ 2722 h 715155"/>
                <a:gd name="connsiteX0" fmla="*/ 43543 w 1434831"/>
                <a:gd name="connsiteY0" fmla="*/ 193222 h 715155"/>
                <a:gd name="connsiteX1" fmla="*/ 1434831 w 1434831"/>
                <a:gd name="connsiteY1" fmla="*/ 0 h 715155"/>
                <a:gd name="connsiteX2" fmla="*/ 972188 w 1434831"/>
                <a:gd name="connsiteY2" fmla="*/ 712433 h 715155"/>
                <a:gd name="connsiteX3" fmla="*/ 0 w 1434831"/>
                <a:gd name="connsiteY3" fmla="*/ 715155 h 715155"/>
                <a:gd name="connsiteX4" fmla="*/ 43543 w 1434831"/>
                <a:gd name="connsiteY4" fmla="*/ 193222 h 715155"/>
                <a:gd name="connsiteX0" fmla="*/ 43543 w 972188"/>
                <a:gd name="connsiteY0" fmla="*/ 723901 h 1245834"/>
                <a:gd name="connsiteX1" fmla="*/ 512266 w 972188"/>
                <a:gd name="connsiteY1" fmla="*/ 0 h 1245834"/>
                <a:gd name="connsiteX2" fmla="*/ 972188 w 972188"/>
                <a:gd name="connsiteY2" fmla="*/ 1243112 h 1245834"/>
                <a:gd name="connsiteX3" fmla="*/ 0 w 972188"/>
                <a:gd name="connsiteY3" fmla="*/ 1245834 h 1245834"/>
                <a:gd name="connsiteX4" fmla="*/ 43543 w 972188"/>
                <a:gd name="connsiteY4" fmla="*/ 723901 h 1245834"/>
                <a:gd name="connsiteX0" fmla="*/ 0 w 928645"/>
                <a:gd name="connsiteY0" fmla="*/ 723901 h 1629556"/>
                <a:gd name="connsiteX1" fmla="*/ 468723 w 928645"/>
                <a:gd name="connsiteY1" fmla="*/ 0 h 1629556"/>
                <a:gd name="connsiteX2" fmla="*/ 928645 w 928645"/>
                <a:gd name="connsiteY2" fmla="*/ 1243112 h 1629556"/>
                <a:gd name="connsiteX3" fmla="*/ 359229 w 928645"/>
                <a:gd name="connsiteY3" fmla="*/ 1629556 h 1629556"/>
                <a:gd name="connsiteX4" fmla="*/ 0 w 928645"/>
                <a:gd name="connsiteY4" fmla="*/ 723901 h 1629556"/>
                <a:gd name="connsiteX0" fmla="*/ 0 w 817067"/>
                <a:gd name="connsiteY0" fmla="*/ 723901 h 1629556"/>
                <a:gd name="connsiteX1" fmla="*/ 468723 w 817067"/>
                <a:gd name="connsiteY1" fmla="*/ 0 h 1629556"/>
                <a:gd name="connsiteX2" fmla="*/ 817067 w 817067"/>
                <a:gd name="connsiteY2" fmla="*/ 911097 h 1629556"/>
                <a:gd name="connsiteX3" fmla="*/ 359229 w 817067"/>
                <a:gd name="connsiteY3" fmla="*/ 1629556 h 1629556"/>
                <a:gd name="connsiteX4" fmla="*/ 0 w 817067"/>
                <a:gd name="connsiteY4" fmla="*/ 723901 h 1629556"/>
                <a:gd name="connsiteX0" fmla="*/ 0 w 827953"/>
                <a:gd name="connsiteY0" fmla="*/ 723901 h 1629556"/>
                <a:gd name="connsiteX1" fmla="*/ 468723 w 827953"/>
                <a:gd name="connsiteY1" fmla="*/ 0 h 1629556"/>
                <a:gd name="connsiteX2" fmla="*/ 827953 w 827953"/>
                <a:gd name="connsiteY2" fmla="*/ 919261 h 1629556"/>
                <a:gd name="connsiteX3" fmla="*/ 359229 w 827953"/>
                <a:gd name="connsiteY3" fmla="*/ 1629556 h 1629556"/>
                <a:gd name="connsiteX4" fmla="*/ 0 w 827953"/>
                <a:gd name="connsiteY4" fmla="*/ 723901 h 1629556"/>
                <a:gd name="connsiteX0" fmla="*/ 0 w 721818"/>
                <a:gd name="connsiteY0" fmla="*/ 729343 h 1629556"/>
                <a:gd name="connsiteX1" fmla="*/ 362588 w 721818"/>
                <a:gd name="connsiteY1" fmla="*/ 0 h 1629556"/>
                <a:gd name="connsiteX2" fmla="*/ 721818 w 721818"/>
                <a:gd name="connsiteY2" fmla="*/ 919261 h 1629556"/>
                <a:gd name="connsiteX3" fmla="*/ 253094 w 721818"/>
                <a:gd name="connsiteY3" fmla="*/ 1629556 h 1629556"/>
                <a:gd name="connsiteX4" fmla="*/ 0 w 721818"/>
                <a:gd name="connsiteY4" fmla="*/ 729343 h 1629556"/>
                <a:gd name="connsiteX0" fmla="*/ 0 w 817068"/>
                <a:gd name="connsiteY0" fmla="*/ 715736 h 1629556"/>
                <a:gd name="connsiteX1" fmla="*/ 457838 w 817068"/>
                <a:gd name="connsiteY1" fmla="*/ 0 h 1629556"/>
                <a:gd name="connsiteX2" fmla="*/ 817068 w 817068"/>
                <a:gd name="connsiteY2" fmla="*/ 919261 h 1629556"/>
                <a:gd name="connsiteX3" fmla="*/ 348344 w 817068"/>
                <a:gd name="connsiteY3" fmla="*/ 1629556 h 1629556"/>
                <a:gd name="connsiteX4" fmla="*/ 0 w 817068"/>
                <a:gd name="connsiteY4" fmla="*/ 715736 h 1629556"/>
                <a:gd name="connsiteX0" fmla="*/ 0 w 817068"/>
                <a:gd name="connsiteY0" fmla="*/ 547007 h 1460827"/>
                <a:gd name="connsiteX1" fmla="*/ 610238 w 817068"/>
                <a:gd name="connsiteY1" fmla="*/ 0 h 1460827"/>
                <a:gd name="connsiteX2" fmla="*/ 817068 w 817068"/>
                <a:gd name="connsiteY2" fmla="*/ 750532 h 1460827"/>
                <a:gd name="connsiteX3" fmla="*/ 348344 w 817068"/>
                <a:gd name="connsiteY3" fmla="*/ 1460827 h 1460827"/>
                <a:gd name="connsiteX4" fmla="*/ 0 w 817068"/>
                <a:gd name="connsiteY4" fmla="*/ 547007 h 1460827"/>
                <a:gd name="connsiteX0" fmla="*/ 0 w 817068"/>
                <a:gd name="connsiteY0" fmla="*/ 707571 h 1621391"/>
                <a:gd name="connsiteX1" fmla="*/ 457838 w 817068"/>
                <a:gd name="connsiteY1" fmla="*/ 0 h 1621391"/>
                <a:gd name="connsiteX2" fmla="*/ 817068 w 817068"/>
                <a:gd name="connsiteY2" fmla="*/ 911096 h 1621391"/>
                <a:gd name="connsiteX3" fmla="*/ 348344 w 817068"/>
                <a:gd name="connsiteY3" fmla="*/ 1621391 h 1621391"/>
                <a:gd name="connsiteX4" fmla="*/ 0 w 817068"/>
                <a:gd name="connsiteY4" fmla="*/ 707571 h 1621391"/>
                <a:gd name="connsiteX0" fmla="*/ 0 w 724539"/>
                <a:gd name="connsiteY0" fmla="*/ 707571 h 1621391"/>
                <a:gd name="connsiteX1" fmla="*/ 457838 w 724539"/>
                <a:gd name="connsiteY1" fmla="*/ 0 h 1621391"/>
                <a:gd name="connsiteX2" fmla="*/ 724539 w 724539"/>
                <a:gd name="connsiteY2" fmla="*/ 949196 h 1621391"/>
                <a:gd name="connsiteX3" fmla="*/ 348344 w 724539"/>
                <a:gd name="connsiteY3" fmla="*/ 1621391 h 1621391"/>
                <a:gd name="connsiteX4" fmla="*/ 0 w 724539"/>
                <a:gd name="connsiteY4" fmla="*/ 707571 h 1621391"/>
                <a:gd name="connsiteX0" fmla="*/ 0 w 811624"/>
                <a:gd name="connsiteY0" fmla="*/ 707571 h 1621391"/>
                <a:gd name="connsiteX1" fmla="*/ 457838 w 811624"/>
                <a:gd name="connsiteY1" fmla="*/ 0 h 1621391"/>
                <a:gd name="connsiteX2" fmla="*/ 811624 w 811624"/>
                <a:gd name="connsiteY2" fmla="*/ 908374 h 1621391"/>
                <a:gd name="connsiteX3" fmla="*/ 348344 w 811624"/>
                <a:gd name="connsiteY3" fmla="*/ 1621391 h 1621391"/>
                <a:gd name="connsiteX4" fmla="*/ 0 w 811624"/>
                <a:gd name="connsiteY4" fmla="*/ 707571 h 1621391"/>
                <a:gd name="connsiteX0" fmla="*/ 0 w 811624"/>
                <a:gd name="connsiteY0" fmla="*/ 707571 h 1624112"/>
                <a:gd name="connsiteX1" fmla="*/ 457838 w 811624"/>
                <a:gd name="connsiteY1" fmla="*/ 0 h 1624112"/>
                <a:gd name="connsiteX2" fmla="*/ 811624 w 811624"/>
                <a:gd name="connsiteY2" fmla="*/ 908374 h 1624112"/>
                <a:gd name="connsiteX3" fmla="*/ 356509 w 811624"/>
                <a:gd name="connsiteY3" fmla="*/ 1624112 h 1624112"/>
                <a:gd name="connsiteX4" fmla="*/ 0 w 811624"/>
                <a:gd name="connsiteY4" fmla="*/ 707571 h 1624112"/>
                <a:gd name="connsiteX0" fmla="*/ 0 w 811624"/>
                <a:gd name="connsiteY0" fmla="*/ 709476 h 1626017"/>
                <a:gd name="connsiteX1" fmla="*/ 457838 w 811624"/>
                <a:gd name="connsiteY1" fmla="*/ 0 h 1626017"/>
                <a:gd name="connsiteX2" fmla="*/ 811624 w 811624"/>
                <a:gd name="connsiteY2" fmla="*/ 910279 h 1626017"/>
                <a:gd name="connsiteX3" fmla="*/ 356509 w 811624"/>
                <a:gd name="connsiteY3" fmla="*/ 1626017 h 1626017"/>
                <a:gd name="connsiteX4" fmla="*/ 0 w 811624"/>
                <a:gd name="connsiteY4" fmla="*/ 709476 h 16260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1624" h="1626017">
                  <a:moveTo>
                    <a:pt x="0" y="709476"/>
                  </a:moveTo>
                  <a:lnTo>
                    <a:pt x="457838" y="0"/>
                  </a:lnTo>
                  <a:lnTo>
                    <a:pt x="811624" y="910279"/>
                  </a:lnTo>
                  <a:lnTo>
                    <a:pt x="356509" y="1626017"/>
                  </a:lnTo>
                  <a:lnTo>
                    <a:pt x="0" y="709476"/>
                  </a:lnTo>
                  <a:close/>
                </a:path>
              </a:pathLst>
            </a:custGeom>
            <a:gradFill flip="none" rotWithShape="1">
              <a:gsLst>
                <a:gs pos="0">
                  <a:schemeClr val="accent5"/>
                </a:gs>
                <a:gs pos="98000">
                  <a:schemeClr val="accent2">
                    <a:lumMod val="40000"/>
                    <a:lumOff val="6000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Rectangle 21">
              <a:extLst>
                <a:ext uri="{FF2B5EF4-FFF2-40B4-BE49-F238E27FC236}">
                  <a16:creationId xmlns:a16="http://schemas.microsoft.com/office/drawing/2014/main" id="{BA52E598-0B8A-D81D-2F91-C5BF6071EEB8}"/>
                </a:ext>
              </a:extLst>
            </p:cNvPr>
            <p:cNvSpPr/>
            <p:nvPr/>
          </p:nvSpPr>
          <p:spPr>
            <a:xfrm>
              <a:off x="9042930" y="4869160"/>
              <a:ext cx="1329785" cy="916538"/>
            </a:xfrm>
            <a:custGeom>
              <a:avLst/>
              <a:gdLst>
                <a:gd name="connsiteX0" fmla="*/ 0 w 983073"/>
                <a:gd name="connsiteY0" fmla="*/ 0 h 598133"/>
                <a:gd name="connsiteX1" fmla="*/ 983073 w 983073"/>
                <a:gd name="connsiteY1" fmla="*/ 0 h 598133"/>
                <a:gd name="connsiteX2" fmla="*/ 983073 w 983073"/>
                <a:gd name="connsiteY2" fmla="*/ 598133 h 598133"/>
                <a:gd name="connsiteX3" fmla="*/ 0 w 983073"/>
                <a:gd name="connsiteY3" fmla="*/ 598133 h 598133"/>
                <a:gd name="connsiteX4" fmla="*/ 0 w 983073"/>
                <a:gd name="connsiteY4" fmla="*/ 0 h 598133"/>
                <a:gd name="connsiteX0" fmla="*/ 435429 w 1418502"/>
                <a:gd name="connsiteY0" fmla="*/ 0 h 717876"/>
                <a:gd name="connsiteX1" fmla="*/ 1418502 w 1418502"/>
                <a:gd name="connsiteY1" fmla="*/ 0 h 717876"/>
                <a:gd name="connsiteX2" fmla="*/ 1418502 w 1418502"/>
                <a:gd name="connsiteY2" fmla="*/ 598133 h 717876"/>
                <a:gd name="connsiteX3" fmla="*/ 0 w 1418502"/>
                <a:gd name="connsiteY3" fmla="*/ 717876 h 717876"/>
                <a:gd name="connsiteX4" fmla="*/ 435429 w 1418502"/>
                <a:gd name="connsiteY4" fmla="*/ 0 h 717876"/>
                <a:gd name="connsiteX0" fmla="*/ 435429 w 1418502"/>
                <a:gd name="connsiteY0" fmla="*/ 0 h 717876"/>
                <a:gd name="connsiteX1" fmla="*/ 1418502 w 1418502"/>
                <a:gd name="connsiteY1" fmla="*/ 0 h 717876"/>
                <a:gd name="connsiteX2" fmla="*/ 972188 w 1418502"/>
                <a:gd name="connsiteY2" fmla="*/ 715154 h 717876"/>
                <a:gd name="connsiteX3" fmla="*/ 0 w 1418502"/>
                <a:gd name="connsiteY3" fmla="*/ 717876 h 717876"/>
                <a:gd name="connsiteX4" fmla="*/ 435429 w 1418502"/>
                <a:gd name="connsiteY4" fmla="*/ 0 h 717876"/>
                <a:gd name="connsiteX0" fmla="*/ 590551 w 1418502"/>
                <a:gd name="connsiteY0" fmla="*/ 29936 h 717876"/>
                <a:gd name="connsiteX1" fmla="*/ 1418502 w 1418502"/>
                <a:gd name="connsiteY1" fmla="*/ 0 h 717876"/>
                <a:gd name="connsiteX2" fmla="*/ 972188 w 1418502"/>
                <a:gd name="connsiteY2" fmla="*/ 715154 h 717876"/>
                <a:gd name="connsiteX3" fmla="*/ 0 w 1418502"/>
                <a:gd name="connsiteY3" fmla="*/ 717876 h 717876"/>
                <a:gd name="connsiteX4" fmla="*/ 590551 w 1418502"/>
                <a:gd name="connsiteY4" fmla="*/ 29936 h 717876"/>
                <a:gd name="connsiteX0" fmla="*/ 457201 w 1418502"/>
                <a:gd name="connsiteY0" fmla="*/ 10886 h 717876"/>
                <a:gd name="connsiteX1" fmla="*/ 1418502 w 1418502"/>
                <a:gd name="connsiteY1" fmla="*/ 0 h 717876"/>
                <a:gd name="connsiteX2" fmla="*/ 972188 w 1418502"/>
                <a:gd name="connsiteY2" fmla="*/ 715154 h 717876"/>
                <a:gd name="connsiteX3" fmla="*/ 0 w 1418502"/>
                <a:gd name="connsiteY3" fmla="*/ 717876 h 717876"/>
                <a:gd name="connsiteX4" fmla="*/ 457201 w 1418502"/>
                <a:gd name="connsiteY4" fmla="*/ 10886 h 717876"/>
                <a:gd name="connsiteX0" fmla="*/ 457201 w 1312366"/>
                <a:gd name="connsiteY0" fmla="*/ 0 h 706990"/>
                <a:gd name="connsiteX1" fmla="*/ 1312366 w 1312366"/>
                <a:gd name="connsiteY1" fmla="*/ 27214 h 706990"/>
                <a:gd name="connsiteX2" fmla="*/ 972188 w 1312366"/>
                <a:gd name="connsiteY2" fmla="*/ 704268 h 706990"/>
                <a:gd name="connsiteX3" fmla="*/ 0 w 1312366"/>
                <a:gd name="connsiteY3" fmla="*/ 706990 h 706990"/>
                <a:gd name="connsiteX4" fmla="*/ 457201 w 1312366"/>
                <a:gd name="connsiteY4" fmla="*/ 0 h 706990"/>
                <a:gd name="connsiteX0" fmla="*/ 457201 w 1434831"/>
                <a:gd name="connsiteY0" fmla="*/ 8165 h 715155"/>
                <a:gd name="connsiteX1" fmla="*/ 1434831 w 1434831"/>
                <a:gd name="connsiteY1" fmla="*/ 0 h 715155"/>
                <a:gd name="connsiteX2" fmla="*/ 972188 w 1434831"/>
                <a:gd name="connsiteY2" fmla="*/ 712433 h 715155"/>
                <a:gd name="connsiteX3" fmla="*/ 0 w 1434831"/>
                <a:gd name="connsiteY3" fmla="*/ 715155 h 715155"/>
                <a:gd name="connsiteX4" fmla="*/ 457201 w 1434831"/>
                <a:gd name="connsiteY4" fmla="*/ 8165 h 715155"/>
                <a:gd name="connsiteX0" fmla="*/ 416379 w 1434831"/>
                <a:gd name="connsiteY0" fmla="*/ 0 h 761419"/>
                <a:gd name="connsiteX1" fmla="*/ 1434831 w 1434831"/>
                <a:gd name="connsiteY1" fmla="*/ 46264 h 761419"/>
                <a:gd name="connsiteX2" fmla="*/ 972188 w 1434831"/>
                <a:gd name="connsiteY2" fmla="*/ 758697 h 761419"/>
                <a:gd name="connsiteX3" fmla="*/ 0 w 1434831"/>
                <a:gd name="connsiteY3" fmla="*/ 761419 h 761419"/>
                <a:gd name="connsiteX4" fmla="*/ 416379 w 1434831"/>
                <a:gd name="connsiteY4" fmla="*/ 0 h 761419"/>
                <a:gd name="connsiteX0" fmla="*/ 451758 w 1434831"/>
                <a:gd name="connsiteY0" fmla="*/ 2722 h 715155"/>
                <a:gd name="connsiteX1" fmla="*/ 1434831 w 1434831"/>
                <a:gd name="connsiteY1" fmla="*/ 0 h 715155"/>
                <a:gd name="connsiteX2" fmla="*/ 972188 w 1434831"/>
                <a:gd name="connsiteY2" fmla="*/ 712433 h 715155"/>
                <a:gd name="connsiteX3" fmla="*/ 0 w 1434831"/>
                <a:gd name="connsiteY3" fmla="*/ 715155 h 715155"/>
                <a:gd name="connsiteX4" fmla="*/ 451758 w 1434831"/>
                <a:gd name="connsiteY4" fmla="*/ 2722 h 715155"/>
                <a:gd name="connsiteX0" fmla="*/ 43543 w 1434831"/>
                <a:gd name="connsiteY0" fmla="*/ 193222 h 715155"/>
                <a:gd name="connsiteX1" fmla="*/ 1434831 w 1434831"/>
                <a:gd name="connsiteY1" fmla="*/ 0 h 715155"/>
                <a:gd name="connsiteX2" fmla="*/ 972188 w 1434831"/>
                <a:gd name="connsiteY2" fmla="*/ 712433 h 715155"/>
                <a:gd name="connsiteX3" fmla="*/ 0 w 1434831"/>
                <a:gd name="connsiteY3" fmla="*/ 715155 h 715155"/>
                <a:gd name="connsiteX4" fmla="*/ 43543 w 1434831"/>
                <a:gd name="connsiteY4" fmla="*/ 193222 h 715155"/>
                <a:gd name="connsiteX0" fmla="*/ 43543 w 972188"/>
                <a:gd name="connsiteY0" fmla="*/ 723901 h 1245834"/>
                <a:gd name="connsiteX1" fmla="*/ 512266 w 972188"/>
                <a:gd name="connsiteY1" fmla="*/ 0 h 1245834"/>
                <a:gd name="connsiteX2" fmla="*/ 972188 w 972188"/>
                <a:gd name="connsiteY2" fmla="*/ 1243112 h 1245834"/>
                <a:gd name="connsiteX3" fmla="*/ 0 w 972188"/>
                <a:gd name="connsiteY3" fmla="*/ 1245834 h 1245834"/>
                <a:gd name="connsiteX4" fmla="*/ 43543 w 972188"/>
                <a:gd name="connsiteY4" fmla="*/ 723901 h 1245834"/>
                <a:gd name="connsiteX0" fmla="*/ 0 w 928645"/>
                <a:gd name="connsiteY0" fmla="*/ 723901 h 1629556"/>
                <a:gd name="connsiteX1" fmla="*/ 468723 w 928645"/>
                <a:gd name="connsiteY1" fmla="*/ 0 h 1629556"/>
                <a:gd name="connsiteX2" fmla="*/ 928645 w 928645"/>
                <a:gd name="connsiteY2" fmla="*/ 1243112 h 1629556"/>
                <a:gd name="connsiteX3" fmla="*/ 359229 w 928645"/>
                <a:gd name="connsiteY3" fmla="*/ 1629556 h 1629556"/>
                <a:gd name="connsiteX4" fmla="*/ 0 w 928645"/>
                <a:gd name="connsiteY4" fmla="*/ 723901 h 1629556"/>
                <a:gd name="connsiteX0" fmla="*/ 0 w 817067"/>
                <a:gd name="connsiteY0" fmla="*/ 723901 h 1629556"/>
                <a:gd name="connsiteX1" fmla="*/ 468723 w 817067"/>
                <a:gd name="connsiteY1" fmla="*/ 0 h 1629556"/>
                <a:gd name="connsiteX2" fmla="*/ 817067 w 817067"/>
                <a:gd name="connsiteY2" fmla="*/ 911097 h 1629556"/>
                <a:gd name="connsiteX3" fmla="*/ 359229 w 817067"/>
                <a:gd name="connsiteY3" fmla="*/ 1629556 h 1629556"/>
                <a:gd name="connsiteX4" fmla="*/ 0 w 817067"/>
                <a:gd name="connsiteY4" fmla="*/ 723901 h 1629556"/>
                <a:gd name="connsiteX0" fmla="*/ 0 w 827953"/>
                <a:gd name="connsiteY0" fmla="*/ 723901 h 1629556"/>
                <a:gd name="connsiteX1" fmla="*/ 468723 w 827953"/>
                <a:gd name="connsiteY1" fmla="*/ 0 h 1629556"/>
                <a:gd name="connsiteX2" fmla="*/ 827953 w 827953"/>
                <a:gd name="connsiteY2" fmla="*/ 919261 h 1629556"/>
                <a:gd name="connsiteX3" fmla="*/ 359229 w 827953"/>
                <a:gd name="connsiteY3" fmla="*/ 1629556 h 1629556"/>
                <a:gd name="connsiteX4" fmla="*/ 0 w 827953"/>
                <a:gd name="connsiteY4" fmla="*/ 723901 h 1629556"/>
                <a:gd name="connsiteX0" fmla="*/ 0 w 721818"/>
                <a:gd name="connsiteY0" fmla="*/ 729343 h 1629556"/>
                <a:gd name="connsiteX1" fmla="*/ 362588 w 721818"/>
                <a:gd name="connsiteY1" fmla="*/ 0 h 1629556"/>
                <a:gd name="connsiteX2" fmla="*/ 721818 w 721818"/>
                <a:gd name="connsiteY2" fmla="*/ 919261 h 1629556"/>
                <a:gd name="connsiteX3" fmla="*/ 253094 w 721818"/>
                <a:gd name="connsiteY3" fmla="*/ 1629556 h 1629556"/>
                <a:gd name="connsiteX4" fmla="*/ 0 w 721818"/>
                <a:gd name="connsiteY4" fmla="*/ 729343 h 1629556"/>
                <a:gd name="connsiteX0" fmla="*/ 0 w 817068"/>
                <a:gd name="connsiteY0" fmla="*/ 715736 h 1629556"/>
                <a:gd name="connsiteX1" fmla="*/ 457838 w 817068"/>
                <a:gd name="connsiteY1" fmla="*/ 0 h 1629556"/>
                <a:gd name="connsiteX2" fmla="*/ 817068 w 817068"/>
                <a:gd name="connsiteY2" fmla="*/ 919261 h 1629556"/>
                <a:gd name="connsiteX3" fmla="*/ 348344 w 817068"/>
                <a:gd name="connsiteY3" fmla="*/ 1629556 h 1629556"/>
                <a:gd name="connsiteX4" fmla="*/ 0 w 817068"/>
                <a:gd name="connsiteY4" fmla="*/ 715736 h 1629556"/>
                <a:gd name="connsiteX0" fmla="*/ 0 w 817068"/>
                <a:gd name="connsiteY0" fmla="*/ 547007 h 1460827"/>
                <a:gd name="connsiteX1" fmla="*/ 610238 w 817068"/>
                <a:gd name="connsiteY1" fmla="*/ 0 h 1460827"/>
                <a:gd name="connsiteX2" fmla="*/ 817068 w 817068"/>
                <a:gd name="connsiteY2" fmla="*/ 750532 h 1460827"/>
                <a:gd name="connsiteX3" fmla="*/ 348344 w 817068"/>
                <a:gd name="connsiteY3" fmla="*/ 1460827 h 1460827"/>
                <a:gd name="connsiteX4" fmla="*/ 0 w 817068"/>
                <a:gd name="connsiteY4" fmla="*/ 547007 h 1460827"/>
                <a:gd name="connsiteX0" fmla="*/ 0 w 817068"/>
                <a:gd name="connsiteY0" fmla="*/ 707571 h 1621391"/>
                <a:gd name="connsiteX1" fmla="*/ 457838 w 817068"/>
                <a:gd name="connsiteY1" fmla="*/ 0 h 1621391"/>
                <a:gd name="connsiteX2" fmla="*/ 817068 w 817068"/>
                <a:gd name="connsiteY2" fmla="*/ 911096 h 1621391"/>
                <a:gd name="connsiteX3" fmla="*/ 348344 w 817068"/>
                <a:gd name="connsiteY3" fmla="*/ 1621391 h 1621391"/>
                <a:gd name="connsiteX4" fmla="*/ 0 w 817068"/>
                <a:gd name="connsiteY4" fmla="*/ 707571 h 1621391"/>
                <a:gd name="connsiteX0" fmla="*/ 0 w 724539"/>
                <a:gd name="connsiteY0" fmla="*/ 707571 h 1621391"/>
                <a:gd name="connsiteX1" fmla="*/ 457838 w 724539"/>
                <a:gd name="connsiteY1" fmla="*/ 0 h 1621391"/>
                <a:gd name="connsiteX2" fmla="*/ 724539 w 724539"/>
                <a:gd name="connsiteY2" fmla="*/ 949196 h 1621391"/>
                <a:gd name="connsiteX3" fmla="*/ 348344 w 724539"/>
                <a:gd name="connsiteY3" fmla="*/ 1621391 h 1621391"/>
                <a:gd name="connsiteX4" fmla="*/ 0 w 724539"/>
                <a:gd name="connsiteY4" fmla="*/ 707571 h 1621391"/>
                <a:gd name="connsiteX0" fmla="*/ 0 w 811624"/>
                <a:gd name="connsiteY0" fmla="*/ 707571 h 1621391"/>
                <a:gd name="connsiteX1" fmla="*/ 457838 w 811624"/>
                <a:gd name="connsiteY1" fmla="*/ 0 h 1621391"/>
                <a:gd name="connsiteX2" fmla="*/ 811624 w 811624"/>
                <a:gd name="connsiteY2" fmla="*/ 908374 h 1621391"/>
                <a:gd name="connsiteX3" fmla="*/ 348344 w 811624"/>
                <a:gd name="connsiteY3" fmla="*/ 1621391 h 1621391"/>
                <a:gd name="connsiteX4" fmla="*/ 0 w 811624"/>
                <a:gd name="connsiteY4" fmla="*/ 707571 h 1621391"/>
                <a:gd name="connsiteX0" fmla="*/ 0 w 811624"/>
                <a:gd name="connsiteY0" fmla="*/ 707571 h 1624112"/>
                <a:gd name="connsiteX1" fmla="*/ 457838 w 811624"/>
                <a:gd name="connsiteY1" fmla="*/ 0 h 1624112"/>
                <a:gd name="connsiteX2" fmla="*/ 811624 w 811624"/>
                <a:gd name="connsiteY2" fmla="*/ 908374 h 1624112"/>
                <a:gd name="connsiteX3" fmla="*/ 356509 w 811624"/>
                <a:gd name="connsiteY3" fmla="*/ 1624112 h 1624112"/>
                <a:gd name="connsiteX4" fmla="*/ 0 w 811624"/>
                <a:gd name="connsiteY4" fmla="*/ 707571 h 1624112"/>
                <a:gd name="connsiteX0" fmla="*/ 0 w 879659"/>
                <a:gd name="connsiteY0" fmla="*/ 310242 h 1226783"/>
                <a:gd name="connsiteX1" fmla="*/ 879659 w 879659"/>
                <a:gd name="connsiteY1" fmla="*/ 0 h 1226783"/>
                <a:gd name="connsiteX2" fmla="*/ 811624 w 879659"/>
                <a:gd name="connsiteY2" fmla="*/ 511045 h 1226783"/>
                <a:gd name="connsiteX3" fmla="*/ 356509 w 879659"/>
                <a:gd name="connsiteY3" fmla="*/ 1226783 h 1226783"/>
                <a:gd name="connsiteX4" fmla="*/ 0 w 879659"/>
                <a:gd name="connsiteY4" fmla="*/ 310242 h 1226783"/>
                <a:gd name="connsiteX0" fmla="*/ 0 w 972188"/>
                <a:gd name="connsiteY0" fmla="*/ 8164 h 1226783"/>
                <a:gd name="connsiteX1" fmla="*/ 972188 w 972188"/>
                <a:gd name="connsiteY1" fmla="*/ 0 h 1226783"/>
                <a:gd name="connsiteX2" fmla="*/ 904153 w 972188"/>
                <a:gd name="connsiteY2" fmla="*/ 511045 h 1226783"/>
                <a:gd name="connsiteX3" fmla="*/ 449038 w 972188"/>
                <a:gd name="connsiteY3" fmla="*/ 1226783 h 1226783"/>
                <a:gd name="connsiteX4" fmla="*/ 0 w 972188"/>
                <a:gd name="connsiteY4" fmla="*/ 8164 h 1226783"/>
                <a:gd name="connsiteX0" fmla="*/ 0 w 1325975"/>
                <a:gd name="connsiteY0" fmla="*/ 8164 h 1226783"/>
                <a:gd name="connsiteX1" fmla="*/ 972188 w 1325975"/>
                <a:gd name="connsiteY1" fmla="*/ 0 h 1226783"/>
                <a:gd name="connsiteX2" fmla="*/ 1325975 w 1325975"/>
                <a:gd name="connsiteY2" fmla="*/ 916538 h 1226783"/>
                <a:gd name="connsiteX3" fmla="*/ 449038 w 1325975"/>
                <a:gd name="connsiteY3" fmla="*/ 1226783 h 1226783"/>
                <a:gd name="connsiteX4" fmla="*/ 0 w 1325975"/>
                <a:gd name="connsiteY4" fmla="*/ 8164 h 1226783"/>
                <a:gd name="connsiteX0" fmla="*/ 0 w 1325975"/>
                <a:gd name="connsiteY0" fmla="*/ 8164 h 916538"/>
                <a:gd name="connsiteX1" fmla="*/ 972188 w 1325975"/>
                <a:gd name="connsiteY1" fmla="*/ 0 h 916538"/>
                <a:gd name="connsiteX2" fmla="*/ 1325975 w 1325975"/>
                <a:gd name="connsiteY2" fmla="*/ 916538 h 916538"/>
                <a:gd name="connsiteX3" fmla="*/ 353788 w 1325975"/>
                <a:gd name="connsiteY3" fmla="*/ 619905 h 916538"/>
                <a:gd name="connsiteX4" fmla="*/ 0 w 1325975"/>
                <a:gd name="connsiteY4" fmla="*/ 8164 h 916538"/>
                <a:gd name="connsiteX0" fmla="*/ 0 w 1325975"/>
                <a:gd name="connsiteY0" fmla="*/ 8164 h 916538"/>
                <a:gd name="connsiteX1" fmla="*/ 972188 w 1325975"/>
                <a:gd name="connsiteY1" fmla="*/ 0 h 916538"/>
                <a:gd name="connsiteX2" fmla="*/ 1325975 w 1325975"/>
                <a:gd name="connsiteY2" fmla="*/ 916538 h 916538"/>
                <a:gd name="connsiteX3" fmla="*/ 345624 w 1325975"/>
                <a:gd name="connsiteY3" fmla="*/ 911098 h 916538"/>
                <a:gd name="connsiteX4" fmla="*/ 0 w 1325975"/>
                <a:gd name="connsiteY4" fmla="*/ 8164 h 916538"/>
                <a:gd name="connsiteX0" fmla="*/ 0 w 1212904"/>
                <a:gd name="connsiteY0" fmla="*/ 8164 h 916538"/>
                <a:gd name="connsiteX1" fmla="*/ 859117 w 1212904"/>
                <a:gd name="connsiteY1" fmla="*/ 0 h 916538"/>
                <a:gd name="connsiteX2" fmla="*/ 1212904 w 1212904"/>
                <a:gd name="connsiteY2" fmla="*/ 916538 h 916538"/>
                <a:gd name="connsiteX3" fmla="*/ 232553 w 1212904"/>
                <a:gd name="connsiteY3" fmla="*/ 911098 h 916538"/>
                <a:gd name="connsiteX4" fmla="*/ 0 w 1212904"/>
                <a:gd name="connsiteY4" fmla="*/ 8164 h 916538"/>
                <a:gd name="connsiteX0" fmla="*/ 0 w 1325975"/>
                <a:gd name="connsiteY0" fmla="*/ 5706 h 916538"/>
                <a:gd name="connsiteX1" fmla="*/ 972188 w 1325975"/>
                <a:gd name="connsiteY1" fmla="*/ 0 h 916538"/>
                <a:gd name="connsiteX2" fmla="*/ 1325975 w 1325975"/>
                <a:gd name="connsiteY2" fmla="*/ 916538 h 916538"/>
                <a:gd name="connsiteX3" fmla="*/ 345624 w 1325975"/>
                <a:gd name="connsiteY3" fmla="*/ 911098 h 916538"/>
                <a:gd name="connsiteX4" fmla="*/ 0 w 1325975"/>
                <a:gd name="connsiteY4" fmla="*/ 5706 h 916538"/>
                <a:gd name="connsiteX0" fmla="*/ 0 w 1308830"/>
                <a:gd name="connsiteY0" fmla="*/ 0 h 922262"/>
                <a:gd name="connsiteX1" fmla="*/ 955043 w 1308830"/>
                <a:gd name="connsiteY1" fmla="*/ 5724 h 922262"/>
                <a:gd name="connsiteX2" fmla="*/ 1308830 w 1308830"/>
                <a:gd name="connsiteY2" fmla="*/ 922262 h 922262"/>
                <a:gd name="connsiteX3" fmla="*/ 328479 w 1308830"/>
                <a:gd name="connsiteY3" fmla="*/ 916822 h 922262"/>
                <a:gd name="connsiteX4" fmla="*/ 0 w 1308830"/>
                <a:gd name="connsiteY4" fmla="*/ 0 h 922262"/>
                <a:gd name="connsiteX0" fmla="*/ 0 w 1329785"/>
                <a:gd name="connsiteY0" fmla="*/ 5706 h 916538"/>
                <a:gd name="connsiteX1" fmla="*/ 975998 w 1329785"/>
                <a:gd name="connsiteY1" fmla="*/ 0 h 916538"/>
                <a:gd name="connsiteX2" fmla="*/ 1329785 w 1329785"/>
                <a:gd name="connsiteY2" fmla="*/ 916538 h 916538"/>
                <a:gd name="connsiteX3" fmla="*/ 349434 w 1329785"/>
                <a:gd name="connsiteY3" fmla="*/ 911098 h 916538"/>
                <a:gd name="connsiteX4" fmla="*/ 0 w 1329785"/>
                <a:gd name="connsiteY4" fmla="*/ 5706 h 9165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9785" h="916538">
                  <a:moveTo>
                    <a:pt x="0" y="5706"/>
                  </a:moveTo>
                  <a:lnTo>
                    <a:pt x="975998" y="0"/>
                  </a:lnTo>
                  <a:lnTo>
                    <a:pt x="1329785" y="916538"/>
                  </a:lnTo>
                  <a:lnTo>
                    <a:pt x="349434" y="911098"/>
                  </a:lnTo>
                  <a:lnTo>
                    <a:pt x="0" y="5706"/>
                  </a:lnTo>
                  <a:close/>
                </a:path>
              </a:pathLst>
            </a:custGeom>
            <a:gradFill>
              <a:gsLst>
                <a:gs pos="0">
                  <a:schemeClr val="accent2"/>
                </a:gs>
                <a:gs pos="76000">
                  <a:schemeClr val="accent1">
                    <a:lumMod val="75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426740812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Role and Challenge">
    <p:spTree>
      <p:nvGrpSpPr>
        <p:cNvPr id="1" name=""/>
        <p:cNvGrpSpPr/>
        <p:nvPr/>
      </p:nvGrpSpPr>
      <p:grpSpPr>
        <a:xfrm>
          <a:off x="0" y="0"/>
          <a:ext cx="0" cy="0"/>
          <a:chOff x="0" y="0"/>
          <a:chExt cx="0" cy="0"/>
        </a:xfrm>
      </p:grpSpPr>
      <p:sp>
        <p:nvSpPr>
          <p:cNvPr id="7" name="Oval 6">
            <a:extLst>
              <a:ext uri="{FF2B5EF4-FFF2-40B4-BE49-F238E27FC236}">
                <a16:creationId xmlns:a16="http://schemas.microsoft.com/office/drawing/2014/main" id="{FAE8F6DB-E423-5824-8E40-EBCF6D6AE412}"/>
              </a:ext>
            </a:extLst>
          </p:cNvPr>
          <p:cNvSpPr/>
          <p:nvPr userDrawn="1"/>
        </p:nvSpPr>
        <p:spPr>
          <a:xfrm>
            <a:off x="2031470" y="113098"/>
            <a:ext cx="1470962" cy="1470962"/>
          </a:xfrm>
          <a:prstGeom prst="ellipse">
            <a:avLst/>
          </a:prstGeom>
          <a:gradFill flip="none" rotWithShape="1">
            <a:gsLst>
              <a:gs pos="28000">
                <a:schemeClr val="accent2"/>
              </a:gs>
              <a:gs pos="94000">
                <a:schemeClr val="accent4"/>
              </a:gs>
            </a:gsLst>
            <a:lin ang="8100000" scaled="1"/>
            <a:tileRect/>
          </a:gradFill>
          <a:ln>
            <a:noFill/>
          </a:ln>
          <a:effectLst>
            <a:softEdge rad="254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Oval 7">
            <a:extLst>
              <a:ext uri="{FF2B5EF4-FFF2-40B4-BE49-F238E27FC236}">
                <a16:creationId xmlns:a16="http://schemas.microsoft.com/office/drawing/2014/main" id="{85C18EC8-1590-0384-8945-EB47D564544F}"/>
              </a:ext>
            </a:extLst>
          </p:cNvPr>
          <p:cNvSpPr/>
          <p:nvPr userDrawn="1"/>
        </p:nvSpPr>
        <p:spPr>
          <a:xfrm>
            <a:off x="7401622" y="2887561"/>
            <a:ext cx="4177762" cy="3798709"/>
          </a:xfrm>
          <a:prstGeom prst="ellipse">
            <a:avLst/>
          </a:prstGeom>
          <a:gradFill flip="none" rotWithShape="1">
            <a:gsLst>
              <a:gs pos="28000">
                <a:schemeClr val="accent2"/>
              </a:gs>
              <a:gs pos="94000">
                <a:schemeClr val="accent1">
                  <a:lumMod val="75000"/>
                </a:schemeClr>
              </a:gs>
            </a:gsLst>
            <a:lin ang="8100000" scaled="1"/>
            <a:tileRect/>
          </a:gradFill>
          <a:ln>
            <a:noFill/>
          </a:ln>
          <a:effectLst>
            <a:softEdge rad="520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Oval 8">
            <a:extLst>
              <a:ext uri="{FF2B5EF4-FFF2-40B4-BE49-F238E27FC236}">
                <a16:creationId xmlns:a16="http://schemas.microsoft.com/office/drawing/2014/main" id="{32024771-C1A2-9CF4-0785-09B1F3F14389}"/>
              </a:ext>
            </a:extLst>
          </p:cNvPr>
          <p:cNvSpPr/>
          <p:nvPr userDrawn="1"/>
        </p:nvSpPr>
        <p:spPr>
          <a:xfrm>
            <a:off x="-53266" y="285762"/>
            <a:ext cx="2570971" cy="2570971"/>
          </a:xfrm>
          <a:prstGeom prst="ellipse">
            <a:avLst/>
          </a:prstGeom>
          <a:gradFill flip="none" rotWithShape="1">
            <a:gsLst>
              <a:gs pos="28000">
                <a:schemeClr val="accent2"/>
              </a:gs>
              <a:gs pos="94000">
                <a:schemeClr val="accent4"/>
              </a:gs>
            </a:gsLst>
            <a:lin ang="8100000" scaled="1"/>
            <a:tileRect/>
          </a:gradFill>
          <a:ln>
            <a:noFill/>
          </a:ln>
          <a:effectLst>
            <a:softEdge rad="254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0" name="Group 9">
            <a:extLst>
              <a:ext uri="{FF2B5EF4-FFF2-40B4-BE49-F238E27FC236}">
                <a16:creationId xmlns:a16="http://schemas.microsoft.com/office/drawing/2014/main" id="{98223268-5E26-7982-B6D6-DBF7EA32844F}"/>
              </a:ext>
            </a:extLst>
          </p:cNvPr>
          <p:cNvGrpSpPr/>
          <p:nvPr userDrawn="1"/>
        </p:nvGrpSpPr>
        <p:grpSpPr>
          <a:xfrm>
            <a:off x="693812" y="1862539"/>
            <a:ext cx="1481998" cy="1350002"/>
            <a:chOff x="9041297" y="4161587"/>
            <a:chExt cx="1785896" cy="1626834"/>
          </a:xfrm>
        </p:grpSpPr>
        <p:sp>
          <p:nvSpPr>
            <p:cNvPr id="13" name="Rectangle 21">
              <a:extLst>
                <a:ext uri="{FF2B5EF4-FFF2-40B4-BE49-F238E27FC236}">
                  <a16:creationId xmlns:a16="http://schemas.microsoft.com/office/drawing/2014/main" id="{473361EB-7240-D0CD-247A-A422C499CEA5}"/>
                </a:ext>
              </a:extLst>
            </p:cNvPr>
            <p:cNvSpPr/>
            <p:nvPr/>
          </p:nvSpPr>
          <p:spPr>
            <a:xfrm>
              <a:off x="9041297" y="4161587"/>
              <a:ext cx="1434831" cy="715155"/>
            </a:xfrm>
            <a:custGeom>
              <a:avLst/>
              <a:gdLst>
                <a:gd name="connsiteX0" fmla="*/ 0 w 983073"/>
                <a:gd name="connsiteY0" fmla="*/ 0 h 598133"/>
                <a:gd name="connsiteX1" fmla="*/ 983073 w 983073"/>
                <a:gd name="connsiteY1" fmla="*/ 0 h 598133"/>
                <a:gd name="connsiteX2" fmla="*/ 983073 w 983073"/>
                <a:gd name="connsiteY2" fmla="*/ 598133 h 598133"/>
                <a:gd name="connsiteX3" fmla="*/ 0 w 983073"/>
                <a:gd name="connsiteY3" fmla="*/ 598133 h 598133"/>
                <a:gd name="connsiteX4" fmla="*/ 0 w 983073"/>
                <a:gd name="connsiteY4" fmla="*/ 0 h 598133"/>
                <a:gd name="connsiteX0" fmla="*/ 435429 w 1418502"/>
                <a:gd name="connsiteY0" fmla="*/ 0 h 717876"/>
                <a:gd name="connsiteX1" fmla="*/ 1418502 w 1418502"/>
                <a:gd name="connsiteY1" fmla="*/ 0 h 717876"/>
                <a:gd name="connsiteX2" fmla="*/ 1418502 w 1418502"/>
                <a:gd name="connsiteY2" fmla="*/ 598133 h 717876"/>
                <a:gd name="connsiteX3" fmla="*/ 0 w 1418502"/>
                <a:gd name="connsiteY3" fmla="*/ 717876 h 717876"/>
                <a:gd name="connsiteX4" fmla="*/ 435429 w 1418502"/>
                <a:gd name="connsiteY4" fmla="*/ 0 h 717876"/>
                <a:gd name="connsiteX0" fmla="*/ 435429 w 1418502"/>
                <a:gd name="connsiteY0" fmla="*/ 0 h 717876"/>
                <a:gd name="connsiteX1" fmla="*/ 1418502 w 1418502"/>
                <a:gd name="connsiteY1" fmla="*/ 0 h 717876"/>
                <a:gd name="connsiteX2" fmla="*/ 972188 w 1418502"/>
                <a:gd name="connsiteY2" fmla="*/ 715154 h 717876"/>
                <a:gd name="connsiteX3" fmla="*/ 0 w 1418502"/>
                <a:gd name="connsiteY3" fmla="*/ 717876 h 717876"/>
                <a:gd name="connsiteX4" fmla="*/ 435429 w 1418502"/>
                <a:gd name="connsiteY4" fmla="*/ 0 h 717876"/>
                <a:gd name="connsiteX0" fmla="*/ 590551 w 1418502"/>
                <a:gd name="connsiteY0" fmla="*/ 29936 h 717876"/>
                <a:gd name="connsiteX1" fmla="*/ 1418502 w 1418502"/>
                <a:gd name="connsiteY1" fmla="*/ 0 h 717876"/>
                <a:gd name="connsiteX2" fmla="*/ 972188 w 1418502"/>
                <a:gd name="connsiteY2" fmla="*/ 715154 h 717876"/>
                <a:gd name="connsiteX3" fmla="*/ 0 w 1418502"/>
                <a:gd name="connsiteY3" fmla="*/ 717876 h 717876"/>
                <a:gd name="connsiteX4" fmla="*/ 590551 w 1418502"/>
                <a:gd name="connsiteY4" fmla="*/ 29936 h 717876"/>
                <a:gd name="connsiteX0" fmla="*/ 457201 w 1418502"/>
                <a:gd name="connsiteY0" fmla="*/ 10886 h 717876"/>
                <a:gd name="connsiteX1" fmla="*/ 1418502 w 1418502"/>
                <a:gd name="connsiteY1" fmla="*/ 0 h 717876"/>
                <a:gd name="connsiteX2" fmla="*/ 972188 w 1418502"/>
                <a:gd name="connsiteY2" fmla="*/ 715154 h 717876"/>
                <a:gd name="connsiteX3" fmla="*/ 0 w 1418502"/>
                <a:gd name="connsiteY3" fmla="*/ 717876 h 717876"/>
                <a:gd name="connsiteX4" fmla="*/ 457201 w 1418502"/>
                <a:gd name="connsiteY4" fmla="*/ 10886 h 717876"/>
                <a:gd name="connsiteX0" fmla="*/ 457201 w 1312366"/>
                <a:gd name="connsiteY0" fmla="*/ 0 h 706990"/>
                <a:gd name="connsiteX1" fmla="*/ 1312366 w 1312366"/>
                <a:gd name="connsiteY1" fmla="*/ 27214 h 706990"/>
                <a:gd name="connsiteX2" fmla="*/ 972188 w 1312366"/>
                <a:gd name="connsiteY2" fmla="*/ 704268 h 706990"/>
                <a:gd name="connsiteX3" fmla="*/ 0 w 1312366"/>
                <a:gd name="connsiteY3" fmla="*/ 706990 h 706990"/>
                <a:gd name="connsiteX4" fmla="*/ 457201 w 1312366"/>
                <a:gd name="connsiteY4" fmla="*/ 0 h 706990"/>
                <a:gd name="connsiteX0" fmla="*/ 457201 w 1434831"/>
                <a:gd name="connsiteY0" fmla="*/ 8165 h 715155"/>
                <a:gd name="connsiteX1" fmla="*/ 1434831 w 1434831"/>
                <a:gd name="connsiteY1" fmla="*/ 0 h 715155"/>
                <a:gd name="connsiteX2" fmla="*/ 972188 w 1434831"/>
                <a:gd name="connsiteY2" fmla="*/ 712433 h 715155"/>
                <a:gd name="connsiteX3" fmla="*/ 0 w 1434831"/>
                <a:gd name="connsiteY3" fmla="*/ 715155 h 715155"/>
                <a:gd name="connsiteX4" fmla="*/ 457201 w 1434831"/>
                <a:gd name="connsiteY4" fmla="*/ 8165 h 715155"/>
                <a:gd name="connsiteX0" fmla="*/ 416379 w 1434831"/>
                <a:gd name="connsiteY0" fmla="*/ 0 h 761419"/>
                <a:gd name="connsiteX1" fmla="*/ 1434831 w 1434831"/>
                <a:gd name="connsiteY1" fmla="*/ 46264 h 761419"/>
                <a:gd name="connsiteX2" fmla="*/ 972188 w 1434831"/>
                <a:gd name="connsiteY2" fmla="*/ 758697 h 761419"/>
                <a:gd name="connsiteX3" fmla="*/ 0 w 1434831"/>
                <a:gd name="connsiteY3" fmla="*/ 761419 h 761419"/>
                <a:gd name="connsiteX4" fmla="*/ 416379 w 1434831"/>
                <a:gd name="connsiteY4" fmla="*/ 0 h 761419"/>
                <a:gd name="connsiteX0" fmla="*/ 451758 w 1434831"/>
                <a:gd name="connsiteY0" fmla="*/ 2722 h 715155"/>
                <a:gd name="connsiteX1" fmla="*/ 1434831 w 1434831"/>
                <a:gd name="connsiteY1" fmla="*/ 0 h 715155"/>
                <a:gd name="connsiteX2" fmla="*/ 972188 w 1434831"/>
                <a:gd name="connsiteY2" fmla="*/ 712433 h 715155"/>
                <a:gd name="connsiteX3" fmla="*/ 0 w 1434831"/>
                <a:gd name="connsiteY3" fmla="*/ 715155 h 715155"/>
                <a:gd name="connsiteX4" fmla="*/ 451758 w 1434831"/>
                <a:gd name="connsiteY4" fmla="*/ 2722 h 715155"/>
                <a:gd name="connsiteX0" fmla="*/ 451758 w 1434831"/>
                <a:gd name="connsiteY0" fmla="*/ 2722 h 729493"/>
                <a:gd name="connsiteX1" fmla="*/ 1434831 w 1434831"/>
                <a:gd name="connsiteY1" fmla="*/ 0 h 729493"/>
                <a:gd name="connsiteX2" fmla="*/ 975600 w 1434831"/>
                <a:gd name="connsiteY2" fmla="*/ 729493 h 729493"/>
                <a:gd name="connsiteX3" fmla="*/ 0 w 1434831"/>
                <a:gd name="connsiteY3" fmla="*/ 715155 h 729493"/>
                <a:gd name="connsiteX4" fmla="*/ 451758 w 1434831"/>
                <a:gd name="connsiteY4" fmla="*/ 2722 h 729493"/>
                <a:gd name="connsiteX0" fmla="*/ 451758 w 1434831"/>
                <a:gd name="connsiteY0" fmla="*/ 2722 h 715155"/>
                <a:gd name="connsiteX1" fmla="*/ 1434831 w 1434831"/>
                <a:gd name="connsiteY1" fmla="*/ 0 h 715155"/>
                <a:gd name="connsiteX2" fmla="*/ 965768 w 1434831"/>
                <a:gd name="connsiteY2" fmla="*/ 631171 h 715155"/>
                <a:gd name="connsiteX3" fmla="*/ 0 w 1434831"/>
                <a:gd name="connsiteY3" fmla="*/ 715155 h 715155"/>
                <a:gd name="connsiteX4" fmla="*/ 451758 w 1434831"/>
                <a:gd name="connsiteY4" fmla="*/ 2722 h 715155"/>
                <a:gd name="connsiteX0" fmla="*/ 451758 w 1434831"/>
                <a:gd name="connsiteY0" fmla="*/ 2722 h 715155"/>
                <a:gd name="connsiteX1" fmla="*/ 1434831 w 1434831"/>
                <a:gd name="connsiteY1" fmla="*/ 0 h 715155"/>
                <a:gd name="connsiteX2" fmla="*/ 978058 w 1434831"/>
                <a:gd name="connsiteY2" fmla="*/ 709829 h 715155"/>
                <a:gd name="connsiteX3" fmla="*/ 0 w 1434831"/>
                <a:gd name="connsiteY3" fmla="*/ 715155 h 715155"/>
                <a:gd name="connsiteX4" fmla="*/ 451758 w 1434831"/>
                <a:gd name="connsiteY4" fmla="*/ 2722 h 715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4831" h="715155">
                  <a:moveTo>
                    <a:pt x="451758" y="2722"/>
                  </a:moveTo>
                  <a:lnTo>
                    <a:pt x="1434831" y="0"/>
                  </a:lnTo>
                  <a:lnTo>
                    <a:pt x="978058" y="709829"/>
                  </a:lnTo>
                  <a:lnTo>
                    <a:pt x="0" y="715155"/>
                  </a:lnTo>
                  <a:lnTo>
                    <a:pt x="451758" y="2722"/>
                  </a:lnTo>
                  <a:close/>
                </a:path>
              </a:pathLst>
            </a:custGeom>
            <a:gradFill>
              <a:gsLst>
                <a:gs pos="0">
                  <a:schemeClr val="accent3"/>
                </a:gs>
                <a:gs pos="98000">
                  <a:schemeClr val="accent2">
                    <a:lumMod val="60000"/>
                    <a:lumOff val="40000"/>
                  </a:schemeClr>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21">
              <a:extLst>
                <a:ext uri="{FF2B5EF4-FFF2-40B4-BE49-F238E27FC236}">
                  <a16:creationId xmlns:a16="http://schemas.microsoft.com/office/drawing/2014/main" id="{E510226E-C78B-03B1-8209-1F613E30771F}"/>
                </a:ext>
              </a:extLst>
            </p:cNvPr>
            <p:cNvSpPr/>
            <p:nvPr/>
          </p:nvSpPr>
          <p:spPr>
            <a:xfrm>
              <a:off x="10015569" y="4162404"/>
              <a:ext cx="811624" cy="1626017"/>
            </a:xfrm>
            <a:custGeom>
              <a:avLst/>
              <a:gdLst>
                <a:gd name="connsiteX0" fmla="*/ 0 w 983073"/>
                <a:gd name="connsiteY0" fmla="*/ 0 h 598133"/>
                <a:gd name="connsiteX1" fmla="*/ 983073 w 983073"/>
                <a:gd name="connsiteY1" fmla="*/ 0 h 598133"/>
                <a:gd name="connsiteX2" fmla="*/ 983073 w 983073"/>
                <a:gd name="connsiteY2" fmla="*/ 598133 h 598133"/>
                <a:gd name="connsiteX3" fmla="*/ 0 w 983073"/>
                <a:gd name="connsiteY3" fmla="*/ 598133 h 598133"/>
                <a:gd name="connsiteX4" fmla="*/ 0 w 983073"/>
                <a:gd name="connsiteY4" fmla="*/ 0 h 598133"/>
                <a:gd name="connsiteX0" fmla="*/ 435429 w 1418502"/>
                <a:gd name="connsiteY0" fmla="*/ 0 h 717876"/>
                <a:gd name="connsiteX1" fmla="*/ 1418502 w 1418502"/>
                <a:gd name="connsiteY1" fmla="*/ 0 h 717876"/>
                <a:gd name="connsiteX2" fmla="*/ 1418502 w 1418502"/>
                <a:gd name="connsiteY2" fmla="*/ 598133 h 717876"/>
                <a:gd name="connsiteX3" fmla="*/ 0 w 1418502"/>
                <a:gd name="connsiteY3" fmla="*/ 717876 h 717876"/>
                <a:gd name="connsiteX4" fmla="*/ 435429 w 1418502"/>
                <a:gd name="connsiteY4" fmla="*/ 0 h 717876"/>
                <a:gd name="connsiteX0" fmla="*/ 435429 w 1418502"/>
                <a:gd name="connsiteY0" fmla="*/ 0 h 717876"/>
                <a:gd name="connsiteX1" fmla="*/ 1418502 w 1418502"/>
                <a:gd name="connsiteY1" fmla="*/ 0 h 717876"/>
                <a:gd name="connsiteX2" fmla="*/ 972188 w 1418502"/>
                <a:gd name="connsiteY2" fmla="*/ 715154 h 717876"/>
                <a:gd name="connsiteX3" fmla="*/ 0 w 1418502"/>
                <a:gd name="connsiteY3" fmla="*/ 717876 h 717876"/>
                <a:gd name="connsiteX4" fmla="*/ 435429 w 1418502"/>
                <a:gd name="connsiteY4" fmla="*/ 0 h 717876"/>
                <a:gd name="connsiteX0" fmla="*/ 590551 w 1418502"/>
                <a:gd name="connsiteY0" fmla="*/ 29936 h 717876"/>
                <a:gd name="connsiteX1" fmla="*/ 1418502 w 1418502"/>
                <a:gd name="connsiteY1" fmla="*/ 0 h 717876"/>
                <a:gd name="connsiteX2" fmla="*/ 972188 w 1418502"/>
                <a:gd name="connsiteY2" fmla="*/ 715154 h 717876"/>
                <a:gd name="connsiteX3" fmla="*/ 0 w 1418502"/>
                <a:gd name="connsiteY3" fmla="*/ 717876 h 717876"/>
                <a:gd name="connsiteX4" fmla="*/ 590551 w 1418502"/>
                <a:gd name="connsiteY4" fmla="*/ 29936 h 717876"/>
                <a:gd name="connsiteX0" fmla="*/ 457201 w 1418502"/>
                <a:gd name="connsiteY0" fmla="*/ 10886 h 717876"/>
                <a:gd name="connsiteX1" fmla="*/ 1418502 w 1418502"/>
                <a:gd name="connsiteY1" fmla="*/ 0 h 717876"/>
                <a:gd name="connsiteX2" fmla="*/ 972188 w 1418502"/>
                <a:gd name="connsiteY2" fmla="*/ 715154 h 717876"/>
                <a:gd name="connsiteX3" fmla="*/ 0 w 1418502"/>
                <a:gd name="connsiteY3" fmla="*/ 717876 h 717876"/>
                <a:gd name="connsiteX4" fmla="*/ 457201 w 1418502"/>
                <a:gd name="connsiteY4" fmla="*/ 10886 h 717876"/>
                <a:gd name="connsiteX0" fmla="*/ 457201 w 1312366"/>
                <a:gd name="connsiteY0" fmla="*/ 0 h 706990"/>
                <a:gd name="connsiteX1" fmla="*/ 1312366 w 1312366"/>
                <a:gd name="connsiteY1" fmla="*/ 27214 h 706990"/>
                <a:gd name="connsiteX2" fmla="*/ 972188 w 1312366"/>
                <a:gd name="connsiteY2" fmla="*/ 704268 h 706990"/>
                <a:gd name="connsiteX3" fmla="*/ 0 w 1312366"/>
                <a:gd name="connsiteY3" fmla="*/ 706990 h 706990"/>
                <a:gd name="connsiteX4" fmla="*/ 457201 w 1312366"/>
                <a:gd name="connsiteY4" fmla="*/ 0 h 706990"/>
                <a:gd name="connsiteX0" fmla="*/ 457201 w 1434831"/>
                <a:gd name="connsiteY0" fmla="*/ 8165 h 715155"/>
                <a:gd name="connsiteX1" fmla="*/ 1434831 w 1434831"/>
                <a:gd name="connsiteY1" fmla="*/ 0 h 715155"/>
                <a:gd name="connsiteX2" fmla="*/ 972188 w 1434831"/>
                <a:gd name="connsiteY2" fmla="*/ 712433 h 715155"/>
                <a:gd name="connsiteX3" fmla="*/ 0 w 1434831"/>
                <a:gd name="connsiteY3" fmla="*/ 715155 h 715155"/>
                <a:gd name="connsiteX4" fmla="*/ 457201 w 1434831"/>
                <a:gd name="connsiteY4" fmla="*/ 8165 h 715155"/>
                <a:gd name="connsiteX0" fmla="*/ 416379 w 1434831"/>
                <a:gd name="connsiteY0" fmla="*/ 0 h 761419"/>
                <a:gd name="connsiteX1" fmla="*/ 1434831 w 1434831"/>
                <a:gd name="connsiteY1" fmla="*/ 46264 h 761419"/>
                <a:gd name="connsiteX2" fmla="*/ 972188 w 1434831"/>
                <a:gd name="connsiteY2" fmla="*/ 758697 h 761419"/>
                <a:gd name="connsiteX3" fmla="*/ 0 w 1434831"/>
                <a:gd name="connsiteY3" fmla="*/ 761419 h 761419"/>
                <a:gd name="connsiteX4" fmla="*/ 416379 w 1434831"/>
                <a:gd name="connsiteY4" fmla="*/ 0 h 761419"/>
                <a:gd name="connsiteX0" fmla="*/ 451758 w 1434831"/>
                <a:gd name="connsiteY0" fmla="*/ 2722 h 715155"/>
                <a:gd name="connsiteX1" fmla="*/ 1434831 w 1434831"/>
                <a:gd name="connsiteY1" fmla="*/ 0 h 715155"/>
                <a:gd name="connsiteX2" fmla="*/ 972188 w 1434831"/>
                <a:gd name="connsiteY2" fmla="*/ 712433 h 715155"/>
                <a:gd name="connsiteX3" fmla="*/ 0 w 1434831"/>
                <a:gd name="connsiteY3" fmla="*/ 715155 h 715155"/>
                <a:gd name="connsiteX4" fmla="*/ 451758 w 1434831"/>
                <a:gd name="connsiteY4" fmla="*/ 2722 h 715155"/>
                <a:gd name="connsiteX0" fmla="*/ 43543 w 1434831"/>
                <a:gd name="connsiteY0" fmla="*/ 193222 h 715155"/>
                <a:gd name="connsiteX1" fmla="*/ 1434831 w 1434831"/>
                <a:gd name="connsiteY1" fmla="*/ 0 h 715155"/>
                <a:gd name="connsiteX2" fmla="*/ 972188 w 1434831"/>
                <a:gd name="connsiteY2" fmla="*/ 712433 h 715155"/>
                <a:gd name="connsiteX3" fmla="*/ 0 w 1434831"/>
                <a:gd name="connsiteY3" fmla="*/ 715155 h 715155"/>
                <a:gd name="connsiteX4" fmla="*/ 43543 w 1434831"/>
                <a:gd name="connsiteY4" fmla="*/ 193222 h 715155"/>
                <a:gd name="connsiteX0" fmla="*/ 43543 w 972188"/>
                <a:gd name="connsiteY0" fmla="*/ 723901 h 1245834"/>
                <a:gd name="connsiteX1" fmla="*/ 512266 w 972188"/>
                <a:gd name="connsiteY1" fmla="*/ 0 h 1245834"/>
                <a:gd name="connsiteX2" fmla="*/ 972188 w 972188"/>
                <a:gd name="connsiteY2" fmla="*/ 1243112 h 1245834"/>
                <a:gd name="connsiteX3" fmla="*/ 0 w 972188"/>
                <a:gd name="connsiteY3" fmla="*/ 1245834 h 1245834"/>
                <a:gd name="connsiteX4" fmla="*/ 43543 w 972188"/>
                <a:gd name="connsiteY4" fmla="*/ 723901 h 1245834"/>
                <a:gd name="connsiteX0" fmla="*/ 0 w 928645"/>
                <a:gd name="connsiteY0" fmla="*/ 723901 h 1629556"/>
                <a:gd name="connsiteX1" fmla="*/ 468723 w 928645"/>
                <a:gd name="connsiteY1" fmla="*/ 0 h 1629556"/>
                <a:gd name="connsiteX2" fmla="*/ 928645 w 928645"/>
                <a:gd name="connsiteY2" fmla="*/ 1243112 h 1629556"/>
                <a:gd name="connsiteX3" fmla="*/ 359229 w 928645"/>
                <a:gd name="connsiteY3" fmla="*/ 1629556 h 1629556"/>
                <a:gd name="connsiteX4" fmla="*/ 0 w 928645"/>
                <a:gd name="connsiteY4" fmla="*/ 723901 h 1629556"/>
                <a:gd name="connsiteX0" fmla="*/ 0 w 817067"/>
                <a:gd name="connsiteY0" fmla="*/ 723901 h 1629556"/>
                <a:gd name="connsiteX1" fmla="*/ 468723 w 817067"/>
                <a:gd name="connsiteY1" fmla="*/ 0 h 1629556"/>
                <a:gd name="connsiteX2" fmla="*/ 817067 w 817067"/>
                <a:gd name="connsiteY2" fmla="*/ 911097 h 1629556"/>
                <a:gd name="connsiteX3" fmla="*/ 359229 w 817067"/>
                <a:gd name="connsiteY3" fmla="*/ 1629556 h 1629556"/>
                <a:gd name="connsiteX4" fmla="*/ 0 w 817067"/>
                <a:gd name="connsiteY4" fmla="*/ 723901 h 1629556"/>
                <a:gd name="connsiteX0" fmla="*/ 0 w 827953"/>
                <a:gd name="connsiteY0" fmla="*/ 723901 h 1629556"/>
                <a:gd name="connsiteX1" fmla="*/ 468723 w 827953"/>
                <a:gd name="connsiteY1" fmla="*/ 0 h 1629556"/>
                <a:gd name="connsiteX2" fmla="*/ 827953 w 827953"/>
                <a:gd name="connsiteY2" fmla="*/ 919261 h 1629556"/>
                <a:gd name="connsiteX3" fmla="*/ 359229 w 827953"/>
                <a:gd name="connsiteY3" fmla="*/ 1629556 h 1629556"/>
                <a:gd name="connsiteX4" fmla="*/ 0 w 827953"/>
                <a:gd name="connsiteY4" fmla="*/ 723901 h 1629556"/>
                <a:gd name="connsiteX0" fmla="*/ 0 w 721818"/>
                <a:gd name="connsiteY0" fmla="*/ 729343 h 1629556"/>
                <a:gd name="connsiteX1" fmla="*/ 362588 w 721818"/>
                <a:gd name="connsiteY1" fmla="*/ 0 h 1629556"/>
                <a:gd name="connsiteX2" fmla="*/ 721818 w 721818"/>
                <a:gd name="connsiteY2" fmla="*/ 919261 h 1629556"/>
                <a:gd name="connsiteX3" fmla="*/ 253094 w 721818"/>
                <a:gd name="connsiteY3" fmla="*/ 1629556 h 1629556"/>
                <a:gd name="connsiteX4" fmla="*/ 0 w 721818"/>
                <a:gd name="connsiteY4" fmla="*/ 729343 h 1629556"/>
                <a:gd name="connsiteX0" fmla="*/ 0 w 817068"/>
                <a:gd name="connsiteY0" fmla="*/ 715736 h 1629556"/>
                <a:gd name="connsiteX1" fmla="*/ 457838 w 817068"/>
                <a:gd name="connsiteY1" fmla="*/ 0 h 1629556"/>
                <a:gd name="connsiteX2" fmla="*/ 817068 w 817068"/>
                <a:gd name="connsiteY2" fmla="*/ 919261 h 1629556"/>
                <a:gd name="connsiteX3" fmla="*/ 348344 w 817068"/>
                <a:gd name="connsiteY3" fmla="*/ 1629556 h 1629556"/>
                <a:gd name="connsiteX4" fmla="*/ 0 w 817068"/>
                <a:gd name="connsiteY4" fmla="*/ 715736 h 1629556"/>
                <a:gd name="connsiteX0" fmla="*/ 0 w 817068"/>
                <a:gd name="connsiteY0" fmla="*/ 547007 h 1460827"/>
                <a:gd name="connsiteX1" fmla="*/ 610238 w 817068"/>
                <a:gd name="connsiteY1" fmla="*/ 0 h 1460827"/>
                <a:gd name="connsiteX2" fmla="*/ 817068 w 817068"/>
                <a:gd name="connsiteY2" fmla="*/ 750532 h 1460827"/>
                <a:gd name="connsiteX3" fmla="*/ 348344 w 817068"/>
                <a:gd name="connsiteY3" fmla="*/ 1460827 h 1460827"/>
                <a:gd name="connsiteX4" fmla="*/ 0 w 817068"/>
                <a:gd name="connsiteY4" fmla="*/ 547007 h 1460827"/>
                <a:gd name="connsiteX0" fmla="*/ 0 w 817068"/>
                <a:gd name="connsiteY0" fmla="*/ 707571 h 1621391"/>
                <a:gd name="connsiteX1" fmla="*/ 457838 w 817068"/>
                <a:gd name="connsiteY1" fmla="*/ 0 h 1621391"/>
                <a:gd name="connsiteX2" fmla="*/ 817068 w 817068"/>
                <a:gd name="connsiteY2" fmla="*/ 911096 h 1621391"/>
                <a:gd name="connsiteX3" fmla="*/ 348344 w 817068"/>
                <a:gd name="connsiteY3" fmla="*/ 1621391 h 1621391"/>
                <a:gd name="connsiteX4" fmla="*/ 0 w 817068"/>
                <a:gd name="connsiteY4" fmla="*/ 707571 h 1621391"/>
                <a:gd name="connsiteX0" fmla="*/ 0 w 724539"/>
                <a:gd name="connsiteY0" fmla="*/ 707571 h 1621391"/>
                <a:gd name="connsiteX1" fmla="*/ 457838 w 724539"/>
                <a:gd name="connsiteY1" fmla="*/ 0 h 1621391"/>
                <a:gd name="connsiteX2" fmla="*/ 724539 w 724539"/>
                <a:gd name="connsiteY2" fmla="*/ 949196 h 1621391"/>
                <a:gd name="connsiteX3" fmla="*/ 348344 w 724539"/>
                <a:gd name="connsiteY3" fmla="*/ 1621391 h 1621391"/>
                <a:gd name="connsiteX4" fmla="*/ 0 w 724539"/>
                <a:gd name="connsiteY4" fmla="*/ 707571 h 1621391"/>
                <a:gd name="connsiteX0" fmla="*/ 0 w 811624"/>
                <a:gd name="connsiteY0" fmla="*/ 707571 h 1621391"/>
                <a:gd name="connsiteX1" fmla="*/ 457838 w 811624"/>
                <a:gd name="connsiteY1" fmla="*/ 0 h 1621391"/>
                <a:gd name="connsiteX2" fmla="*/ 811624 w 811624"/>
                <a:gd name="connsiteY2" fmla="*/ 908374 h 1621391"/>
                <a:gd name="connsiteX3" fmla="*/ 348344 w 811624"/>
                <a:gd name="connsiteY3" fmla="*/ 1621391 h 1621391"/>
                <a:gd name="connsiteX4" fmla="*/ 0 w 811624"/>
                <a:gd name="connsiteY4" fmla="*/ 707571 h 1621391"/>
                <a:gd name="connsiteX0" fmla="*/ 0 w 811624"/>
                <a:gd name="connsiteY0" fmla="*/ 707571 h 1624112"/>
                <a:gd name="connsiteX1" fmla="*/ 457838 w 811624"/>
                <a:gd name="connsiteY1" fmla="*/ 0 h 1624112"/>
                <a:gd name="connsiteX2" fmla="*/ 811624 w 811624"/>
                <a:gd name="connsiteY2" fmla="*/ 908374 h 1624112"/>
                <a:gd name="connsiteX3" fmla="*/ 356509 w 811624"/>
                <a:gd name="connsiteY3" fmla="*/ 1624112 h 1624112"/>
                <a:gd name="connsiteX4" fmla="*/ 0 w 811624"/>
                <a:gd name="connsiteY4" fmla="*/ 707571 h 1624112"/>
                <a:gd name="connsiteX0" fmla="*/ 0 w 811624"/>
                <a:gd name="connsiteY0" fmla="*/ 709476 h 1626017"/>
                <a:gd name="connsiteX1" fmla="*/ 457838 w 811624"/>
                <a:gd name="connsiteY1" fmla="*/ 0 h 1626017"/>
                <a:gd name="connsiteX2" fmla="*/ 811624 w 811624"/>
                <a:gd name="connsiteY2" fmla="*/ 910279 h 1626017"/>
                <a:gd name="connsiteX3" fmla="*/ 356509 w 811624"/>
                <a:gd name="connsiteY3" fmla="*/ 1626017 h 1626017"/>
                <a:gd name="connsiteX4" fmla="*/ 0 w 811624"/>
                <a:gd name="connsiteY4" fmla="*/ 709476 h 16260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1624" h="1626017">
                  <a:moveTo>
                    <a:pt x="0" y="709476"/>
                  </a:moveTo>
                  <a:lnTo>
                    <a:pt x="457838" y="0"/>
                  </a:lnTo>
                  <a:lnTo>
                    <a:pt x="811624" y="910279"/>
                  </a:lnTo>
                  <a:lnTo>
                    <a:pt x="356509" y="1626017"/>
                  </a:lnTo>
                  <a:lnTo>
                    <a:pt x="0" y="709476"/>
                  </a:lnTo>
                  <a:close/>
                </a:path>
              </a:pathLst>
            </a:custGeom>
            <a:gradFill flip="none" rotWithShape="1">
              <a:gsLst>
                <a:gs pos="0">
                  <a:schemeClr val="accent5"/>
                </a:gs>
                <a:gs pos="98000">
                  <a:schemeClr val="accent2">
                    <a:lumMod val="40000"/>
                    <a:lumOff val="6000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21">
              <a:extLst>
                <a:ext uri="{FF2B5EF4-FFF2-40B4-BE49-F238E27FC236}">
                  <a16:creationId xmlns:a16="http://schemas.microsoft.com/office/drawing/2014/main" id="{25DAFF7E-620C-848C-1034-08AE33FEA718}"/>
                </a:ext>
              </a:extLst>
            </p:cNvPr>
            <p:cNvSpPr/>
            <p:nvPr/>
          </p:nvSpPr>
          <p:spPr>
            <a:xfrm>
              <a:off x="9042930" y="4869160"/>
              <a:ext cx="1329785" cy="916538"/>
            </a:xfrm>
            <a:custGeom>
              <a:avLst/>
              <a:gdLst>
                <a:gd name="connsiteX0" fmla="*/ 0 w 983073"/>
                <a:gd name="connsiteY0" fmla="*/ 0 h 598133"/>
                <a:gd name="connsiteX1" fmla="*/ 983073 w 983073"/>
                <a:gd name="connsiteY1" fmla="*/ 0 h 598133"/>
                <a:gd name="connsiteX2" fmla="*/ 983073 w 983073"/>
                <a:gd name="connsiteY2" fmla="*/ 598133 h 598133"/>
                <a:gd name="connsiteX3" fmla="*/ 0 w 983073"/>
                <a:gd name="connsiteY3" fmla="*/ 598133 h 598133"/>
                <a:gd name="connsiteX4" fmla="*/ 0 w 983073"/>
                <a:gd name="connsiteY4" fmla="*/ 0 h 598133"/>
                <a:gd name="connsiteX0" fmla="*/ 435429 w 1418502"/>
                <a:gd name="connsiteY0" fmla="*/ 0 h 717876"/>
                <a:gd name="connsiteX1" fmla="*/ 1418502 w 1418502"/>
                <a:gd name="connsiteY1" fmla="*/ 0 h 717876"/>
                <a:gd name="connsiteX2" fmla="*/ 1418502 w 1418502"/>
                <a:gd name="connsiteY2" fmla="*/ 598133 h 717876"/>
                <a:gd name="connsiteX3" fmla="*/ 0 w 1418502"/>
                <a:gd name="connsiteY3" fmla="*/ 717876 h 717876"/>
                <a:gd name="connsiteX4" fmla="*/ 435429 w 1418502"/>
                <a:gd name="connsiteY4" fmla="*/ 0 h 717876"/>
                <a:gd name="connsiteX0" fmla="*/ 435429 w 1418502"/>
                <a:gd name="connsiteY0" fmla="*/ 0 h 717876"/>
                <a:gd name="connsiteX1" fmla="*/ 1418502 w 1418502"/>
                <a:gd name="connsiteY1" fmla="*/ 0 h 717876"/>
                <a:gd name="connsiteX2" fmla="*/ 972188 w 1418502"/>
                <a:gd name="connsiteY2" fmla="*/ 715154 h 717876"/>
                <a:gd name="connsiteX3" fmla="*/ 0 w 1418502"/>
                <a:gd name="connsiteY3" fmla="*/ 717876 h 717876"/>
                <a:gd name="connsiteX4" fmla="*/ 435429 w 1418502"/>
                <a:gd name="connsiteY4" fmla="*/ 0 h 717876"/>
                <a:gd name="connsiteX0" fmla="*/ 590551 w 1418502"/>
                <a:gd name="connsiteY0" fmla="*/ 29936 h 717876"/>
                <a:gd name="connsiteX1" fmla="*/ 1418502 w 1418502"/>
                <a:gd name="connsiteY1" fmla="*/ 0 h 717876"/>
                <a:gd name="connsiteX2" fmla="*/ 972188 w 1418502"/>
                <a:gd name="connsiteY2" fmla="*/ 715154 h 717876"/>
                <a:gd name="connsiteX3" fmla="*/ 0 w 1418502"/>
                <a:gd name="connsiteY3" fmla="*/ 717876 h 717876"/>
                <a:gd name="connsiteX4" fmla="*/ 590551 w 1418502"/>
                <a:gd name="connsiteY4" fmla="*/ 29936 h 717876"/>
                <a:gd name="connsiteX0" fmla="*/ 457201 w 1418502"/>
                <a:gd name="connsiteY0" fmla="*/ 10886 h 717876"/>
                <a:gd name="connsiteX1" fmla="*/ 1418502 w 1418502"/>
                <a:gd name="connsiteY1" fmla="*/ 0 h 717876"/>
                <a:gd name="connsiteX2" fmla="*/ 972188 w 1418502"/>
                <a:gd name="connsiteY2" fmla="*/ 715154 h 717876"/>
                <a:gd name="connsiteX3" fmla="*/ 0 w 1418502"/>
                <a:gd name="connsiteY3" fmla="*/ 717876 h 717876"/>
                <a:gd name="connsiteX4" fmla="*/ 457201 w 1418502"/>
                <a:gd name="connsiteY4" fmla="*/ 10886 h 717876"/>
                <a:gd name="connsiteX0" fmla="*/ 457201 w 1312366"/>
                <a:gd name="connsiteY0" fmla="*/ 0 h 706990"/>
                <a:gd name="connsiteX1" fmla="*/ 1312366 w 1312366"/>
                <a:gd name="connsiteY1" fmla="*/ 27214 h 706990"/>
                <a:gd name="connsiteX2" fmla="*/ 972188 w 1312366"/>
                <a:gd name="connsiteY2" fmla="*/ 704268 h 706990"/>
                <a:gd name="connsiteX3" fmla="*/ 0 w 1312366"/>
                <a:gd name="connsiteY3" fmla="*/ 706990 h 706990"/>
                <a:gd name="connsiteX4" fmla="*/ 457201 w 1312366"/>
                <a:gd name="connsiteY4" fmla="*/ 0 h 706990"/>
                <a:gd name="connsiteX0" fmla="*/ 457201 w 1434831"/>
                <a:gd name="connsiteY0" fmla="*/ 8165 h 715155"/>
                <a:gd name="connsiteX1" fmla="*/ 1434831 w 1434831"/>
                <a:gd name="connsiteY1" fmla="*/ 0 h 715155"/>
                <a:gd name="connsiteX2" fmla="*/ 972188 w 1434831"/>
                <a:gd name="connsiteY2" fmla="*/ 712433 h 715155"/>
                <a:gd name="connsiteX3" fmla="*/ 0 w 1434831"/>
                <a:gd name="connsiteY3" fmla="*/ 715155 h 715155"/>
                <a:gd name="connsiteX4" fmla="*/ 457201 w 1434831"/>
                <a:gd name="connsiteY4" fmla="*/ 8165 h 715155"/>
                <a:gd name="connsiteX0" fmla="*/ 416379 w 1434831"/>
                <a:gd name="connsiteY0" fmla="*/ 0 h 761419"/>
                <a:gd name="connsiteX1" fmla="*/ 1434831 w 1434831"/>
                <a:gd name="connsiteY1" fmla="*/ 46264 h 761419"/>
                <a:gd name="connsiteX2" fmla="*/ 972188 w 1434831"/>
                <a:gd name="connsiteY2" fmla="*/ 758697 h 761419"/>
                <a:gd name="connsiteX3" fmla="*/ 0 w 1434831"/>
                <a:gd name="connsiteY3" fmla="*/ 761419 h 761419"/>
                <a:gd name="connsiteX4" fmla="*/ 416379 w 1434831"/>
                <a:gd name="connsiteY4" fmla="*/ 0 h 761419"/>
                <a:gd name="connsiteX0" fmla="*/ 451758 w 1434831"/>
                <a:gd name="connsiteY0" fmla="*/ 2722 h 715155"/>
                <a:gd name="connsiteX1" fmla="*/ 1434831 w 1434831"/>
                <a:gd name="connsiteY1" fmla="*/ 0 h 715155"/>
                <a:gd name="connsiteX2" fmla="*/ 972188 w 1434831"/>
                <a:gd name="connsiteY2" fmla="*/ 712433 h 715155"/>
                <a:gd name="connsiteX3" fmla="*/ 0 w 1434831"/>
                <a:gd name="connsiteY3" fmla="*/ 715155 h 715155"/>
                <a:gd name="connsiteX4" fmla="*/ 451758 w 1434831"/>
                <a:gd name="connsiteY4" fmla="*/ 2722 h 715155"/>
                <a:gd name="connsiteX0" fmla="*/ 43543 w 1434831"/>
                <a:gd name="connsiteY0" fmla="*/ 193222 h 715155"/>
                <a:gd name="connsiteX1" fmla="*/ 1434831 w 1434831"/>
                <a:gd name="connsiteY1" fmla="*/ 0 h 715155"/>
                <a:gd name="connsiteX2" fmla="*/ 972188 w 1434831"/>
                <a:gd name="connsiteY2" fmla="*/ 712433 h 715155"/>
                <a:gd name="connsiteX3" fmla="*/ 0 w 1434831"/>
                <a:gd name="connsiteY3" fmla="*/ 715155 h 715155"/>
                <a:gd name="connsiteX4" fmla="*/ 43543 w 1434831"/>
                <a:gd name="connsiteY4" fmla="*/ 193222 h 715155"/>
                <a:gd name="connsiteX0" fmla="*/ 43543 w 972188"/>
                <a:gd name="connsiteY0" fmla="*/ 723901 h 1245834"/>
                <a:gd name="connsiteX1" fmla="*/ 512266 w 972188"/>
                <a:gd name="connsiteY1" fmla="*/ 0 h 1245834"/>
                <a:gd name="connsiteX2" fmla="*/ 972188 w 972188"/>
                <a:gd name="connsiteY2" fmla="*/ 1243112 h 1245834"/>
                <a:gd name="connsiteX3" fmla="*/ 0 w 972188"/>
                <a:gd name="connsiteY3" fmla="*/ 1245834 h 1245834"/>
                <a:gd name="connsiteX4" fmla="*/ 43543 w 972188"/>
                <a:gd name="connsiteY4" fmla="*/ 723901 h 1245834"/>
                <a:gd name="connsiteX0" fmla="*/ 0 w 928645"/>
                <a:gd name="connsiteY0" fmla="*/ 723901 h 1629556"/>
                <a:gd name="connsiteX1" fmla="*/ 468723 w 928645"/>
                <a:gd name="connsiteY1" fmla="*/ 0 h 1629556"/>
                <a:gd name="connsiteX2" fmla="*/ 928645 w 928645"/>
                <a:gd name="connsiteY2" fmla="*/ 1243112 h 1629556"/>
                <a:gd name="connsiteX3" fmla="*/ 359229 w 928645"/>
                <a:gd name="connsiteY3" fmla="*/ 1629556 h 1629556"/>
                <a:gd name="connsiteX4" fmla="*/ 0 w 928645"/>
                <a:gd name="connsiteY4" fmla="*/ 723901 h 1629556"/>
                <a:gd name="connsiteX0" fmla="*/ 0 w 817067"/>
                <a:gd name="connsiteY0" fmla="*/ 723901 h 1629556"/>
                <a:gd name="connsiteX1" fmla="*/ 468723 w 817067"/>
                <a:gd name="connsiteY1" fmla="*/ 0 h 1629556"/>
                <a:gd name="connsiteX2" fmla="*/ 817067 w 817067"/>
                <a:gd name="connsiteY2" fmla="*/ 911097 h 1629556"/>
                <a:gd name="connsiteX3" fmla="*/ 359229 w 817067"/>
                <a:gd name="connsiteY3" fmla="*/ 1629556 h 1629556"/>
                <a:gd name="connsiteX4" fmla="*/ 0 w 817067"/>
                <a:gd name="connsiteY4" fmla="*/ 723901 h 1629556"/>
                <a:gd name="connsiteX0" fmla="*/ 0 w 827953"/>
                <a:gd name="connsiteY0" fmla="*/ 723901 h 1629556"/>
                <a:gd name="connsiteX1" fmla="*/ 468723 w 827953"/>
                <a:gd name="connsiteY1" fmla="*/ 0 h 1629556"/>
                <a:gd name="connsiteX2" fmla="*/ 827953 w 827953"/>
                <a:gd name="connsiteY2" fmla="*/ 919261 h 1629556"/>
                <a:gd name="connsiteX3" fmla="*/ 359229 w 827953"/>
                <a:gd name="connsiteY3" fmla="*/ 1629556 h 1629556"/>
                <a:gd name="connsiteX4" fmla="*/ 0 w 827953"/>
                <a:gd name="connsiteY4" fmla="*/ 723901 h 1629556"/>
                <a:gd name="connsiteX0" fmla="*/ 0 w 721818"/>
                <a:gd name="connsiteY0" fmla="*/ 729343 h 1629556"/>
                <a:gd name="connsiteX1" fmla="*/ 362588 w 721818"/>
                <a:gd name="connsiteY1" fmla="*/ 0 h 1629556"/>
                <a:gd name="connsiteX2" fmla="*/ 721818 w 721818"/>
                <a:gd name="connsiteY2" fmla="*/ 919261 h 1629556"/>
                <a:gd name="connsiteX3" fmla="*/ 253094 w 721818"/>
                <a:gd name="connsiteY3" fmla="*/ 1629556 h 1629556"/>
                <a:gd name="connsiteX4" fmla="*/ 0 w 721818"/>
                <a:gd name="connsiteY4" fmla="*/ 729343 h 1629556"/>
                <a:gd name="connsiteX0" fmla="*/ 0 w 817068"/>
                <a:gd name="connsiteY0" fmla="*/ 715736 h 1629556"/>
                <a:gd name="connsiteX1" fmla="*/ 457838 w 817068"/>
                <a:gd name="connsiteY1" fmla="*/ 0 h 1629556"/>
                <a:gd name="connsiteX2" fmla="*/ 817068 w 817068"/>
                <a:gd name="connsiteY2" fmla="*/ 919261 h 1629556"/>
                <a:gd name="connsiteX3" fmla="*/ 348344 w 817068"/>
                <a:gd name="connsiteY3" fmla="*/ 1629556 h 1629556"/>
                <a:gd name="connsiteX4" fmla="*/ 0 w 817068"/>
                <a:gd name="connsiteY4" fmla="*/ 715736 h 1629556"/>
                <a:gd name="connsiteX0" fmla="*/ 0 w 817068"/>
                <a:gd name="connsiteY0" fmla="*/ 547007 h 1460827"/>
                <a:gd name="connsiteX1" fmla="*/ 610238 w 817068"/>
                <a:gd name="connsiteY1" fmla="*/ 0 h 1460827"/>
                <a:gd name="connsiteX2" fmla="*/ 817068 w 817068"/>
                <a:gd name="connsiteY2" fmla="*/ 750532 h 1460827"/>
                <a:gd name="connsiteX3" fmla="*/ 348344 w 817068"/>
                <a:gd name="connsiteY3" fmla="*/ 1460827 h 1460827"/>
                <a:gd name="connsiteX4" fmla="*/ 0 w 817068"/>
                <a:gd name="connsiteY4" fmla="*/ 547007 h 1460827"/>
                <a:gd name="connsiteX0" fmla="*/ 0 w 817068"/>
                <a:gd name="connsiteY0" fmla="*/ 707571 h 1621391"/>
                <a:gd name="connsiteX1" fmla="*/ 457838 w 817068"/>
                <a:gd name="connsiteY1" fmla="*/ 0 h 1621391"/>
                <a:gd name="connsiteX2" fmla="*/ 817068 w 817068"/>
                <a:gd name="connsiteY2" fmla="*/ 911096 h 1621391"/>
                <a:gd name="connsiteX3" fmla="*/ 348344 w 817068"/>
                <a:gd name="connsiteY3" fmla="*/ 1621391 h 1621391"/>
                <a:gd name="connsiteX4" fmla="*/ 0 w 817068"/>
                <a:gd name="connsiteY4" fmla="*/ 707571 h 1621391"/>
                <a:gd name="connsiteX0" fmla="*/ 0 w 724539"/>
                <a:gd name="connsiteY0" fmla="*/ 707571 h 1621391"/>
                <a:gd name="connsiteX1" fmla="*/ 457838 w 724539"/>
                <a:gd name="connsiteY1" fmla="*/ 0 h 1621391"/>
                <a:gd name="connsiteX2" fmla="*/ 724539 w 724539"/>
                <a:gd name="connsiteY2" fmla="*/ 949196 h 1621391"/>
                <a:gd name="connsiteX3" fmla="*/ 348344 w 724539"/>
                <a:gd name="connsiteY3" fmla="*/ 1621391 h 1621391"/>
                <a:gd name="connsiteX4" fmla="*/ 0 w 724539"/>
                <a:gd name="connsiteY4" fmla="*/ 707571 h 1621391"/>
                <a:gd name="connsiteX0" fmla="*/ 0 w 811624"/>
                <a:gd name="connsiteY0" fmla="*/ 707571 h 1621391"/>
                <a:gd name="connsiteX1" fmla="*/ 457838 w 811624"/>
                <a:gd name="connsiteY1" fmla="*/ 0 h 1621391"/>
                <a:gd name="connsiteX2" fmla="*/ 811624 w 811624"/>
                <a:gd name="connsiteY2" fmla="*/ 908374 h 1621391"/>
                <a:gd name="connsiteX3" fmla="*/ 348344 w 811624"/>
                <a:gd name="connsiteY3" fmla="*/ 1621391 h 1621391"/>
                <a:gd name="connsiteX4" fmla="*/ 0 w 811624"/>
                <a:gd name="connsiteY4" fmla="*/ 707571 h 1621391"/>
                <a:gd name="connsiteX0" fmla="*/ 0 w 811624"/>
                <a:gd name="connsiteY0" fmla="*/ 707571 h 1624112"/>
                <a:gd name="connsiteX1" fmla="*/ 457838 w 811624"/>
                <a:gd name="connsiteY1" fmla="*/ 0 h 1624112"/>
                <a:gd name="connsiteX2" fmla="*/ 811624 w 811624"/>
                <a:gd name="connsiteY2" fmla="*/ 908374 h 1624112"/>
                <a:gd name="connsiteX3" fmla="*/ 356509 w 811624"/>
                <a:gd name="connsiteY3" fmla="*/ 1624112 h 1624112"/>
                <a:gd name="connsiteX4" fmla="*/ 0 w 811624"/>
                <a:gd name="connsiteY4" fmla="*/ 707571 h 1624112"/>
                <a:gd name="connsiteX0" fmla="*/ 0 w 879659"/>
                <a:gd name="connsiteY0" fmla="*/ 310242 h 1226783"/>
                <a:gd name="connsiteX1" fmla="*/ 879659 w 879659"/>
                <a:gd name="connsiteY1" fmla="*/ 0 h 1226783"/>
                <a:gd name="connsiteX2" fmla="*/ 811624 w 879659"/>
                <a:gd name="connsiteY2" fmla="*/ 511045 h 1226783"/>
                <a:gd name="connsiteX3" fmla="*/ 356509 w 879659"/>
                <a:gd name="connsiteY3" fmla="*/ 1226783 h 1226783"/>
                <a:gd name="connsiteX4" fmla="*/ 0 w 879659"/>
                <a:gd name="connsiteY4" fmla="*/ 310242 h 1226783"/>
                <a:gd name="connsiteX0" fmla="*/ 0 w 972188"/>
                <a:gd name="connsiteY0" fmla="*/ 8164 h 1226783"/>
                <a:gd name="connsiteX1" fmla="*/ 972188 w 972188"/>
                <a:gd name="connsiteY1" fmla="*/ 0 h 1226783"/>
                <a:gd name="connsiteX2" fmla="*/ 904153 w 972188"/>
                <a:gd name="connsiteY2" fmla="*/ 511045 h 1226783"/>
                <a:gd name="connsiteX3" fmla="*/ 449038 w 972188"/>
                <a:gd name="connsiteY3" fmla="*/ 1226783 h 1226783"/>
                <a:gd name="connsiteX4" fmla="*/ 0 w 972188"/>
                <a:gd name="connsiteY4" fmla="*/ 8164 h 1226783"/>
                <a:gd name="connsiteX0" fmla="*/ 0 w 1325975"/>
                <a:gd name="connsiteY0" fmla="*/ 8164 h 1226783"/>
                <a:gd name="connsiteX1" fmla="*/ 972188 w 1325975"/>
                <a:gd name="connsiteY1" fmla="*/ 0 h 1226783"/>
                <a:gd name="connsiteX2" fmla="*/ 1325975 w 1325975"/>
                <a:gd name="connsiteY2" fmla="*/ 916538 h 1226783"/>
                <a:gd name="connsiteX3" fmla="*/ 449038 w 1325975"/>
                <a:gd name="connsiteY3" fmla="*/ 1226783 h 1226783"/>
                <a:gd name="connsiteX4" fmla="*/ 0 w 1325975"/>
                <a:gd name="connsiteY4" fmla="*/ 8164 h 1226783"/>
                <a:gd name="connsiteX0" fmla="*/ 0 w 1325975"/>
                <a:gd name="connsiteY0" fmla="*/ 8164 h 916538"/>
                <a:gd name="connsiteX1" fmla="*/ 972188 w 1325975"/>
                <a:gd name="connsiteY1" fmla="*/ 0 h 916538"/>
                <a:gd name="connsiteX2" fmla="*/ 1325975 w 1325975"/>
                <a:gd name="connsiteY2" fmla="*/ 916538 h 916538"/>
                <a:gd name="connsiteX3" fmla="*/ 353788 w 1325975"/>
                <a:gd name="connsiteY3" fmla="*/ 619905 h 916538"/>
                <a:gd name="connsiteX4" fmla="*/ 0 w 1325975"/>
                <a:gd name="connsiteY4" fmla="*/ 8164 h 916538"/>
                <a:gd name="connsiteX0" fmla="*/ 0 w 1325975"/>
                <a:gd name="connsiteY0" fmla="*/ 8164 h 916538"/>
                <a:gd name="connsiteX1" fmla="*/ 972188 w 1325975"/>
                <a:gd name="connsiteY1" fmla="*/ 0 h 916538"/>
                <a:gd name="connsiteX2" fmla="*/ 1325975 w 1325975"/>
                <a:gd name="connsiteY2" fmla="*/ 916538 h 916538"/>
                <a:gd name="connsiteX3" fmla="*/ 345624 w 1325975"/>
                <a:gd name="connsiteY3" fmla="*/ 911098 h 916538"/>
                <a:gd name="connsiteX4" fmla="*/ 0 w 1325975"/>
                <a:gd name="connsiteY4" fmla="*/ 8164 h 916538"/>
                <a:gd name="connsiteX0" fmla="*/ 0 w 1212904"/>
                <a:gd name="connsiteY0" fmla="*/ 8164 h 916538"/>
                <a:gd name="connsiteX1" fmla="*/ 859117 w 1212904"/>
                <a:gd name="connsiteY1" fmla="*/ 0 h 916538"/>
                <a:gd name="connsiteX2" fmla="*/ 1212904 w 1212904"/>
                <a:gd name="connsiteY2" fmla="*/ 916538 h 916538"/>
                <a:gd name="connsiteX3" fmla="*/ 232553 w 1212904"/>
                <a:gd name="connsiteY3" fmla="*/ 911098 h 916538"/>
                <a:gd name="connsiteX4" fmla="*/ 0 w 1212904"/>
                <a:gd name="connsiteY4" fmla="*/ 8164 h 916538"/>
                <a:gd name="connsiteX0" fmla="*/ 0 w 1325975"/>
                <a:gd name="connsiteY0" fmla="*/ 5706 h 916538"/>
                <a:gd name="connsiteX1" fmla="*/ 972188 w 1325975"/>
                <a:gd name="connsiteY1" fmla="*/ 0 h 916538"/>
                <a:gd name="connsiteX2" fmla="*/ 1325975 w 1325975"/>
                <a:gd name="connsiteY2" fmla="*/ 916538 h 916538"/>
                <a:gd name="connsiteX3" fmla="*/ 345624 w 1325975"/>
                <a:gd name="connsiteY3" fmla="*/ 911098 h 916538"/>
                <a:gd name="connsiteX4" fmla="*/ 0 w 1325975"/>
                <a:gd name="connsiteY4" fmla="*/ 5706 h 916538"/>
                <a:gd name="connsiteX0" fmla="*/ 0 w 1308830"/>
                <a:gd name="connsiteY0" fmla="*/ 0 h 922262"/>
                <a:gd name="connsiteX1" fmla="*/ 955043 w 1308830"/>
                <a:gd name="connsiteY1" fmla="*/ 5724 h 922262"/>
                <a:gd name="connsiteX2" fmla="*/ 1308830 w 1308830"/>
                <a:gd name="connsiteY2" fmla="*/ 922262 h 922262"/>
                <a:gd name="connsiteX3" fmla="*/ 328479 w 1308830"/>
                <a:gd name="connsiteY3" fmla="*/ 916822 h 922262"/>
                <a:gd name="connsiteX4" fmla="*/ 0 w 1308830"/>
                <a:gd name="connsiteY4" fmla="*/ 0 h 922262"/>
                <a:gd name="connsiteX0" fmla="*/ 0 w 1329785"/>
                <a:gd name="connsiteY0" fmla="*/ 5706 h 916538"/>
                <a:gd name="connsiteX1" fmla="*/ 975998 w 1329785"/>
                <a:gd name="connsiteY1" fmla="*/ 0 h 916538"/>
                <a:gd name="connsiteX2" fmla="*/ 1329785 w 1329785"/>
                <a:gd name="connsiteY2" fmla="*/ 916538 h 916538"/>
                <a:gd name="connsiteX3" fmla="*/ 349434 w 1329785"/>
                <a:gd name="connsiteY3" fmla="*/ 911098 h 916538"/>
                <a:gd name="connsiteX4" fmla="*/ 0 w 1329785"/>
                <a:gd name="connsiteY4" fmla="*/ 5706 h 9165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9785" h="916538">
                  <a:moveTo>
                    <a:pt x="0" y="5706"/>
                  </a:moveTo>
                  <a:lnTo>
                    <a:pt x="975998" y="0"/>
                  </a:lnTo>
                  <a:lnTo>
                    <a:pt x="1329785" y="916538"/>
                  </a:lnTo>
                  <a:lnTo>
                    <a:pt x="349434" y="911098"/>
                  </a:lnTo>
                  <a:lnTo>
                    <a:pt x="0" y="5706"/>
                  </a:lnTo>
                  <a:close/>
                </a:path>
              </a:pathLst>
            </a:custGeom>
            <a:gradFill>
              <a:gsLst>
                <a:gs pos="0">
                  <a:schemeClr val="accent2"/>
                </a:gs>
                <a:gs pos="76000">
                  <a:schemeClr val="accent1">
                    <a:lumMod val="75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 name="Date Placeholder 1"/>
          <p:cNvSpPr>
            <a:spLocks noGrp="1"/>
          </p:cNvSpPr>
          <p:nvPr>
            <p:ph type="dt" sz="half" idx="10"/>
          </p:nvPr>
        </p:nvSpPr>
        <p:spPr/>
        <p:txBody>
          <a:bodyPr/>
          <a:lstStyle/>
          <a:p>
            <a:fld id="{425404F2-BE9A-4460-8815-8F645183555F}" type="datetimeFigureOut">
              <a:rPr lang="en-US" smtClean="0"/>
              <a:pPr/>
              <a:t>12/12/2023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
        <p:nvSpPr>
          <p:cNvPr id="12" name="Picture Placeholder 11">
            <a:extLst>
              <a:ext uri="{FF2B5EF4-FFF2-40B4-BE49-F238E27FC236}">
                <a16:creationId xmlns:a16="http://schemas.microsoft.com/office/drawing/2014/main" id="{EBDB4848-1727-2E56-1478-3928AC348CDD}"/>
              </a:ext>
            </a:extLst>
          </p:cNvPr>
          <p:cNvSpPr>
            <a:spLocks noGrp="1"/>
          </p:cNvSpPr>
          <p:nvPr>
            <p:ph type="pic" sz="quarter" idx="13"/>
          </p:nvPr>
        </p:nvSpPr>
        <p:spPr>
          <a:xfrm>
            <a:off x="-1" y="3789596"/>
            <a:ext cx="5196544" cy="2530289"/>
          </a:xfrm>
          <a:custGeom>
            <a:avLst/>
            <a:gdLst>
              <a:gd name="connsiteX0" fmla="*/ 0 w 5196544"/>
              <a:gd name="connsiteY0" fmla="*/ 0 h 2530289"/>
              <a:gd name="connsiteX1" fmla="*/ 4935874 w 5196544"/>
              <a:gd name="connsiteY1" fmla="*/ 0 h 2530289"/>
              <a:gd name="connsiteX2" fmla="*/ 5196544 w 5196544"/>
              <a:gd name="connsiteY2" fmla="*/ 260670 h 2530289"/>
              <a:gd name="connsiteX3" fmla="*/ 5196544 w 5196544"/>
              <a:gd name="connsiteY3" fmla="*/ 2269619 h 2530289"/>
              <a:gd name="connsiteX4" fmla="*/ 4935874 w 5196544"/>
              <a:gd name="connsiteY4" fmla="*/ 2530289 h 2530289"/>
              <a:gd name="connsiteX5" fmla="*/ 0 w 5196544"/>
              <a:gd name="connsiteY5" fmla="*/ 2530289 h 2530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96544" h="2530289">
                <a:moveTo>
                  <a:pt x="0" y="0"/>
                </a:moveTo>
                <a:lnTo>
                  <a:pt x="4935874" y="0"/>
                </a:lnTo>
                <a:cubicBezTo>
                  <a:pt x="5079838" y="0"/>
                  <a:pt x="5196544" y="116706"/>
                  <a:pt x="5196544" y="260670"/>
                </a:cubicBezTo>
                <a:lnTo>
                  <a:pt x="5196544" y="2269619"/>
                </a:lnTo>
                <a:cubicBezTo>
                  <a:pt x="5196544" y="2413583"/>
                  <a:pt x="5079838" y="2530289"/>
                  <a:pt x="4935874" y="2530289"/>
                </a:cubicBezTo>
                <a:lnTo>
                  <a:pt x="0" y="2530289"/>
                </a:lnTo>
                <a:close/>
              </a:path>
            </a:pathLst>
          </a:custGeom>
        </p:spPr>
        <p:txBody>
          <a:bodyPr wrap="square" anchor="ctr">
            <a:noAutofit/>
          </a:bodyPr>
          <a:lstStyle>
            <a:lvl1pPr marL="0" indent="0" algn="ctr">
              <a:buFontTx/>
              <a:buNone/>
              <a:defRPr/>
            </a:lvl1pPr>
          </a:lstStyle>
          <a:p>
            <a:endParaRPr lang="en-IN"/>
          </a:p>
        </p:txBody>
      </p:sp>
      <p:sp>
        <p:nvSpPr>
          <p:cNvPr id="11" name="Picture Placeholder 10">
            <a:extLst>
              <a:ext uri="{FF2B5EF4-FFF2-40B4-BE49-F238E27FC236}">
                <a16:creationId xmlns:a16="http://schemas.microsoft.com/office/drawing/2014/main" id="{6DA29905-76E8-0CD0-2A05-BDE51CC0B3B9}"/>
              </a:ext>
            </a:extLst>
          </p:cNvPr>
          <p:cNvSpPr>
            <a:spLocks noGrp="1"/>
          </p:cNvSpPr>
          <p:nvPr>
            <p:ph type="pic" sz="quarter" idx="14"/>
          </p:nvPr>
        </p:nvSpPr>
        <p:spPr>
          <a:xfrm>
            <a:off x="6957033" y="499099"/>
            <a:ext cx="5196545" cy="2530289"/>
          </a:xfrm>
          <a:custGeom>
            <a:avLst/>
            <a:gdLst>
              <a:gd name="connsiteX0" fmla="*/ 260670 w 5196545"/>
              <a:gd name="connsiteY0" fmla="*/ 0 h 2530289"/>
              <a:gd name="connsiteX1" fmla="*/ 5196545 w 5196545"/>
              <a:gd name="connsiteY1" fmla="*/ 0 h 2530289"/>
              <a:gd name="connsiteX2" fmla="*/ 5196545 w 5196545"/>
              <a:gd name="connsiteY2" fmla="*/ 2530289 h 2530289"/>
              <a:gd name="connsiteX3" fmla="*/ 260670 w 5196545"/>
              <a:gd name="connsiteY3" fmla="*/ 2530289 h 2530289"/>
              <a:gd name="connsiteX4" fmla="*/ 0 w 5196545"/>
              <a:gd name="connsiteY4" fmla="*/ 2269619 h 2530289"/>
              <a:gd name="connsiteX5" fmla="*/ 0 w 5196545"/>
              <a:gd name="connsiteY5" fmla="*/ 260670 h 2530289"/>
              <a:gd name="connsiteX6" fmla="*/ 260670 w 5196545"/>
              <a:gd name="connsiteY6" fmla="*/ 0 h 2530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96545" h="2530289">
                <a:moveTo>
                  <a:pt x="260670" y="0"/>
                </a:moveTo>
                <a:lnTo>
                  <a:pt x="5196545" y="0"/>
                </a:lnTo>
                <a:lnTo>
                  <a:pt x="5196545" y="2530289"/>
                </a:lnTo>
                <a:lnTo>
                  <a:pt x="260670" y="2530289"/>
                </a:lnTo>
                <a:cubicBezTo>
                  <a:pt x="116706" y="2530289"/>
                  <a:pt x="0" y="2413583"/>
                  <a:pt x="0" y="2269619"/>
                </a:cubicBezTo>
                <a:lnTo>
                  <a:pt x="0" y="260670"/>
                </a:lnTo>
                <a:cubicBezTo>
                  <a:pt x="0" y="116706"/>
                  <a:pt x="116706" y="0"/>
                  <a:pt x="260670" y="0"/>
                </a:cubicBezTo>
                <a:close/>
              </a:path>
            </a:pathLst>
          </a:custGeom>
        </p:spPr>
        <p:txBody>
          <a:bodyPr wrap="square" anchor="ctr">
            <a:noAutofit/>
          </a:bodyPr>
          <a:lstStyle>
            <a:lvl1pPr marL="0" indent="0" algn="ctr">
              <a:buFontTx/>
              <a:buNone/>
              <a:defRPr/>
            </a:lvl1pPr>
          </a:lstStyle>
          <a:p>
            <a:endParaRPr lang="en-IN"/>
          </a:p>
        </p:txBody>
      </p:sp>
    </p:spTree>
    <p:extLst>
      <p:ext uri="{BB962C8B-B14F-4D97-AF65-F5344CB8AC3E}">
        <p14:creationId xmlns:p14="http://schemas.microsoft.com/office/powerpoint/2010/main" val="18965279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Working Process">
    <p:bg>
      <p:bgPr>
        <a:solidFill>
          <a:schemeClr val="bg1"/>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12/12/2023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
        <p:nvSpPr>
          <p:cNvPr id="5" name="Oval 4">
            <a:extLst>
              <a:ext uri="{FF2B5EF4-FFF2-40B4-BE49-F238E27FC236}">
                <a16:creationId xmlns:a16="http://schemas.microsoft.com/office/drawing/2014/main" id="{955E105A-4E83-AB08-FA97-E54AA1CF7F51}"/>
              </a:ext>
            </a:extLst>
          </p:cNvPr>
          <p:cNvSpPr/>
          <p:nvPr userDrawn="1"/>
        </p:nvSpPr>
        <p:spPr>
          <a:xfrm>
            <a:off x="-112074" y="1134713"/>
            <a:ext cx="5113866" cy="5113866"/>
          </a:xfrm>
          <a:prstGeom prst="ellipse">
            <a:avLst/>
          </a:prstGeom>
          <a:gradFill flip="none" rotWithShape="1">
            <a:gsLst>
              <a:gs pos="28000">
                <a:schemeClr val="accent2"/>
              </a:gs>
              <a:gs pos="94000">
                <a:schemeClr val="accent1">
                  <a:lumMod val="75000"/>
                </a:schemeClr>
              </a:gs>
            </a:gsLst>
            <a:lin ang="8100000" scaled="1"/>
            <a:tileRect/>
          </a:gradFill>
          <a:ln>
            <a:noFill/>
          </a:ln>
          <a:effectLst>
            <a:softEdge rad="520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Oval 5">
            <a:extLst>
              <a:ext uri="{FF2B5EF4-FFF2-40B4-BE49-F238E27FC236}">
                <a16:creationId xmlns:a16="http://schemas.microsoft.com/office/drawing/2014/main" id="{BCF35899-4D99-905B-B4F2-D6844C798891}"/>
              </a:ext>
            </a:extLst>
          </p:cNvPr>
          <p:cNvSpPr/>
          <p:nvPr userDrawn="1"/>
        </p:nvSpPr>
        <p:spPr>
          <a:xfrm>
            <a:off x="3470646" y="5352607"/>
            <a:ext cx="1470962" cy="1470962"/>
          </a:xfrm>
          <a:prstGeom prst="ellipse">
            <a:avLst/>
          </a:prstGeom>
          <a:gradFill flip="none" rotWithShape="1">
            <a:gsLst>
              <a:gs pos="28000">
                <a:schemeClr val="accent2"/>
              </a:gs>
              <a:gs pos="94000">
                <a:schemeClr val="accent4"/>
              </a:gs>
            </a:gsLst>
            <a:lin ang="8100000" scaled="1"/>
            <a:tileRect/>
          </a:gradFill>
          <a:ln>
            <a:noFill/>
          </a:ln>
          <a:effectLst>
            <a:softEdge rad="254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Oval 6">
            <a:extLst>
              <a:ext uri="{FF2B5EF4-FFF2-40B4-BE49-F238E27FC236}">
                <a16:creationId xmlns:a16="http://schemas.microsoft.com/office/drawing/2014/main" id="{C0091D49-8FF6-44A4-6E50-649B5357E707}"/>
              </a:ext>
            </a:extLst>
          </p:cNvPr>
          <p:cNvSpPr/>
          <p:nvPr userDrawn="1"/>
        </p:nvSpPr>
        <p:spPr>
          <a:xfrm>
            <a:off x="8974732" y="260648"/>
            <a:ext cx="2889589" cy="2889589"/>
          </a:xfrm>
          <a:prstGeom prst="ellipse">
            <a:avLst/>
          </a:prstGeom>
          <a:gradFill flip="none" rotWithShape="1">
            <a:gsLst>
              <a:gs pos="28000">
                <a:schemeClr val="accent2"/>
              </a:gs>
              <a:gs pos="94000">
                <a:schemeClr val="accent1">
                  <a:lumMod val="75000"/>
                </a:schemeClr>
              </a:gs>
            </a:gsLst>
            <a:lin ang="8100000" scaled="1"/>
            <a:tileRect/>
          </a:gradFill>
          <a:ln>
            <a:noFill/>
          </a:ln>
          <a:effectLst>
            <a:softEdge rad="457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 name="Group 7">
            <a:extLst>
              <a:ext uri="{FF2B5EF4-FFF2-40B4-BE49-F238E27FC236}">
                <a16:creationId xmlns:a16="http://schemas.microsoft.com/office/drawing/2014/main" id="{1D32FAAD-EFB9-FB5E-5132-BF75FB23C5B9}"/>
              </a:ext>
            </a:extLst>
          </p:cNvPr>
          <p:cNvGrpSpPr/>
          <p:nvPr userDrawn="1"/>
        </p:nvGrpSpPr>
        <p:grpSpPr>
          <a:xfrm>
            <a:off x="1629916" y="4911213"/>
            <a:ext cx="1093122" cy="995761"/>
            <a:chOff x="9041297" y="4161587"/>
            <a:chExt cx="1785896" cy="1626834"/>
          </a:xfrm>
        </p:grpSpPr>
        <p:sp>
          <p:nvSpPr>
            <p:cNvPr id="9" name="Rectangle 21">
              <a:extLst>
                <a:ext uri="{FF2B5EF4-FFF2-40B4-BE49-F238E27FC236}">
                  <a16:creationId xmlns:a16="http://schemas.microsoft.com/office/drawing/2014/main" id="{F544F713-0626-9341-521D-ACF078E4B698}"/>
                </a:ext>
              </a:extLst>
            </p:cNvPr>
            <p:cNvSpPr/>
            <p:nvPr/>
          </p:nvSpPr>
          <p:spPr>
            <a:xfrm>
              <a:off x="9041297" y="4161587"/>
              <a:ext cx="1434831" cy="715155"/>
            </a:xfrm>
            <a:custGeom>
              <a:avLst/>
              <a:gdLst>
                <a:gd name="connsiteX0" fmla="*/ 0 w 983073"/>
                <a:gd name="connsiteY0" fmla="*/ 0 h 598133"/>
                <a:gd name="connsiteX1" fmla="*/ 983073 w 983073"/>
                <a:gd name="connsiteY1" fmla="*/ 0 h 598133"/>
                <a:gd name="connsiteX2" fmla="*/ 983073 w 983073"/>
                <a:gd name="connsiteY2" fmla="*/ 598133 h 598133"/>
                <a:gd name="connsiteX3" fmla="*/ 0 w 983073"/>
                <a:gd name="connsiteY3" fmla="*/ 598133 h 598133"/>
                <a:gd name="connsiteX4" fmla="*/ 0 w 983073"/>
                <a:gd name="connsiteY4" fmla="*/ 0 h 598133"/>
                <a:gd name="connsiteX0" fmla="*/ 435429 w 1418502"/>
                <a:gd name="connsiteY0" fmla="*/ 0 h 717876"/>
                <a:gd name="connsiteX1" fmla="*/ 1418502 w 1418502"/>
                <a:gd name="connsiteY1" fmla="*/ 0 h 717876"/>
                <a:gd name="connsiteX2" fmla="*/ 1418502 w 1418502"/>
                <a:gd name="connsiteY2" fmla="*/ 598133 h 717876"/>
                <a:gd name="connsiteX3" fmla="*/ 0 w 1418502"/>
                <a:gd name="connsiteY3" fmla="*/ 717876 h 717876"/>
                <a:gd name="connsiteX4" fmla="*/ 435429 w 1418502"/>
                <a:gd name="connsiteY4" fmla="*/ 0 h 717876"/>
                <a:gd name="connsiteX0" fmla="*/ 435429 w 1418502"/>
                <a:gd name="connsiteY0" fmla="*/ 0 h 717876"/>
                <a:gd name="connsiteX1" fmla="*/ 1418502 w 1418502"/>
                <a:gd name="connsiteY1" fmla="*/ 0 h 717876"/>
                <a:gd name="connsiteX2" fmla="*/ 972188 w 1418502"/>
                <a:gd name="connsiteY2" fmla="*/ 715154 h 717876"/>
                <a:gd name="connsiteX3" fmla="*/ 0 w 1418502"/>
                <a:gd name="connsiteY3" fmla="*/ 717876 h 717876"/>
                <a:gd name="connsiteX4" fmla="*/ 435429 w 1418502"/>
                <a:gd name="connsiteY4" fmla="*/ 0 h 717876"/>
                <a:gd name="connsiteX0" fmla="*/ 590551 w 1418502"/>
                <a:gd name="connsiteY0" fmla="*/ 29936 h 717876"/>
                <a:gd name="connsiteX1" fmla="*/ 1418502 w 1418502"/>
                <a:gd name="connsiteY1" fmla="*/ 0 h 717876"/>
                <a:gd name="connsiteX2" fmla="*/ 972188 w 1418502"/>
                <a:gd name="connsiteY2" fmla="*/ 715154 h 717876"/>
                <a:gd name="connsiteX3" fmla="*/ 0 w 1418502"/>
                <a:gd name="connsiteY3" fmla="*/ 717876 h 717876"/>
                <a:gd name="connsiteX4" fmla="*/ 590551 w 1418502"/>
                <a:gd name="connsiteY4" fmla="*/ 29936 h 717876"/>
                <a:gd name="connsiteX0" fmla="*/ 457201 w 1418502"/>
                <a:gd name="connsiteY0" fmla="*/ 10886 h 717876"/>
                <a:gd name="connsiteX1" fmla="*/ 1418502 w 1418502"/>
                <a:gd name="connsiteY1" fmla="*/ 0 h 717876"/>
                <a:gd name="connsiteX2" fmla="*/ 972188 w 1418502"/>
                <a:gd name="connsiteY2" fmla="*/ 715154 h 717876"/>
                <a:gd name="connsiteX3" fmla="*/ 0 w 1418502"/>
                <a:gd name="connsiteY3" fmla="*/ 717876 h 717876"/>
                <a:gd name="connsiteX4" fmla="*/ 457201 w 1418502"/>
                <a:gd name="connsiteY4" fmla="*/ 10886 h 717876"/>
                <a:gd name="connsiteX0" fmla="*/ 457201 w 1312366"/>
                <a:gd name="connsiteY0" fmla="*/ 0 h 706990"/>
                <a:gd name="connsiteX1" fmla="*/ 1312366 w 1312366"/>
                <a:gd name="connsiteY1" fmla="*/ 27214 h 706990"/>
                <a:gd name="connsiteX2" fmla="*/ 972188 w 1312366"/>
                <a:gd name="connsiteY2" fmla="*/ 704268 h 706990"/>
                <a:gd name="connsiteX3" fmla="*/ 0 w 1312366"/>
                <a:gd name="connsiteY3" fmla="*/ 706990 h 706990"/>
                <a:gd name="connsiteX4" fmla="*/ 457201 w 1312366"/>
                <a:gd name="connsiteY4" fmla="*/ 0 h 706990"/>
                <a:gd name="connsiteX0" fmla="*/ 457201 w 1434831"/>
                <a:gd name="connsiteY0" fmla="*/ 8165 h 715155"/>
                <a:gd name="connsiteX1" fmla="*/ 1434831 w 1434831"/>
                <a:gd name="connsiteY1" fmla="*/ 0 h 715155"/>
                <a:gd name="connsiteX2" fmla="*/ 972188 w 1434831"/>
                <a:gd name="connsiteY2" fmla="*/ 712433 h 715155"/>
                <a:gd name="connsiteX3" fmla="*/ 0 w 1434831"/>
                <a:gd name="connsiteY3" fmla="*/ 715155 h 715155"/>
                <a:gd name="connsiteX4" fmla="*/ 457201 w 1434831"/>
                <a:gd name="connsiteY4" fmla="*/ 8165 h 715155"/>
                <a:gd name="connsiteX0" fmla="*/ 416379 w 1434831"/>
                <a:gd name="connsiteY0" fmla="*/ 0 h 761419"/>
                <a:gd name="connsiteX1" fmla="*/ 1434831 w 1434831"/>
                <a:gd name="connsiteY1" fmla="*/ 46264 h 761419"/>
                <a:gd name="connsiteX2" fmla="*/ 972188 w 1434831"/>
                <a:gd name="connsiteY2" fmla="*/ 758697 h 761419"/>
                <a:gd name="connsiteX3" fmla="*/ 0 w 1434831"/>
                <a:gd name="connsiteY3" fmla="*/ 761419 h 761419"/>
                <a:gd name="connsiteX4" fmla="*/ 416379 w 1434831"/>
                <a:gd name="connsiteY4" fmla="*/ 0 h 761419"/>
                <a:gd name="connsiteX0" fmla="*/ 451758 w 1434831"/>
                <a:gd name="connsiteY0" fmla="*/ 2722 h 715155"/>
                <a:gd name="connsiteX1" fmla="*/ 1434831 w 1434831"/>
                <a:gd name="connsiteY1" fmla="*/ 0 h 715155"/>
                <a:gd name="connsiteX2" fmla="*/ 972188 w 1434831"/>
                <a:gd name="connsiteY2" fmla="*/ 712433 h 715155"/>
                <a:gd name="connsiteX3" fmla="*/ 0 w 1434831"/>
                <a:gd name="connsiteY3" fmla="*/ 715155 h 715155"/>
                <a:gd name="connsiteX4" fmla="*/ 451758 w 1434831"/>
                <a:gd name="connsiteY4" fmla="*/ 2722 h 715155"/>
                <a:gd name="connsiteX0" fmla="*/ 451758 w 1434831"/>
                <a:gd name="connsiteY0" fmla="*/ 2722 h 729493"/>
                <a:gd name="connsiteX1" fmla="*/ 1434831 w 1434831"/>
                <a:gd name="connsiteY1" fmla="*/ 0 h 729493"/>
                <a:gd name="connsiteX2" fmla="*/ 975600 w 1434831"/>
                <a:gd name="connsiteY2" fmla="*/ 729493 h 729493"/>
                <a:gd name="connsiteX3" fmla="*/ 0 w 1434831"/>
                <a:gd name="connsiteY3" fmla="*/ 715155 h 729493"/>
                <a:gd name="connsiteX4" fmla="*/ 451758 w 1434831"/>
                <a:gd name="connsiteY4" fmla="*/ 2722 h 729493"/>
                <a:gd name="connsiteX0" fmla="*/ 451758 w 1434831"/>
                <a:gd name="connsiteY0" fmla="*/ 2722 h 715155"/>
                <a:gd name="connsiteX1" fmla="*/ 1434831 w 1434831"/>
                <a:gd name="connsiteY1" fmla="*/ 0 h 715155"/>
                <a:gd name="connsiteX2" fmla="*/ 965768 w 1434831"/>
                <a:gd name="connsiteY2" fmla="*/ 631171 h 715155"/>
                <a:gd name="connsiteX3" fmla="*/ 0 w 1434831"/>
                <a:gd name="connsiteY3" fmla="*/ 715155 h 715155"/>
                <a:gd name="connsiteX4" fmla="*/ 451758 w 1434831"/>
                <a:gd name="connsiteY4" fmla="*/ 2722 h 715155"/>
                <a:gd name="connsiteX0" fmla="*/ 451758 w 1434831"/>
                <a:gd name="connsiteY0" fmla="*/ 2722 h 715155"/>
                <a:gd name="connsiteX1" fmla="*/ 1434831 w 1434831"/>
                <a:gd name="connsiteY1" fmla="*/ 0 h 715155"/>
                <a:gd name="connsiteX2" fmla="*/ 978058 w 1434831"/>
                <a:gd name="connsiteY2" fmla="*/ 709829 h 715155"/>
                <a:gd name="connsiteX3" fmla="*/ 0 w 1434831"/>
                <a:gd name="connsiteY3" fmla="*/ 715155 h 715155"/>
                <a:gd name="connsiteX4" fmla="*/ 451758 w 1434831"/>
                <a:gd name="connsiteY4" fmla="*/ 2722 h 715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4831" h="715155">
                  <a:moveTo>
                    <a:pt x="451758" y="2722"/>
                  </a:moveTo>
                  <a:lnTo>
                    <a:pt x="1434831" y="0"/>
                  </a:lnTo>
                  <a:lnTo>
                    <a:pt x="978058" y="709829"/>
                  </a:lnTo>
                  <a:lnTo>
                    <a:pt x="0" y="715155"/>
                  </a:lnTo>
                  <a:lnTo>
                    <a:pt x="451758" y="2722"/>
                  </a:lnTo>
                  <a:close/>
                </a:path>
              </a:pathLst>
            </a:custGeom>
            <a:gradFill>
              <a:gsLst>
                <a:gs pos="0">
                  <a:schemeClr val="accent3"/>
                </a:gs>
                <a:gs pos="98000">
                  <a:schemeClr val="accent2">
                    <a:lumMod val="60000"/>
                    <a:lumOff val="40000"/>
                  </a:schemeClr>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21">
              <a:extLst>
                <a:ext uri="{FF2B5EF4-FFF2-40B4-BE49-F238E27FC236}">
                  <a16:creationId xmlns:a16="http://schemas.microsoft.com/office/drawing/2014/main" id="{6BCBDAB6-362B-1DF0-0FAE-7A02FFACA3EB}"/>
                </a:ext>
              </a:extLst>
            </p:cNvPr>
            <p:cNvSpPr/>
            <p:nvPr/>
          </p:nvSpPr>
          <p:spPr>
            <a:xfrm>
              <a:off x="10015569" y="4162404"/>
              <a:ext cx="811624" cy="1626017"/>
            </a:xfrm>
            <a:custGeom>
              <a:avLst/>
              <a:gdLst>
                <a:gd name="connsiteX0" fmla="*/ 0 w 983073"/>
                <a:gd name="connsiteY0" fmla="*/ 0 h 598133"/>
                <a:gd name="connsiteX1" fmla="*/ 983073 w 983073"/>
                <a:gd name="connsiteY1" fmla="*/ 0 h 598133"/>
                <a:gd name="connsiteX2" fmla="*/ 983073 w 983073"/>
                <a:gd name="connsiteY2" fmla="*/ 598133 h 598133"/>
                <a:gd name="connsiteX3" fmla="*/ 0 w 983073"/>
                <a:gd name="connsiteY3" fmla="*/ 598133 h 598133"/>
                <a:gd name="connsiteX4" fmla="*/ 0 w 983073"/>
                <a:gd name="connsiteY4" fmla="*/ 0 h 598133"/>
                <a:gd name="connsiteX0" fmla="*/ 435429 w 1418502"/>
                <a:gd name="connsiteY0" fmla="*/ 0 h 717876"/>
                <a:gd name="connsiteX1" fmla="*/ 1418502 w 1418502"/>
                <a:gd name="connsiteY1" fmla="*/ 0 h 717876"/>
                <a:gd name="connsiteX2" fmla="*/ 1418502 w 1418502"/>
                <a:gd name="connsiteY2" fmla="*/ 598133 h 717876"/>
                <a:gd name="connsiteX3" fmla="*/ 0 w 1418502"/>
                <a:gd name="connsiteY3" fmla="*/ 717876 h 717876"/>
                <a:gd name="connsiteX4" fmla="*/ 435429 w 1418502"/>
                <a:gd name="connsiteY4" fmla="*/ 0 h 717876"/>
                <a:gd name="connsiteX0" fmla="*/ 435429 w 1418502"/>
                <a:gd name="connsiteY0" fmla="*/ 0 h 717876"/>
                <a:gd name="connsiteX1" fmla="*/ 1418502 w 1418502"/>
                <a:gd name="connsiteY1" fmla="*/ 0 h 717876"/>
                <a:gd name="connsiteX2" fmla="*/ 972188 w 1418502"/>
                <a:gd name="connsiteY2" fmla="*/ 715154 h 717876"/>
                <a:gd name="connsiteX3" fmla="*/ 0 w 1418502"/>
                <a:gd name="connsiteY3" fmla="*/ 717876 h 717876"/>
                <a:gd name="connsiteX4" fmla="*/ 435429 w 1418502"/>
                <a:gd name="connsiteY4" fmla="*/ 0 h 717876"/>
                <a:gd name="connsiteX0" fmla="*/ 590551 w 1418502"/>
                <a:gd name="connsiteY0" fmla="*/ 29936 h 717876"/>
                <a:gd name="connsiteX1" fmla="*/ 1418502 w 1418502"/>
                <a:gd name="connsiteY1" fmla="*/ 0 h 717876"/>
                <a:gd name="connsiteX2" fmla="*/ 972188 w 1418502"/>
                <a:gd name="connsiteY2" fmla="*/ 715154 h 717876"/>
                <a:gd name="connsiteX3" fmla="*/ 0 w 1418502"/>
                <a:gd name="connsiteY3" fmla="*/ 717876 h 717876"/>
                <a:gd name="connsiteX4" fmla="*/ 590551 w 1418502"/>
                <a:gd name="connsiteY4" fmla="*/ 29936 h 717876"/>
                <a:gd name="connsiteX0" fmla="*/ 457201 w 1418502"/>
                <a:gd name="connsiteY0" fmla="*/ 10886 h 717876"/>
                <a:gd name="connsiteX1" fmla="*/ 1418502 w 1418502"/>
                <a:gd name="connsiteY1" fmla="*/ 0 h 717876"/>
                <a:gd name="connsiteX2" fmla="*/ 972188 w 1418502"/>
                <a:gd name="connsiteY2" fmla="*/ 715154 h 717876"/>
                <a:gd name="connsiteX3" fmla="*/ 0 w 1418502"/>
                <a:gd name="connsiteY3" fmla="*/ 717876 h 717876"/>
                <a:gd name="connsiteX4" fmla="*/ 457201 w 1418502"/>
                <a:gd name="connsiteY4" fmla="*/ 10886 h 717876"/>
                <a:gd name="connsiteX0" fmla="*/ 457201 w 1312366"/>
                <a:gd name="connsiteY0" fmla="*/ 0 h 706990"/>
                <a:gd name="connsiteX1" fmla="*/ 1312366 w 1312366"/>
                <a:gd name="connsiteY1" fmla="*/ 27214 h 706990"/>
                <a:gd name="connsiteX2" fmla="*/ 972188 w 1312366"/>
                <a:gd name="connsiteY2" fmla="*/ 704268 h 706990"/>
                <a:gd name="connsiteX3" fmla="*/ 0 w 1312366"/>
                <a:gd name="connsiteY3" fmla="*/ 706990 h 706990"/>
                <a:gd name="connsiteX4" fmla="*/ 457201 w 1312366"/>
                <a:gd name="connsiteY4" fmla="*/ 0 h 706990"/>
                <a:gd name="connsiteX0" fmla="*/ 457201 w 1434831"/>
                <a:gd name="connsiteY0" fmla="*/ 8165 h 715155"/>
                <a:gd name="connsiteX1" fmla="*/ 1434831 w 1434831"/>
                <a:gd name="connsiteY1" fmla="*/ 0 h 715155"/>
                <a:gd name="connsiteX2" fmla="*/ 972188 w 1434831"/>
                <a:gd name="connsiteY2" fmla="*/ 712433 h 715155"/>
                <a:gd name="connsiteX3" fmla="*/ 0 w 1434831"/>
                <a:gd name="connsiteY3" fmla="*/ 715155 h 715155"/>
                <a:gd name="connsiteX4" fmla="*/ 457201 w 1434831"/>
                <a:gd name="connsiteY4" fmla="*/ 8165 h 715155"/>
                <a:gd name="connsiteX0" fmla="*/ 416379 w 1434831"/>
                <a:gd name="connsiteY0" fmla="*/ 0 h 761419"/>
                <a:gd name="connsiteX1" fmla="*/ 1434831 w 1434831"/>
                <a:gd name="connsiteY1" fmla="*/ 46264 h 761419"/>
                <a:gd name="connsiteX2" fmla="*/ 972188 w 1434831"/>
                <a:gd name="connsiteY2" fmla="*/ 758697 h 761419"/>
                <a:gd name="connsiteX3" fmla="*/ 0 w 1434831"/>
                <a:gd name="connsiteY3" fmla="*/ 761419 h 761419"/>
                <a:gd name="connsiteX4" fmla="*/ 416379 w 1434831"/>
                <a:gd name="connsiteY4" fmla="*/ 0 h 761419"/>
                <a:gd name="connsiteX0" fmla="*/ 451758 w 1434831"/>
                <a:gd name="connsiteY0" fmla="*/ 2722 h 715155"/>
                <a:gd name="connsiteX1" fmla="*/ 1434831 w 1434831"/>
                <a:gd name="connsiteY1" fmla="*/ 0 h 715155"/>
                <a:gd name="connsiteX2" fmla="*/ 972188 w 1434831"/>
                <a:gd name="connsiteY2" fmla="*/ 712433 h 715155"/>
                <a:gd name="connsiteX3" fmla="*/ 0 w 1434831"/>
                <a:gd name="connsiteY3" fmla="*/ 715155 h 715155"/>
                <a:gd name="connsiteX4" fmla="*/ 451758 w 1434831"/>
                <a:gd name="connsiteY4" fmla="*/ 2722 h 715155"/>
                <a:gd name="connsiteX0" fmla="*/ 43543 w 1434831"/>
                <a:gd name="connsiteY0" fmla="*/ 193222 h 715155"/>
                <a:gd name="connsiteX1" fmla="*/ 1434831 w 1434831"/>
                <a:gd name="connsiteY1" fmla="*/ 0 h 715155"/>
                <a:gd name="connsiteX2" fmla="*/ 972188 w 1434831"/>
                <a:gd name="connsiteY2" fmla="*/ 712433 h 715155"/>
                <a:gd name="connsiteX3" fmla="*/ 0 w 1434831"/>
                <a:gd name="connsiteY3" fmla="*/ 715155 h 715155"/>
                <a:gd name="connsiteX4" fmla="*/ 43543 w 1434831"/>
                <a:gd name="connsiteY4" fmla="*/ 193222 h 715155"/>
                <a:gd name="connsiteX0" fmla="*/ 43543 w 972188"/>
                <a:gd name="connsiteY0" fmla="*/ 723901 h 1245834"/>
                <a:gd name="connsiteX1" fmla="*/ 512266 w 972188"/>
                <a:gd name="connsiteY1" fmla="*/ 0 h 1245834"/>
                <a:gd name="connsiteX2" fmla="*/ 972188 w 972188"/>
                <a:gd name="connsiteY2" fmla="*/ 1243112 h 1245834"/>
                <a:gd name="connsiteX3" fmla="*/ 0 w 972188"/>
                <a:gd name="connsiteY3" fmla="*/ 1245834 h 1245834"/>
                <a:gd name="connsiteX4" fmla="*/ 43543 w 972188"/>
                <a:gd name="connsiteY4" fmla="*/ 723901 h 1245834"/>
                <a:gd name="connsiteX0" fmla="*/ 0 w 928645"/>
                <a:gd name="connsiteY0" fmla="*/ 723901 h 1629556"/>
                <a:gd name="connsiteX1" fmla="*/ 468723 w 928645"/>
                <a:gd name="connsiteY1" fmla="*/ 0 h 1629556"/>
                <a:gd name="connsiteX2" fmla="*/ 928645 w 928645"/>
                <a:gd name="connsiteY2" fmla="*/ 1243112 h 1629556"/>
                <a:gd name="connsiteX3" fmla="*/ 359229 w 928645"/>
                <a:gd name="connsiteY3" fmla="*/ 1629556 h 1629556"/>
                <a:gd name="connsiteX4" fmla="*/ 0 w 928645"/>
                <a:gd name="connsiteY4" fmla="*/ 723901 h 1629556"/>
                <a:gd name="connsiteX0" fmla="*/ 0 w 817067"/>
                <a:gd name="connsiteY0" fmla="*/ 723901 h 1629556"/>
                <a:gd name="connsiteX1" fmla="*/ 468723 w 817067"/>
                <a:gd name="connsiteY1" fmla="*/ 0 h 1629556"/>
                <a:gd name="connsiteX2" fmla="*/ 817067 w 817067"/>
                <a:gd name="connsiteY2" fmla="*/ 911097 h 1629556"/>
                <a:gd name="connsiteX3" fmla="*/ 359229 w 817067"/>
                <a:gd name="connsiteY3" fmla="*/ 1629556 h 1629556"/>
                <a:gd name="connsiteX4" fmla="*/ 0 w 817067"/>
                <a:gd name="connsiteY4" fmla="*/ 723901 h 1629556"/>
                <a:gd name="connsiteX0" fmla="*/ 0 w 827953"/>
                <a:gd name="connsiteY0" fmla="*/ 723901 h 1629556"/>
                <a:gd name="connsiteX1" fmla="*/ 468723 w 827953"/>
                <a:gd name="connsiteY1" fmla="*/ 0 h 1629556"/>
                <a:gd name="connsiteX2" fmla="*/ 827953 w 827953"/>
                <a:gd name="connsiteY2" fmla="*/ 919261 h 1629556"/>
                <a:gd name="connsiteX3" fmla="*/ 359229 w 827953"/>
                <a:gd name="connsiteY3" fmla="*/ 1629556 h 1629556"/>
                <a:gd name="connsiteX4" fmla="*/ 0 w 827953"/>
                <a:gd name="connsiteY4" fmla="*/ 723901 h 1629556"/>
                <a:gd name="connsiteX0" fmla="*/ 0 w 721818"/>
                <a:gd name="connsiteY0" fmla="*/ 729343 h 1629556"/>
                <a:gd name="connsiteX1" fmla="*/ 362588 w 721818"/>
                <a:gd name="connsiteY1" fmla="*/ 0 h 1629556"/>
                <a:gd name="connsiteX2" fmla="*/ 721818 w 721818"/>
                <a:gd name="connsiteY2" fmla="*/ 919261 h 1629556"/>
                <a:gd name="connsiteX3" fmla="*/ 253094 w 721818"/>
                <a:gd name="connsiteY3" fmla="*/ 1629556 h 1629556"/>
                <a:gd name="connsiteX4" fmla="*/ 0 w 721818"/>
                <a:gd name="connsiteY4" fmla="*/ 729343 h 1629556"/>
                <a:gd name="connsiteX0" fmla="*/ 0 w 817068"/>
                <a:gd name="connsiteY0" fmla="*/ 715736 h 1629556"/>
                <a:gd name="connsiteX1" fmla="*/ 457838 w 817068"/>
                <a:gd name="connsiteY1" fmla="*/ 0 h 1629556"/>
                <a:gd name="connsiteX2" fmla="*/ 817068 w 817068"/>
                <a:gd name="connsiteY2" fmla="*/ 919261 h 1629556"/>
                <a:gd name="connsiteX3" fmla="*/ 348344 w 817068"/>
                <a:gd name="connsiteY3" fmla="*/ 1629556 h 1629556"/>
                <a:gd name="connsiteX4" fmla="*/ 0 w 817068"/>
                <a:gd name="connsiteY4" fmla="*/ 715736 h 1629556"/>
                <a:gd name="connsiteX0" fmla="*/ 0 w 817068"/>
                <a:gd name="connsiteY0" fmla="*/ 547007 h 1460827"/>
                <a:gd name="connsiteX1" fmla="*/ 610238 w 817068"/>
                <a:gd name="connsiteY1" fmla="*/ 0 h 1460827"/>
                <a:gd name="connsiteX2" fmla="*/ 817068 w 817068"/>
                <a:gd name="connsiteY2" fmla="*/ 750532 h 1460827"/>
                <a:gd name="connsiteX3" fmla="*/ 348344 w 817068"/>
                <a:gd name="connsiteY3" fmla="*/ 1460827 h 1460827"/>
                <a:gd name="connsiteX4" fmla="*/ 0 w 817068"/>
                <a:gd name="connsiteY4" fmla="*/ 547007 h 1460827"/>
                <a:gd name="connsiteX0" fmla="*/ 0 w 817068"/>
                <a:gd name="connsiteY0" fmla="*/ 707571 h 1621391"/>
                <a:gd name="connsiteX1" fmla="*/ 457838 w 817068"/>
                <a:gd name="connsiteY1" fmla="*/ 0 h 1621391"/>
                <a:gd name="connsiteX2" fmla="*/ 817068 w 817068"/>
                <a:gd name="connsiteY2" fmla="*/ 911096 h 1621391"/>
                <a:gd name="connsiteX3" fmla="*/ 348344 w 817068"/>
                <a:gd name="connsiteY3" fmla="*/ 1621391 h 1621391"/>
                <a:gd name="connsiteX4" fmla="*/ 0 w 817068"/>
                <a:gd name="connsiteY4" fmla="*/ 707571 h 1621391"/>
                <a:gd name="connsiteX0" fmla="*/ 0 w 724539"/>
                <a:gd name="connsiteY0" fmla="*/ 707571 h 1621391"/>
                <a:gd name="connsiteX1" fmla="*/ 457838 w 724539"/>
                <a:gd name="connsiteY1" fmla="*/ 0 h 1621391"/>
                <a:gd name="connsiteX2" fmla="*/ 724539 w 724539"/>
                <a:gd name="connsiteY2" fmla="*/ 949196 h 1621391"/>
                <a:gd name="connsiteX3" fmla="*/ 348344 w 724539"/>
                <a:gd name="connsiteY3" fmla="*/ 1621391 h 1621391"/>
                <a:gd name="connsiteX4" fmla="*/ 0 w 724539"/>
                <a:gd name="connsiteY4" fmla="*/ 707571 h 1621391"/>
                <a:gd name="connsiteX0" fmla="*/ 0 w 811624"/>
                <a:gd name="connsiteY0" fmla="*/ 707571 h 1621391"/>
                <a:gd name="connsiteX1" fmla="*/ 457838 w 811624"/>
                <a:gd name="connsiteY1" fmla="*/ 0 h 1621391"/>
                <a:gd name="connsiteX2" fmla="*/ 811624 w 811624"/>
                <a:gd name="connsiteY2" fmla="*/ 908374 h 1621391"/>
                <a:gd name="connsiteX3" fmla="*/ 348344 w 811624"/>
                <a:gd name="connsiteY3" fmla="*/ 1621391 h 1621391"/>
                <a:gd name="connsiteX4" fmla="*/ 0 w 811624"/>
                <a:gd name="connsiteY4" fmla="*/ 707571 h 1621391"/>
                <a:gd name="connsiteX0" fmla="*/ 0 w 811624"/>
                <a:gd name="connsiteY0" fmla="*/ 707571 h 1624112"/>
                <a:gd name="connsiteX1" fmla="*/ 457838 w 811624"/>
                <a:gd name="connsiteY1" fmla="*/ 0 h 1624112"/>
                <a:gd name="connsiteX2" fmla="*/ 811624 w 811624"/>
                <a:gd name="connsiteY2" fmla="*/ 908374 h 1624112"/>
                <a:gd name="connsiteX3" fmla="*/ 356509 w 811624"/>
                <a:gd name="connsiteY3" fmla="*/ 1624112 h 1624112"/>
                <a:gd name="connsiteX4" fmla="*/ 0 w 811624"/>
                <a:gd name="connsiteY4" fmla="*/ 707571 h 1624112"/>
                <a:gd name="connsiteX0" fmla="*/ 0 w 811624"/>
                <a:gd name="connsiteY0" fmla="*/ 709476 h 1626017"/>
                <a:gd name="connsiteX1" fmla="*/ 457838 w 811624"/>
                <a:gd name="connsiteY1" fmla="*/ 0 h 1626017"/>
                <a:gd name="connsiteX2" fmla="*/ 811624 w 811624"/>
                <a:gd name="connsiteY2" fmla="*/ 910279 h 1626017"/>
                <a:gd name="connsiteX3" fmla="*/ 356509 w 811624"/>
                <a:gd name="connsiteY3" fmla="*/ 1626017 h 1626017"/>
                <a:gd name="connsiteX4" fmla="*/ 0 w 811624"/>
                <a:gd name="connsiteY4" fmla="*/ 709476 h 16260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1624" h="1626017">
                  <a:moveTo>
                    <a:pt x="0" y="709476"/>
                  </a:moveTo>
                  <a:lnTo>
                    <a:pt x="457838" y="0"/>
                  </a:lnTo>
                  <a:lnTo>
                    <a:pt x="811624" y="910279"/>
                  </a:lnTo>
                  <a:lnTo>
                    <a:pt x="356509" y="1626017"/>
                  </a:lnTo>
                  <a:lnTo>
                    <a:pt x="0" y="709476"/>
                  </a:lnTo>
                  <a:close/>
                </a:path>
              </a:pathLst>
            </a:custGeom>
            <a:gradFill flip="none" rotWithShape="1">
              <a:gsLst>
                <a:gs pos="0">
                  <a:schemeClr val="accent5"/>
                </a:gs>
                <a:gs pos="98000">
                  <a:schemeClr val="accent2">
                    <a:lumMod val="40000"/>
                    <a:lumOff val="6000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Rectangle 21">
              <a:extLst>
                <a:ext uri="{FF2B5EF4-FFF2-40B4-BE49-F238E27FC236}">
                  <a16:creationId xmlns:a16="http://schemas.microsoft.com/office/drawing/2014/main" id="{29573330-DEB9-4550-B8A5-65A78D948FD4}"/>
                </a:ext>
              </a:extLst>
            </p:cNvPr>
            <p:cNvSpPr/>
            <p:nvPr/>
          </p:nvSpPr>
          <p:spPr>
            <a:xfrm>
              <a:off x="9042930" y="4869160"/>
              <a:ext cx="1329785" cy="916538"/>
            </a:xfrm>
            <a:custGeom>
              <a:avLst/>
              <a:gdLst>
                <a:gd name="connsiteX0" fmla="*/ 0 w 983073"/>
                <a:gd name="connsiteY0" fmla="*/ 0 h 598133"/>
                <a:gd name="connsiteX1" fmla="*/ 983073 w 983073"/>
                <a:gd name="connsiteY1" fmla="*/ 0 h 598133"/>
                <a:gd name="connsiteX2" fmla="*/ 983073 w 983073"/>
                <a:gd name="connsiteY2" fmla="*/ 598133 h 598133"/>
                <a:gd name="connsiteX3" fmla="*/ 0 w 983073"/>
                <a:gd name="connsiteY3" fmla="*/ 598133 h 598133"/>
                <a:gd name="connsiteX4" fmla="*/ 0 w 983073"/>
                <a:gd name="connsiteY4" fmla="*/ 0 h 598133"/>
                <a:gd name="connsiteX0" fmla="*/ 435429 w 1418502"/>
                <a:gd name="connsiteY0" fmla="*/ 0 h 717876"/>
                <a:gd name="connsiteX1" fmla="*/ 1418502 w 1418502"/>
                <a:gd name="connsiteY1" fmla="*/ 0 h 717876"/>
                <a:gd name="connsiteX2" fmla="*/ 1418502 w 1418502"/>
                <a:gd name="connsiteY2" fmla="*/ 598133 h 717876"/>
                <a:gd name="connsiteX3" fmla="*/ 0 w 1418502"/>
                <a:gd name="connsiteY3" fmla="*/ 717876 h 717876"/>
                <a:gd name="connsiteX4" fmla="*/ 435429 w 1418502"/>
                <a:gd name="connsiteY4" fmla="*/ 0 h 717876"/>
                <a:gd name="connsiteX0" fmla="*/ 435429 w 1418502"/>
                <a:gd name="connsiteY0" fmla="*/ 0 h 717876"/>
                <a:gd name="connsiteX1" fmla="*/ 1418502 w 1418502"/>
                <a:gd name="connsiteY1" fmla="*/ 0 h 717876"/>
                <a:gd name="connsiteX2" fmla="*/ 972188 w 1418502"/>
                <a:gd name="connsiteY2" fmla="*/ 715154 h 717876"/>
                <a:gd name="connsiteX3" fmla="*/ 0 w 1418502"/>
                <a:gd name="connsiteY3" fmla="*/ 717876 h 717876"/>
                <a:gd name="connsiteX4" fmla="*/ 435429 w 1418502"/>
                <a:gd name="connsiteY4" fmla="*/ 0 h 717876"/>
                <a:gd name="connsiteX0" fmla="*/ 590551 w 1418502"/>
                <a:gd name="connsiteY0" fmla="*/ 29936 h 717876"/>
                <a:gd name="connsiteX1" fmla="*/ 1418502 w 1418502"/>
                <a:gd name="connsiteY1" fmla="*/ 0 h 717876"/>
                <a:gd name="connsiteX2" fmla="*/ 972188 w 1418502"/>
                <a:gd name="connsiteY2" fmla="*/ 715154 h 717876"/>
                <a:gd name="connsiteX3" fmla="*/ 0 w 1418502"/>
                <a:gd name="connsiteY3" fmla="*/ 717876 h 717876"/>
                <a:gd name="connsiteX4" fmla="*/ 590551 w 1418502"/>
                <a:gd name="connsiteY4" fmla="*/ 29936 h 717876"/>
                <a:gd name="connsiteX0" fmla="*/ 457201 w 1418502"/>
                <a:gd name="connsiteY0" fmla="*/ 10886 h 717876"/>
                <a:gd name="connsiteX1" fmla="*/ 1418502 w 1418502"/>
                <a:gd name="connsiteY1" fmla="*/ 0 h 717876"/>
                <a:gd name="connsiteX2" fmla="*/ 972188 w 1418502"/>
                <a:gd name="connsiteY2" fmla="*/ 715154 h 717876"/>
                <a:gd name="connsiteX3" fmla="*/ 0 w 1418502"/>
                <a:gd name="connsiteY3" fmla="*/ 717876 h 717876"/>
                <a:gd name="connsiteX4" fmla="*/ 457201 w 1418502"/>
                <a:gd name="connsiteY4" fmla="*/ 10886 h 717876"/>
                <a:gd name="connsiteX0" fmla="*/ 457201 w 1312366"/>
                <a:gd name="connsiteY0" fmla="*/ 0 h 706990"/>
                <a:gd name="connsiteX1" fmla="*/ 1312366 w 1312366"/>
                <a:gd name="connsiteY1" fmla="*/ 27214 h 706990"/>
                <a:gd name="connsiteX2" fmla="*/ 972188 w 1312366"/>
                <a:gd name="connsiteY2" fmla="*/ 704268 h 706990"/>
                <a:gd name="connsiteX3" fmla="*/ 0 w 1312366"/>
                <a:gd name="connsiteY3" fmla="*/ 706990 h 706990"/>
                <a:gd name="connsiteX4" fmla="*/ 457201 w 1312366"/>
                <a:gd name="connsiteY4" fmla="*/ 0 h 706990"/>
                <a:gd name="connsiteX0" fmla="*/ 457201 w 1434831"/>
                <a:gd name="connsiteY0" fmla="*/ 8165 h 715155"/>
                <a:gd name="connsiteX1" fmla="*/ 1434831 w 1434831"/>
                <a:gd name="connsiteY1" fmla="*/ 0 h 715155"/>
                <a:gd name="connsiteX2" fmla="*/ 972188 w 1434831"/>
                <a:gd name="connsiteY2" fmla="*/ 712433 h 715155"/>
                <a:gd name="connsiteX3" fmla="*/ 0 w 1434831"/>
                <a:gd name="connsiteY3" fmla="*/ 715155 h 715155"/>
                <a:gd name="connsiteX4" fmla="*/ 457201 w 1434831"/>
                <a:gd name="connsiteY4" fmla="*/ 8165 h 715155"/>
                <a:gd name="connsiteX0" fmla="*/ 416379 w 1434831"/>
                <a:gd name="connsiteY0" fmla="*/ 0 h 761419"/>
                <a:gd name="connsiteX1" fmla="*/ 1434831 w 1434831"/>
                <a:gd name="connsiteY1" fmla="*/ 46264 h 761419"/>
                <a:gd name="connsiteX2" fmla="*/ 972188 w 1434831"/>
                <a:gd name="connsiteY2" fmla="*/ 758697 h 761419"/>
                <a:gd name="connsiteX3" fmla="*/ 0 w 1434831"/>
                <a:gd name="connsiteY3" fmla="*/ 761419 h 761419"/>
                <a:gd name="connsiteX4" fmla="*/ 416379 w 1434831"/>
                <a:gd name="connsiteY4" fmla="*/ 0 h 761419"/>
                <a:gd name="connsiteX0" fmla="*/ 451758 w 1434831"/>
                <a:gd name="connsiteY0" fmla="*/ 2722 h 715155"/>
                <a:gd name="connsiteX1" fmla="*/ 1434831 w 1434831"/>
                <a:gd name="connsiteY1" fmla="*/ 0 h 715155"/>
                <a:gd name="connsiteX2" fmla="*/ 972188 w 1434831"/>
                <a:gd name="connsiteY2" fmla="*/ 712433 h 715155"/>
                <a:gd name="connsiteX3" fmla="*/ 0 w 1434831"/>
                <a:gd name="connsiteY3" fmla="*/ 715155 h 715155"/>
                <a:gd name="connsiteX4" fmla="*/ 451758 w 1434831"/>
                <a:gd name="connsiteY4" fmla="*/ 2722 h 715155"/>
                <a:gd name="connsiteX0" fmla="*/ 43543 w 1434831"/>
                <a:gd name="connsiteY0" fmla="*/ 193222 h 715155"/>
                <a:gd name="connsiteX1" fmla="*/ 1434831 w 1434831"/>
                <a:gd name="connsiteY1" fmla="*/ 0 h 715155"/>
                <a:gd name="connsiteX2" fmla="*/ 972188 w 1434831"/>
                <a:gd name="connsiteY2" fmla="*/ 712433 h 715155"/>
                <a:gd name="connsiteX3" fmla="*/ 0 w 1434831"/>
                <a:gd name="connsiteY3" fmla="*/ 715155 h 715155"/>
                <a:gd name="connsiteX4" fmla="*/ 43543 w 1434831"/>
                <a:gd name="connsiteY4" fmla="*/ 193222 h 715155"/>
                <a:gd name="connsiteX0" fmla="*/ 43543 w 972188"/>
                <a:gd name="connsiteY0" fmla="*/ 723901 h 1245834"/>
                <a:gd name="connsiteX1" fmla="*/ 512266 w 972188"/>
                <a:gd name="connsiteY1" fmla="*/ 0 h 1245834"/>
                <a:gd name="connsiteX2" fmla="*/ 972188 w 972188"/>
                <a:gd name="connsiteY2" fmla="*/ 1243112 h 1245834"/>
                <a:gd name="connsiteX3" fmla="*/ 0 w 972188"/>
                <a:gd name="connsiteY3" fmla="*/ 1245834 h 1245834"/>
                <a:gd name="connsiteX4" fmla="*/ 43543 w 972188"/>
                <a:gd name="connsiteY4" fmla="*/ 723901 h 1245834"/>
                <a:gd name="connsiteX0" fmla="*/ 0 w 928645"/>
                <a:gd name="connsiteY0" fmla="*/ 723901 h 1629556"/>
                <a:gd name="connsiteX1" fmla="*/ 468723 w 928645"/>
                <a:gd name="connsiteY1" fmla="*/ 0 h 1629556"/>
                <a:gd name="connsiteX2" fmla="*/ 928645 w 928645"/>
                <a:gd name="connsiteY2" fmla="*/ 1243112 h 1629556"/>
                <a:gd name="connsiteX3" fmla="*/ 359229 w 928645"/>
                <a:gd name="connsiteY3" fmla="*/ 1629556 h 1629556"/>
                <a:gd name="connsiteX4" fmla="*/ 0 w 928645"/>
                <a:gd name="connsiteY4" fmla="*/ 723901 h 1629556"/>
                <a:gd name="connsiteX0" fmla="*/ 0 w 817067"/>
                <a:gd name="connsiteY0" fmla="*/ 723901 h 1629556"/>
                <a:gd name="connsiteX1" fmla="*/ 468723 w 817067"/>
                <a:gd name="connsiteY1" fmla="*/ 0 h 1629556"/>
                <a:gd name="connsiteX2" fmla="*/ 817067 w 817067"/>
                <a:gd name="connsiteY2" fmla="*/ 911097 h 1629556"/>
                <a:gd name="connsiteX3" fmla="*/ 359229 w 817067"/>
                <a:gd name="connsiteY3" fmla="*/ 1629556 h 1629556"/>
                <a:gd name="connsiteX4" fmla="*/ 0 w 817067"/>
                <a:gd name="connsiteY4" fmla="*/ 723901 h 1629556"/>
                <a:gd name="connsiteX0" fmla="*/ 0 w 827953"/>
                <a:gd name="connsiteY0" fmla="*/ 723901 h 1629556"/>
                <a:gd name="connsiteX1" fmla="*/ 468723 w 827953"/>
                <a:gd name="connsiteY1" fmla="*/ 0 h 1629556"/>
                <a:gd name="connsiteX2" fmla="*/ 827953 w 827953"/>
                <a:gd name="connsiteY2" fmla="*/ 919261 h 1629556"/>
                <a:gd name="connsiteX3" fmla="*/ 359229 w 827953"/>
                <a:gd name="connsiteY3" fmla="*/ 1629556 h 1629556"/>
                <a:gd name="connsiteX4" fmla="*/ 0 w 827953"/>
                <a:gd name="connsiteY4" fmla="*/ 723901 h 1629556"/>
                <a:gd name="connsiteX0" fmla="*/ 0 w 721818"/>
                <a:gd name="connsiteY0" fmla="*/ 729343 h 1629556"/>
                <a:gd name="connsiteX1" fmla="*/ 362588 w 721818"/>
                <a:gd name="connsiteY1" fmla="*/ 0 h 1629556"/>
                <a:gd name="connsiteX2" fmla="*/ 721818 w 721818"/>
                <a:gd name="connsiteY2" fmla="*/ 919261 h 1629556"/>
                <a:gd name="connsiteX3" fmla="*/ 253094 w 721818"/>
                <a:gd name="connsiteY3" fmla="*/ 1629556 h 1629556"/>
                <a:gd name="connsiteX4" fmla="*/ 0 w 721818"/>
                <a:gd name="connsiteY4" fmla="*/ 729343 h 1629556"/>
                <a:gd name="connsiteX0" fmla="*/ 0 w 817068"/>
                <a:gd name="connsiteY0" fmla="*/ 715736 h 1629556"/>
                <a:gd name="connsiteX1" fmla="*/ 457838 w 817068"/>
                <a:gd name="connsiteY1" fmla="*/ 0 h 1629556"/>
                <a:gd name="connsiteX2" fmla="*/ 817068 w 817068"/>
                <a:gd name="connsiteY2" fmla="*/ 919261 h 1629556"/>
                <a:gd name="connsiteX3" fmla="*/ 348344 w 817068"/>
                <a:gd name="connsiteY3" fmla="*/ 1629556 h 1629556"/>
                <a:gd name="connsiteX4" fmla="*/ 0 w 817068"/>
                <a:gd name="connsiteY4" fmla="*/ 715736 h 1629556"/>
                <a:gd name="connsiteX0" fmla="*/ 0 w 817068"/>
                <a:gd name="connsiteY0" fmla="*/ 547007 h 1460827"/>
                <a:gd name="connsiteX1" fmla="*/ 610238 w 817068"/>
                <a:gd name="connsiteY1" fmla="*/ 0 h 1460827"/>
                <a:gd name="connsiteX2" fmla="*/ 817068 w 817068"/>
                <a:gd name="connsiteY2" fmla="*/ 750532 h 1460827"/>
                <a:gd name="connsiteX3" fmla="*/ 348344 w 817068"/>
                <a:gd name="connsiteY3" fmla="*/ 1460827 h 1460827"/>
                <a:gd name="connsiteX4" fmla="*/ 0 w 817068"/>
                <a:gd name="connsiteY4" fmla="*/ 547007 h 1460827"/>
                <a:gd name="connsiteX0" fmla="*/ 0 w 817068"/>
                <a:gd name="connsiteY0" fmla="*/ 707571 h 1621391"/>
                <a:gd name="connsiteX1" fmla="*/ 457838 w 817068"/>
                <a:gd name="connsiteY1" fmla="*/ 0 h 1621391"/>
                <a:gd name="connsiteX2" fmla="*/ 817068 w 817068"/>
                <a:gd name="connsiteY2" fmla="*/ 911096 h 1621391"/>
                <a:gd name="connsiteX3" fmla="*/ 348344 w 817068"/>
                <a:gd name="connsiteY3" fmla="*/ 1621391 h 1621391"/>
                <a:gd name="connsiteX4" fmla="*/ 0 w 817068"/>
                <a:gd name="connsiteY4" fmla="*/ 707571 h 1621391"/>
                <a:gd name="connsiteX0" fmla="*/ 0 w 724539"/>
                <a:gd name="connsiteY0" fmla="*/ 707571 h 1621391"/>
                <a:gd name="connsiteX1" fmla="*/ 457838 w 724539"/>
                <a:gd name="connsiteY1" fmla="*/ 0 h 1621391"/>
                <a:gd name="connsiteX2" fmla="*/ 724539 w 724539"/>
                <a:gd name="connsiteY2" fmla="*/ 949196 h 1621391"/>
                <a:gd name="connsiteX3" fmla="*/ 348344 w 724539"/>
                <a:gd name="connsiteY3" fmla="*/ 1621391 h 1621391"/>
                <a:gd name="connsiteX4" fmla="*/ 0 w 724539"/>
                <a:gd name="connsiteY4" fmla="*/ 707571 h 1621391"/>
                <a:gd name="connsiteX0" fmla="*/ 0 w 811624"/>
                <a:gd name="connsiteY0" fmla="*/ 707571 h 1621391"/>
                <a:gd name="connsiteX1" fmla="*/ 457838 w 811624"/>
                <a:gd name="connsiteY1" fmla="*/ 0 h 1621391"/>
                <a:gd name="connsiteX2" fmla="*/ 811624 w 811624"/>
                <a:gd name="connsiteY2" fmla="*/ 908374 h 1621391"/>
                <a:gd name="connsiteX3" fmla="*/ 348344 w 811624"/>
                <a:gd name="connsiteY3" fmla="*/ 1621391 h 1621391"/>
                <a:gd name="connsiteX4" fmla="*/ 0 w 811624"/>
                <a:gd name="connsiteY4" fmla="*/ 707571 h 1621391"/>
                <a:gd name="connsiteX0" fmla="*/ 0 w 811624"/>
                <a:gd name="connsiteY0" fmla="*/ 707571 h 1624112"/>
                <a:gd name="connsiteX1" fmla="*/ 457838 w 811624"/>
                <a:gd name="connsiteY1" fmla="*/ 0 h 1624112"/>
                <a:gd name="connsiteX2" fmla="*/ 811624 w 811624"/>
                <a:gd name="connsiteY2" fmla="*/ 908374 h 1624112"/>
                <a:gd name="connsiteX3" fmla="*/ 356509 w 811624"/>
                <a:gd name="connsiteY3" fmla="*/ 1624112 h 1624112"/>
                <a:gd name="connsiteX4" fmla="*/ 0 w 811624"/>
                <a:gd name="connsiteY4" fmla="*/ 707571 h 1624112"/>
                <a:gd name="connsiteX0" fmla="*/ 0 w 879659"/>
                <a:gd name="connsiteY0" fmla="*/ 310242 h 1226783"/>
                <a:gd name="connsiteX1" fmla="*/ 879659 w 879659"/>
                <a:gd name="connsiteY1" fmla="*/ 0 h 1226783"/>
                <a:gd name="connsiteX2" fmla="*/ 811624 w 879659"/>
                <a:gd name="connsiteY2" fmla="*/ 511045 h 1226783"/>
                <a:gd name="connsiteX3" fmla="*/ 356509 w 879659"/>
                <a:gd name="connsiteY3" fmla="*/ 1226783 h 1226783"/>
                <a:gd name="connsiteX4" fmla="*/ 0 w 879659"/>
                <a:gd name="connsiteY4" fmla="*/ 310242 h 1226783"/>
                <a:gd name="connsiteX0" fmla="*/ 0 w 972188"/>
                <a:gd name="connsiteY0" fmla="*/ 8164 h 1226783"/>
                <a:gd name="connsiteX1" fmla="*/ 972188 w 972188"/>
                <a:gd name="connsiteY1" fmla="*/ 0 h 1226783"/>
                <a:gd name="connsiteX2" fmla="*/ 904153 w 972188"/>
                <a:gd name="connsiteY2" fmla="*/ 511045 h 1226783"/>
                <a:gd name="connsiteX3" fmla="*/ 449038 w 972188"/>
                <a:gd name="connsiteY3" fmla="*/ 1226783 h 1226783"/>
                <a:gd name="connsiteX4" fmla="*/ 0 w 972188"/>
                <a:gd name="connsiteY4" fmla="*/ 8164 h 1226783"/>
                <a:gd name="connsiteX0" fmla="*/ 0 w 1325975"/>
                <a:gd name="connsiteY0" fmla="*/ 8164 h 1226783"/>
                <a:gd name="connsiteX1" fmla="*/ 972188 w 1325975"/>
                <a:gd name="connsiteY1" fmla="*/ 0 h 1226783"/>
                <a:gd name="connsiteX2" fmla="*/ 1325975 w 1325975"/>
                <a:gd name="connsiteY2" fmla="*/ 916538 h 1226783"/>
                <a:gd name="connsiteX3" fmla="*/ 449038 w 1325975"/>
                <a:gd name="connsiteY3" fmla="*/ 1226783 h 1226783"/>
                <a:gd name="connsiteX4" fmla="*/ 0 w 1325975"/>
                <a:gd name="connsiteY4" fmla="*/ 8164 h 1226783"/>
                <a:gd name="connsiteX0" fmla="*/ 0 w 1325975"/>
                <a:gd name="connsiteY0" fmla="*/ 8164 h 916538"/>
                <a:gd name="connsiteX1" fmla="*/ 972188 w 1325975"/>
                <a:gd name="connsiteY1" fmla="*/ 0 h 916538"/>
                <a:gd name="connsiteX2" fmla="*/ 1325975 w 1325975"/>
                <a:gd name="connsiteY2" fmla="*/ 916538 h 916538"/>
                <a:gd name="connsiteX3" fmla="*/ 353788 w 1325975"/>
                <a:gd name="connsiteY3" fmla="*/ 619905 h 916538"/>
                <a:gd name="connsiteX4" fmla="*/ 0 w 1325975"/>
                <a:gd name="connsiteY4" fmla="*/ 8164 h 916538"/>
                <a:gd name="connsiteX0" fmla="*/ 0 w 1325975"/>
                <a:gd name="connsiteY0" fmla="*/ 8164 h 916538"/>
                <a:gd name="connsiteX1" fmla="*/ 972188 w 1325975"/>
                <a:gd name="connsiteY1" fmla="*/ 0 h 916538"/>
                <a:gd name="connsiteX2" fmla="*/ 1325975 w 1325975"/>
                <a:gd name="connsiteY2" fmla="*/ 916538 h 916538"/>
                <a:gd name="connsiteX3" fmla="*/ 345624 w 1325975"/>
                <a:gd name="connsiteY3" fmla="*/ 911098 h 916538"/>
                <a:gd name="connsiteX4" fmla="*/ 0 w 1325975"/>
                <a:gd name="connsiteY4" fmla="*/ 8164 h 916538"/>
                <a:gd name="connsiteX0" fmla="*/ 0 w 1212904"/>
                <a:gd name="connsiteY0" fmla="*/ 8164 h 916538"/>
                <a:gd name="connsiteX1" fmla="*/ 859117 w 1212904"/>
                <a:gd name="connsiteY1" fmla="*/ 0 h 916538"/>
                <a:gd name="connsiteX2" fmla="*/ 1212904 w 1212904"/>
                <a:gd name="connsiteY2" fmla="*/ 916538 h 916538"/>
                <a:gd name="connsiteX3" fmla="*/ 232553 w 1212904"/>
                <a:gd name="connsiteY3" fmla="*/ 911098 h 916538"/>
                <a:gd name="connsiteX4" fmla="*/ 0 w 1212904"/>
                <a:gd name="connsiteY4" fmla="*/ 8164 h 916538"/>
                <a:gd name="connsiteX0" fmla="*/ 0 w 1325975"/>
                <a:gd name="connsiteY0" fmla="*/ 5706 h 916538"/>
                <a:gd name="connsiteX1" fmla="*/ 972188 w 1325975"/>
                <a:gd name="connsiteY1" fmla="*/ 0 h 916538"/>
                <a:gd name="connsiteX2" fmla="*/ 1325975 w 1325975"/>
                <a:gd name="connsiteY2" fmla="*/ 916538 h 916538"/>
                <a:gd name="connsiteX3" fmla="*/ 345624 w 1325975"/>
                <a:gd name="connsiteY3" fmla="*/ 911098 h 916538"/>
                <a:gd name="connsiteX4" fmla="*/ 0 w 1325975"/>
                <a:gd name="connsiteY4" fmla="*/ 5706 h 916538"/>
                <a:gd name="connsiteX0" fmla="*/ 0 w 1308830"/>
                <a:gd name="connsiteY0" fmla="*/ 0 h 922262"/>
                <a:gd name="connsiteX1" fmla="*/ 955043 w 1308830"/>
                <a:gd name="connsiteY1" fmla="*/ 5724 h 922262"/>
                <a:gd name="connsiteX2" fmla="*/ 1308830 w 1308830"/>
                <a:gd name="connsiteY2" fmla="*/ 922262 h 922262"/>
                <a:gd name="connsiteX3" fmla="*/ 328479 w 1308830"/>
                <a:gd name="connsiteY3" fmla="*/ 916822 h 922262"/>
                <a:gd name="connsiteX4" fmla="*/ 0 w 1308830"/>
                <a:gd name="connsiteY4" fmla="*/ 0 h 922262"/>
                <a:gd name="connsiteX0" fmla="*/ 0 w 1329785"/>
                <a:gd name="connsiteY0" fmla="*/ 5706 h 916538"/>
                <a:gd name="connsiteX1" fmla="*/ 975998 w 1329785"/>
                <a:gd name="connsiteY1" fmla="*/ 0 h 916538"/>
                <a:gd name="connsiteX2" fmla="*/ 1329785 w 1329785"/>
                <a:gd name="connsiteY2" fmla="*/ 916538 h 916538"/>
                <a:gd name="connsiteX3" fmla="*/ 349434 w 1329785"/>
                <a:gd name="connsiteY3" fmla="*/ 911098 h 916538"/>
                <a:gd name="connsiteX4" fmla="*/ 0 w 1329785"/>
                <a:gd name="connsiteY4" fmla="*/ 5706 h 9165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9785" h="916538">
                  <a:moveTo>
                    <a:pt x="0" y="5706"/>
                  </a:moveTo>
                  <a:lnTo>
                    <a:pt x="975998" y="0"/>
                  </a:lnTo>
                  <a:lnTo>
                    <a:pt x="1329785" y="916538"/>
                  </a:lnTo>
                  <a:lnTo>
                    <a:pt x="349434" y="911098"/>
                  </a:lnTo>
                  <a:lnTo>
                    <a:pt x="0" y="5706"/>
                  </a:lnTo>
                  <a:close/>
                </a:path>
              </a:pathLst>
            </a:custGeom>
            <a:gradFill>
              <a:gsLst>
                <a:gs pos="0">
                  <a:schemeClr val="accent2"/>
                </a:gs>
                <a:gs pos="76000">
                  <a:schemeClr val="accent1">
                    <a:lumMod val="75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97981004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iscuss Solutions">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12/12/2023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
        <p:nvSpPr>
          <p:cNvPr id="8" name="Picture Placeholder 7">
            <a:extLst>
              <a:ext uri="{FF2B5EF4-FFF2-40B4-BE49-F238E27FC236}">
                <a16:creationId xmlns:a16="http://schemas.microsoft.com/office/drawing/2014/main" id="{A2ABD35E-9682-0689-E349-CFB24514E365}"/>
              </a:ext>
            </a:extLst>
          </p:cNvPr>
          <p:cNvSpPr>
            <a:spLocks noGrp="1"/>
          </p:cNvSpPr>
          <p:nvPr>
            <p:ph type="pic" sz="quarter" idx="13"/>
          </p:nvPr>
        </p:nvSpPr>
        <p:spPr>
          <a:xfrm>
            <a:off x="4366219" y="-1"/>
            <a:ext cx="3456384" cy="6858000"/>
          </a:xfrm>
          <a:custGeom>
            <a:avLst/>
            <a:gdLst>
              <a:gd name="connsiteX0" fmla="*/ 0 w 3456384"/>
              <a:gd name="connsiteY0" fmla="*/ 0 h 6858000"/>
              <a:gd name="connsiteX1" fmla="*/ 3456384 w 3456384"/>
              <a:gd name="connsiteY1" fmla="*/ 0 h 6858000"/>
              <a:gd name="connsiteX2" fmla="*/ 3456384 w 3456384"/>
              <a:gd name="connsiteY2" fmla="*/ 6858000 h 6858000"/>
              <a:gd name="connsiteX3" fmla="*/ 0 w 345638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456384" h="6858000">
                <a:moveTo>
                  <a:pt x="0" y="0"/>
                </a:moveTo>
                <a:lnTo>
                  <a:pt x="3456384" y="0"/>
                </a:lnTo>
                <a:lnTo>
                  <a:pt x="3456384" y="6858000"/>
                </a:lnTo>
                <a:lnTo>
                  <a:pt x="0" y="6858000"/>
                </a:lnTo>
                <a:close/>
              </a:path>
            </a:pathLst>
          </a:custGeom>
        </p:spPr>
        <p:txBody>
          <a:bodyPr wrap="square" anchor="ctr">
            <a:noAutofit/>
          </a:bodyPr>
          <a:lstStyle>
            <a:lvl1pPr marL="0" indent="0" algn="ctr">
              <a:buFontTx/>
              <a:buNone/>
              <a:defRPr sz="2800">
                <a:solidFill>
                  <a:schemeClr val="bg1"/>
                </a:solidFill>
              </a:defRPr>
            </a:lvl1pPr>
          </a:lstStyle>
          <a:p>
            <a:endParaRPr lang="en-IN"/>
          </a:p>
        </p:txBody>
      </p:sp>
      <p:sp>
        <p:nvSpPr>
          <p:cNvPr id="9" name="Oval 8">
            <a:extLst>
              <a:ext uri="{FF2B5EF4-FFF2-40B4-BE49-F238E27FC236}">
                <a16:creationId xmlns:a16="http://schemas.microsoft.com/office/drawing/2014/main" id="{3CF36DBE-8C3C-5FFA-1B6D-BBA3EB42C9E6}"/>
              </a:ext>
            </a:extLst>
          </p:cNvPr>
          <p:cNvSpPr/>
          <p:nvPr userDrawn="1"/>
        </p:nvSpPr>
        <p:spPr>
          <a:xfrm>
            <a:off x="693812" y="3717032"/>
            <a:ext cx="2564782" cy="2564782"/>
          </a:xfrm>
          <a:prstGeom prst="ellipse">
            <a:avLst/>
          </a:prstGeom>
          <a:gradFill flip="none" rotWithShape="1">
            <a:gsLst>
              <a:gs pos="28000">
                <a:schemeClr val="accent2"/>
              </a:gs>
              <a:gs pos="94000">
                <a:schemeClr val="accent1">
                  <a:lumMod val="75000"/>
                </a:schemeClr>
              </a:gs>
            </a:gsLst>
            <a:lin ang="8100000" scaled="1"/>
            <a:tileRect/>
          </a:gradFill>
          <a:ln>
            <a:noFill/>
          </a:ln>
          <a:effectLst>
            <a:softEdge rad="304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Oval 9">
            <a:extLst>
              <a:ext uri="{FF2B5EF4-FFF2-40B4-BE49-F238E27FC236}">
                <a16:creationId xmlns:a16="http://schemas.microsoft.com/office/drawing/2014/main" id="{02AE2CFA-3D44-4D90-B177-7FA345E40C5A}"/>
              </a:ext>
            </a:extLst>
          </p:cNvPr>
          <p:cNvSpPr/>
          <p:nvPr userDrawn="1"/>
        </p:nvSpPr>
        <p:spPr>
          <a:xfrm>
            <a:off x="7246540" y="2852936"/>
            <a:ext cx="1470962" cy="1470962"/>
          </a:xfrm>
          <a:prstGeom prst="ellipse">
            <a:avLst/>
          </a:prstGeom>
          <a:gradFill flip="none" rotWithShape="1">
            <a:gsLst>
              <a:gs pos="28000">
                <a:schemeClr val="accent2"/>
              </a:gs>
              <a:gs pos="94000">
                <a:schemeClr val="accent4"/>
              </a:gs>
            </a:gsLst>
            <a:lin ang="8100000" scaled="1"/>
            <a:tileRect/>
          </a:gradFill>
          <a:ln>
            <a:noFill/>
          </a:ln>
          <a:effectLst>
            <a:softEdge rad="254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Oval 10">
            <a:extLst>
              <a:ext uri="{FF2B5EF4-FFF2-40B4-BE49-F238E27FC236}">
                <a16:creationId xmlns:a16="http://schemas.microsoft.com/office/drawing/2014/main" id="{A6CF41C3-C6F1-F882-333B-EED080768DDF}"/>
              </a:ext>
            </a:extLst>
          </p:cNvPr>
          <p:cNvSpPr/>
          <p:nvPr userDrawn="1"/>
        </p:nvSpPr>
        <p:spPr>
          <a:xfrm>
            <a:off x="8752862" y="1340768"/>
            <a:ext cx="3770108" cy="3770108"/>
          </a:xfrm>
          <a:prstGeom prst="ellipse">
            <a:avLst/>
          </a:prstGeom>
          <a:gradFill flip="none" rotWithShape="1">
            <a:gsLst>
              <a:gs pos="21000">
                <a:schemeClr val="accent2"/>
              </a:gs>
              <a:gs pos="86000">
                <a:schemeClr val="accent4"/>
              </a:gs>
            </a:gsLst>
            <a:lin ang="8100000" scaled="1"/>
            <a:tileRect/>
          </a:gradFill>
          <a:ln>
            <a:noFill/>
          </a:ln>
          <a:effectLst>
            <a:softEdge rad="304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8809423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Key Learning">
    <p:bg>
      <p:bgPr>
        <a:solidFill>
          <a:schemeClr val="bg1"/>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12/12/2023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
        <p:nvSpPr>
          <p:cNvPr id="5" name="Oval 4">
            <a:extLst>
              <a:ext uri="{FF2B5EF4-FFF2-40B4-BE49-F238E27FC236}">
                <a16:creationId xmlns:a16="http://schemas.microsoft.com/office/drawing/2014/main" id="{A43344E9-47A5-634C-C400-FEC731CC652B}"/>
              </a:ext>
            </a:extLst>
          </p:cNvPr>
          <p:cNvSpPr/>
          <p:nvPr userDrawn="1"/>
        </p:nvSpPr>
        <p:spPr>
          <a:xfrm>
            <a:off x="7246540" y="548680"/>
            <a:ext cx="4204899" cy="3652516"/>
          </a:xfrm>
          <a:prstGeom prst="ellipse">
            <a:avLst/>
          </a:prstGeom>
          <a:gradFill flip="none" rotWithShape="1">
            <a:gsLst>
              <a:gs pos="28000">
                <a:schemeClr val="accent2"/>
              </a:gs>
              <a:gs pos="94000">
                <a:schemeClr val="accent1">
                  <a:lumMod val="75000"/>
                </a:schemeClr>
              </a:gs>
            </a:gsLst>
            <a:lin ang="8100000" scaled="1"/>
            <a:tileRect/>
          </a:gradFill>
          <a:ln>
            <a:noFill/>
          </a:ln>
          <a:effectLst>
            <a:softEdge rad="520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Oval 5">
            <a:extLst>
              <a:ext uri="{FF2B5EF4-FFF2-40B4-BE49-F238E27FC236}">
                <a16:creationId xmlns:a16="http://schemas.microsoft.com/office/drawing/2014/main" id="{952AD982-DDE0-ED88-AAB9-023B25D3DC0D}"/>
              </a:ext>
            </a:extLst>
          </p:cNvPr>
          <p:cNvSpPr/>
          <p:nvPr userDrawn="1"/>
        </p:nvSpPr>
        <p:spPr>
          <a:xfrm>
            <a:off x="1629916" y="1988840"/>
            <a:ext cx="1470962" cy="1470962"/>
          </a:xfrm>
          <a:prstGeom prst="ellipse">
            <a:avLst/>
          </a:prstGeom>
          <a:gradFill flip="none" rotWithShape="1">
            <a:gsLst>
              <a:gs pos="28000">
                <a:schemeClr val="accent2"/>
              </a:gs>
              <a:gs pos="94000">
                <a:schemeClr val="accent4"/>
              </a:gs>
            </a:gsLst>
            <a:lin ang="8100000" scaled="1"/>
            <a:tileRect/>
          </a:gradFill>
          <a:ln>
            <a:noFill/>
          </a:ln>
          <a:effectLst>
            <a:softEdge rad="254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Oval 6">
            <a:extLst>
              <a:ext uri="{FF2B5EF4-FFF2-40B4-BE49-F238E27FC236}">
                <a16:creationId xmlns:a16="http://schemas.microsoft.com/office/drawing/2014/main" id="{3037CC38-3B86-88D7-8B60-F6CF73143D95}"/>
              </a:ext>
            </a:extLst>
          </p:cNvPr>
          <p:cNvSpPr/>
          <p:nvPr userDrawn="1"/>
        </p:nvSpPr>
        <p:spPr>
          <a:xfrm>
            <a:off x="3574132" y="980728"/>
            <a:ext cx="2570971" cy="2570971"/>
          </a:xfrm>
          <a:prstGeom prst="ellipse">
            <a:avLst/>
          </a:prstGeom>
          <a:gradFill flip="none" rotWithShape="1">
            <a:gsLst>
              <a:gs pos="28000">
                <a:schemeClr val="accent2"/>
              </a:gs>
              <a:gs pos="94000">
                <a:schemeClr val="accent4"/>
              </a:gs>
            </a:gsLst>
            <a:lin ang="8100000" scaled="1"/>
            <a:tileRect/>
          </a:gradFill>
          <a:ln>
            <a:noFill/>
          </a:ln>
          <a:effectLst>
            <a:softEdge rad="254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43989752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roject Results">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0B86E4F-34C1-148E-1A40-D3A2E2345FDF}"/>
              </a:ext>
            </a:extLst>
          </p:cNvPr>
          <p:cNvSpPr>
            <a:spLocks noGrp="1"/>
          </p:cNvSpPr>
          <p:nvPr>
            <p:ph type="pic" sz="quarter" idx="13"/>
          </p:nvPr>
        </p:nvSpPr>
        <p:spPr>
          <a:xfrm>
            <a:off x="0" y="0"/>
            <a:ext cx="12188825" cy="6858000"/>
          </a:xfrm>
        </p:spPr>
        <p:txBody>
          <a:bodyPr anchor="ctr"/>
          <a:lstStyle>
            <a:lvl1pPr marL="0" indent="0" algn="ctr">
              <a:buFontTx/>
              <a:buNone/>
              <a:defRPr/>
            </a:lvl1pPr>
          </a:lstStyle>
          <a:p>
            <a:endParaRPr lang="en-IN"/>
          </a:p>
        </p:txBody>
      </p:sp>
      <p:sp>
        <p:nvSpPr>
          <p:cNvPr id="2" name="Date Placeholder 1"/>
          <p:cNvSpPr>
            <a:spLocks noGrp="1"/>
          </p:cNvSpPr>
          <p:nvPr>
            <p:ph type="dt" sz="half" idx="10"/>
          </p:nvPr>
        </p:nvSpPr>
        <p:spPr/>
        <p:txBody>
          <a:bodyPr/>
          <a:lstStyle/>
          <a:p>
            <a:fld id="{425404F2-BE9A-4460-8815-8F645183555F}" type="datetimeFigureOut">
              <a:rPr lang="en-US" smtClean="0"/>
              <a:pPr/>
              <a:t>12/12/2023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276606058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Awards and Accolades">
    <p:bg>
      <p:bgPr>
        <a:gradFill>
          <a:gsLst>
            <a:gs pos="0">
              <a:schemeClr val="accent2"/>
            </a:gs>
            <a:gs pos="39000">
              <a:srgbClr val="42238F"/>
            </a:gs>
            <a:gs pos="82000">
              <a:schemeClr val="accent1">
                <a:lumMod val="75000"/>
              </a:schemeClr>
            </a:gs>
          </a:gsLst>
          <a:lin ang="8100000" scaled="1"/>
        </a:gradFill>
        <a:effectLst/>
      </p:bgPr>
    </p:bg>
    <p:spTree>
      <p:nvGrpSpPr>
        <p:cNvPr id="1" name=""/>
        <p:cNvGrpSpPr/>
        <p:nvPr/>
      </p:nvGrpSpPr>
      <p:grpSpPr>
        <a:xfrm>
          <a:off x="0" y="0"/>
          <a:ext cx="0" cy="0"/>
          <a:chOff x="0" y="0"/>
          <a:chExt cx="0" cy="0"/>
        </a:xfrm>
      </p:grpSpPr>
      <p:sp>
        <p:nvSpPr>
          <p:cNvPr id="9" name="Oval 8">
            <a:extLst>
              <a:ext uri="{FF2B5EF4-FFF2-40B4-BE49-F238E27FC236}">
                <a16:creationId xmlns:a16="http://schemas.microsoft.com/office/drawing/2014/main" id="{9D312E39-80A4-68EB-240C-63C62C5FE84A}"/>
              </a:ext>
            </a:extLst>
          </p:cNvPr>
          <p:cNvSpPr>
            <a:spLocks/>
          </p:cNvSpPr>
          <p:nvPr userDrawn="1"/>
        </p:nvSpPr>
        <p:spPr>
          <a:xfrm>
            <a:off x="43246" y="-150261"/>
            <a:ext cx="4772070" cy="4392488"/>
          </a:xfrm>
          <a:prstGeom prst="ellipse">
            <a:avLst/>
          </a:prstGeom>
          <a:gradFill flip="none" rotWithShape="1">
            <a:gsLst>
              <a:gs pos="0">
                <a:schemeClr val="accent2">
                  <a:lumMod val="75000"/>
                </a:schemeClr>
              </a:gs>
              <a:gs pos="100000">
                <a:schemeClr val="accent4"/>
              </a:gs>
            </a:gsLst>
            <a:lin ang="8100000" scaled="1"/>
            <a:tileRect/>
          </a:gradFill>
          <a:ln>
            <a:noFill/>
          </a:ln>
          <a:effectLst>
            <a:softEdge rad="520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Oval 9">
            <a:extLst>
              <a:ext uri="{FF2B5EF4-FFF2-40B4-BE49-F238E27FC236}">
                <a16:creationId xmlns:a16="http://schemas.microsoft.com/office/drawing/2014/main" id="{B521BB35-372F-F744-A74B-74F6679F59AC}"/>
              </a:ext>
            </a:extLst>
          </p:cNvPr>
          <p:cNvSpPr/>
          <p:nvPr userDrawn="1"/>
        </p:nvSpPr>
        <p:spPr>
          <a:xfrm>
            <a:off x="3286100" y="1890341"/>
            <a:ext cx="4602728" cy="4602728"/>
          </a:xfrm>
          <a:prstGeom prst="ellipse">
            <a:avLst/>
          </a:prstGeom>
          <a:gradFill flip="none" rotWithShape="1">
            <a:gsLst>
              <a:gs pos="28000">
                <a:schemeClr val="accent2"/>
              </a:gs>
              <a:gs pos="94000">
                <a:schemeClr val="accent1">
                  <a:lumMod val="75000"/>
                </a:schemeClr>
              </a:gs>
            </a:gsLst>
            <a:lin ang="8100000" scaled="1"/>
            <a:tileRect/>
          </a:gradFill>
          <a:ln>
            <a:noFill/>
          </a:ln>
          <a:effectLst>
            <a:softEdge rad="520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Oval 10">
            <a:extLst>
              <a:ext uri="{FF2B5EF4-FFF2-40B4-BE49-F238E27FC236}">
                <a16:creationId xmlns:a16="http://schemas.microsoft.com/office/drawing/2014/main" id="{FB57F13D-894A-2BE4-E93A-C29B0CF0AB21}"/>
              </a:ext>
            </a:extLst>
          </p:cNvPr>
          <p:cNvSpPr/>
          <p:nvPr userDrawn="1"/>
        </p:nvSpPr>
        <p:spPr>
          <a:xfrm>
            <a:off x="9712169" y="1036456"/>
            <a:ext cx="2433407" cy="2433407"/>
          </a:xfrm>
          <a:prstGeom prst="ellipse">
            <a:avLst/>
          </a:prstGeom>
          <a:gradFill flip="none" rotWithShape="1">
            <a:gsLst>
              <a:gs pos="28000">
                <a:schemeClr val="accent2"/>
              </a:gs>
              <a:gs pos="94000">
                <a:schemeClr val="accent1">
                  <a:lumMod val="75000"/>
                </a:schemeClr>
              </a:gs>
            </a:gsLst>
            <a:lin ang="8100000" scaled="1"/>
            <a:tileRect/>
          </a:gradFill>
          <a:ln>
            <a:noFill/>
          </a:ln>
          <a:effectLst>
            <a:softEdge rad="520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Oval 11">
            <a:extLst>
              <a:ext uri="{FF2B5EF4-FFF2-40B4-BE49-F238E27FC236}">
                <a16:creationId xmlns:a16="http://schemas.microsoft.com/office/drawing/2014/main" id="{3FD384F9-5B31-DDF1-61F3-0A39AAF59DE0}"/>
              </a:ext>
            </a:extLst>
          </p:cNvPr>
          <p:cNvSpPr/>
          <p:nvPr userDrawn="1"/>
        </p:nvSpPr>
        <p:spPr>
          <a:xfrm>
            <a:off x="7674850" y="764704"/>
            <a:ext cx="2866480" cy="2866480"/>
          </a:xfrm>
          <a:prstGeom prst="ellipse">
            <a:avLst/>
          </a:prstGeom>
          <a:gradFill flip="none" rotWithShape="1">
            <a:gsLst>
              <a:gs pos="28000">
                <a:schemeClr val="accent2"/>
              </a:gs>
              <a:gs pos="94000">
                <a:schemeClr val="accent4"/>
              </a:gs>
            </a:gsLst>
            <a:lin ang="8100000" scaled="1"/>
            <a:tileRect/>
          </a:gradFill>
          <a:ln>
            <a:noFill/>
          </a:ln>
          <a:effectLst>
            <a:softEdge rad="254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Date Placeholder 1"/>
          <p:cNvSpPr>
            <a:spLocks noGrp="1"/>
          </p:cNvSpPr>
          <p:nvPr>
            <p:ph type="dt" sz="half" idx="10"/>
          </p:nvPr>
        </p:nvSpPr>
        <p:spPr/>
        <p:txBody>
          <a:bodyPr/>
          <a:lstStyle/>
          <a:p>
            <a:fld id="{425404F2-BE9A-4460-8815-8F645183555F}" type="datetimeFigureOut">
              <a:rPr lang="en-US" smtClean="0"/>
              <a:pPr/>
              <a:t>12/12/2023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
        <p:nvSpPr>
          <p:cNvPr id="8" name="Picture Placeholder 7">
            <a:extLst>
              <a:ext uri="{FF2B5EF4-FFF2-40B4-BE49-F238E27FC236}">
                <a16:creationId xmlns:a16="http://schemas.microsoft.com/office/drawing/2014/main" id="{22AEF3D8-F660-DF17-44F7-6173C8E7C23B}"/>
              </a:ext>
            </a:extLst>
          </p:cNvPr>
          <p:cNvSpPr>
            <a:spLocks noGrp="1"/>
          </p:cNvSpPr>
          <p:nvPr>
            <p:ph type="pic" sz="quarter" idx="13"/>
          </p:nvPr>
        </p:nvSpPr>
        <p:spPr>
          <a:xfrm>
            <a:off x="4815316" y="1128482"/>
            <a:ext cx="2558190" cy="4667348"/>
          </a:xfrm>
          <a:custGeom>
            <a:avLst/>
            <a:gdLst>
              <a:gd name="connsiteX0" fmla="*/ 154591 w 2558190"/>
              <a:gd name="connsiteY0" fmla="*/ 0 h 4667348"/>
              <a:gd name="connsiteX1" fmla="*/ 2403599 w 2558190"/>
              <a:gd name="connsiteY1" fmla="*/ 0 h 4667348"/>
              <a:gd name="connsiteX2" fmla="*/ 2558190 w 2558190"/>
              <a:gd name="connsiteY2" fmla="*/ 154591 h 4667348"/>
              <a:gd name="connsiteX3" fmla="*/ 2558190 w 2558190"/>
              <a:gd name="connsiteY3" fmla="*/ 4512757 h 4667348"/>
              <a:gd name="connsiteX4" fmla="*/ 2403599 w 2558190"/>
              <a:gd name="connsiteY4" fmla="*/ 4667348 h 4667348"/>
              <a:gd name="connsiteX5" fmla="*/ 154591 w 2558190"/>
              <a:gd name="connsiteY5" fmla="*/ 4667348 h 4667348"/>
              <a:gd name="connsiteX6" fmla="*/ 0 w 2558190"/>
              <a:gd name="connsiteY6" fmla="*/ 4512757 h 4667348"/>
              <a:gd name="connsiteX7" fmla="*/ 0 w 2558190"/>
              <a:gd name="connsiteY7" fmla="*/ 154591 h 4667348"/>
              <a:gd name="connsiteX8" fmla="*/ 154591 w 2558190"/>
              <a:gd name="connsiteY8" fmla="*/ 0 h 4667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58190" h="4667348">
                <a:moveTo>
                  <a:pt x="154591" y="0"/>
                </a:moveTo>
                <a:lnTo>
                  <a:pt x="2403599" y="0"/>
                </a:lnTo>
                <a:cubicBezTo>
                  <a:pt x="2488977" y="0"/>
                  <a:pt x="2558190" y="69213"/>
                  <a:pt x="2558190" y="154591"/>
                </a:cubicBezTo>
                <a:lnTo>
                  <a:pt x="2558190" y="4512757"/>
                </a:lnTo>
                <a:cubicBezTo>
                  <a:pt x="2558190" y="4598135"/>
                  <a:pt x="2488977" y="4667348"/>
                  <a:pt x="2403599" y="4667348"/>
                </a:cubicBezTo>
                <a:lnTo>
                  <a:pt x="154591" y="4667348"/>
                </a:lnTo>
                <a:cubicBezTo>
                  <a:pt x="69213" y="4667348"/>
                  <a:pt x="0" y="4598135"/>
                  <a:pt x="0" y="4512757"/>
                </a:cubicBezTo>
                <a:lnTo>
                  <a:pt x="0" y="154591"/>
                </a:lnTo>
                <a:cubicBezTo>
                  <a:pt x="0" y="69213"/>
                  <a:pt x="69213" y="0"/>
                  <a:pt x="154591" y="0"/>
                </a:cubicBezTo>
                <a:close/>
              </a:path>
            </a:pathLst>
          </a:custGeom>
        </p:spPr>
        <p:txBody>
          <a:bodyPr wrap="square" anchor="ctr">
            <a:noAutofit/>
          </a:bodyPr>
          <a:lstStyle>
            <a:lvl1pPr marL="0" indent="0" algn="ctr">
              <a:buFontTx/>
              <a:buNone/>
              <a:defRPr sz="2800">
                <a:solidFill>
                  <a:schemeClr val="bg1"/>
                </a:solidFill>
              </a:defRPr>
            </a:lvl1pPr>
          </a:lstStyle>
          <a:p>
            <a:endParaRPr lang="en-IN"/>
          </a:p>
        </p:txBody>
      </p:sp>
    </p:spTree>
    <p:extLst>
      <p:ext uri="{BB962C8B-B14F-4D97-AF65-F5344CB8AC3E}">
        <p14:creationId xmlns:p14="http://schemas.microsoft.com/office/powerpoint/2010/main" val="88379295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12/12/2023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95358097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2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12/12/2023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
        <p:nvSpPr>
          <p:cNvPr id="22" name="Picture Placeholder 21">
            <a:extLst>
              <a:ext uri="{FF2B5EF4-FFF2-40B4-BE49-F238E27FC236}">
                <a16:creationId xmlns:a16="http://schemas.microsoft.com/office/drawing/2014/main" id="{2B5650C2-E08C-4598-8EC7-89A8D48FE6AC}"/>
              </a:ext>
            </a:extLst>
          </p:cNvPr>
          <p:cNvSpPr>
            <a:spLocks noGrp="1"/>
          </p:cNvSpPr>
          <p:nvPr>
            <p:ph type="pic" sz="quarter" idx="13"/>
          </p:nvPr>
        </p:nvSpPr>
        <p:spPr>
          <a:xfrm>
            <a:off x="1628675" y="3140968"/>
            <a:ext cx="1728192" cy="1728192"/>
          </a:xfrm>
          <a:custGeom>
            <a:avLst/>
            <a:gdLst>
              <a:gd name="connsiteX0" fmla="*/ 864096 w 1728192"/>
              <a:gd name="connsiteY0" fmla="*/ 0 h 1728192"/>
              <a:gd name="connsiteX1" fmla="*/ 1728192 w 1728192"/>
              <a:gd name="connsiteY1" fmla="*/ 864096 h 1728192"/>
              <a:gd name="connsiteX2" fmla="*/ 864096 w 1728192"/>
              <a:gd name="connsiteY2" fmla="*/ 1728192 h 1728192"/>
              <a:gd name="connsiteX3" fmla="*/ 0 w 1728192"/>
              <a:gd name="connsiteY3" fmla="*/ 864096 h 1728192"/>
              <a:gd name="connsiteX4" fmla="*/ 864096 w 1728192"/>
              <a:gd name="connsiteY4" fmla="*/ 0 h 17281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8192" h="1728192">
                <a:moveTo>
                  <a:pt x="864096" y="0"/>
                </a:moveTo>
                <a:cubicBezTo>
                  <a:pt x="1341323" y="0"/>
                  <a:pt x="1728192" y="386869"/>
                  <a:pt x="1728192" y="864096"/>
                </a:cubicBezTo>
                <a:cubicBezTo>
                  <a:pt x="1728192" y="1341323"/>
                  <a:pt x="1341323" y="1728192"/>
                  <a:pt x="864096" y="1728192"/>
                </a:cubicBezTo>
                <a:cubicBezTo>
                  <a:pt x="386869" y="1728192"/>
                  <a:pt x="0" y="1341323"/>
                  <a:pt x="0" y="864096"/>
                </a:cubicBezTo>
                <a:cubicBezTo>
                  <a:pt x="0" y="386869"/>
                  <a:pt x="386869" y="0"/>
                  <a:pt x="864096" y="0"/>
                </a:cubicBezTo>
                <a:close/>
              </a:path>
            </a:pathLst>
          </a:custGeom>
          <a:solidFill>
            <a:schemeClr val="bg1">
              <a:lumMod val="95000"/>
            </a:schemeClr>
          </a:solidFill>
          <a:ln w="63500">
            <a:solidFill>
              <a:schemeClr val="accent2"/>
            </a:solidFill>
          </a:ln>
        </p:spPr>
        <p:txBody>
          <a:bodyPr wrap="square" anchor="ctr">
            <a:noAutofit/>
          </a:bodyPr>
          <a:lstStyle>
            <a:lvl1pPr marL="0" indent="0" algn="ctr">
              <a:buFontTx/>
              <a:buNone/>
              <a:defRPr sz="2000"/>
            </a:lvl1pPr>
          </a:lstStyle>
          <a:p>
            <a:endParaRPr lang="en-IN"/>
          </a:p>
        </p:txBody>
      </p:sp>
      <p:sp>
        <p:nvSpPr>
          <p:cNvPr id="21" name="Picture Placeholder 20">
            <a:extLst>
              <a:ext uri="{FF2B5EF4-FFF2-40B4-BE49-F238E27FC236}">
                <a16:creationId xmlns:a16="http://schemas.microsoft.com/office/drawing/2014/main" id="{0A257FD5-133A-4019-839B-9B8D9C920F6E}"/>
              </a:ext>
            </a:extLst>
          </p:cNvPr>
          <p:cNvSpPr>
            <a:spLocks noGrp="1"/>
          </p:cNvSpPr>
          <p:nvPr>
            <p:ph type="pic" sz="quarter" idx="14"/>
          </p:nvPr>
        </p:nvSpPr>
        <p:spPr>
          <a:xfrm>
            <a:off x="4029768" y="3140968"/>
            <a:ext cx="1728192" cy="1728192"/>
          </a:xfrm>
          <a:custGeom>
            <a:avLst/>
            <a:gdLst>
              <a:gd name="connsiteX0" fmla="*/ 864096 w 1728192"/>
              <a:gd name="connsiteY0" fmla="*/ 0 h 1728192"/>
              <a:gd name="connsiteX1" fmla="*/ 1728192 w 1728192"/>
              <a:gd name="connsiteY1" fmla="*/ 864096 h 1728192"/>
              <a:gd name="connsiteX2" fmla="*/ 864096 w 1728192"/>
              <a:gd name="connsiteY2" fmla="*/ 1728192 h 1728192"/>
              <a:gd name="connsiteX3" fmla="*/ 0 w 1728192"/>
              <a:gd name="connsiteY3" fmla="*/ 864096 h 1728192"/>
              <a:gd name="connsiteX4" fmla="*/ 864096 w 1728192"/>
              <a:gd name="connsiteY4" fmla="*/ 0 h 17281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8192" h="1728192">
                <a:moveTo>
                  <a:pt x="864096" y="0"/>
                </a:moveTo>
                <a:cubicBezTo>
                  <a:pt x="1341323" y="0"/>
                  <a:pt x="1728192" y="386869"/>
                  <a:pt x="1728192" y="864096"/>
                </a:cubicBezTo>
                <a:cubicBezTo>
                  <a:pt x="1728192" y="1341323"/>
                  <a:pt x="1341323" y="1728192"/>
                  <a:pt x="864096" y="1728192"/>
                </a:cubicBezTo>
                <a:cubicBezTo>
                  <a:pt x="386869" y="1728192"/>
                  <a:pt x="0" y="1341323"/>
                  <a:pt x="0" y="864096"/>
                </a:cubicBezTo>
                <a:cubicBezTo>
                  <a:pt x="0" y="386869"/>
                  <a:pt x="386869" y="0"/>
                  <a:pt x="864096" y="0"/>
                </a:cubicBezTo>
                <a:close/>
              </a:path>
            </a:pathLst>
          </a:custGeom>
          <a:solidFill>
            <a:schemeClr val="bg1">
              <a:lumMod val="95000"/>
            </a:schemeClr>
          </a:solidFill>
          <a:ln w="63500">
            <a:solidFill>
              <a:schemeClr val="accent2"/>
            </a:solidFill>
          </a:ln>
        </p:spPr>
        <p:txBody>
          <a:bodyPr wrap="square" anchor="ctr">
            <a:noAutofit/>
          </a:bodyPr>
          <a:lstStyle>
            <a:lvl1pPr marL="0" indent="0" algn="ctr">
              <a:buFontTx/>
              <a:buNone/>
              <a:defRPr sz="2000"/>
            </a:lvl1pPr>
          </a:lstStyle>
          <a:p>
            <a:endParaRPr lang="en-IN"/>
          </a:p>
        </p:txBody>
      </p:sp>
      <p:sp>
        <p:nvSpPr>
          <p:cNvPr id="20" name="Picture Placeholder 19">
            <a:extLst>
              <a:ext uri="{FF2B5EF4-FFF2-40B4-BE49-F238E27FC236}">
                <a16:creationId xmlns:a16="http://schemas.microsoft.com/office/drawing/2014/main" id="{E1F55C54-E9B3-40ED-8D05-3526488BFA39}"/>
              </a:ext>
            </a:extLst>
          </p:cNvPr>
          <p:cNvSpPr>
            <a:spLocks noGrp="1"/>
          </p:cNvSpPr>
          <p:nvPr>
            <p:ph type="pic" sz="quarter" idx="15"/>
          </p:nvPr>
        </p:nvSpPr>
        <p:spPr>
          <a:xfrm>
            <a:off x="6430861" y="3140968"/>
            <a:ext cx="1728192" cy="1728192"/>
          </a:xfrm>
          <a:custGeom>
            <a:avLst/>
            <a:gdLst>
              <a:gd name="connsiteX0" fmla="*/ 864096 w 1728192"/>
              <a:gd name="connsiteY0" fmla="*/ 0 h 1728192"/>
              <a:gd name="connsiteX1" fmla="*/ 1728192 w 1728192"/>
              <a:gd name="connsiteY1" fmla="*/ 864096 h 1728192"/>
              <a:gd name="connsiteX2" fmla="*/ 864096 w 1728192"/>
              <a:gd name="connsiteY2" fmla="*/ 1728192 h 1728192"/>
              <a:gd name="connsiteX3" fmla="*/ 0 w 1728192"/>
              <a:gd name="connsiteY3" fmla="*/ 864096 h 1728192"/>
              <a:gd name="connsiteX4" fmla="*/ 864096 w 1728192"/>
              <a:gd name="connsiteY4" fmla="*/ 0 h 17281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8192" h="1728192">
                <a:moveTo>
                  <a:pt x="864096" y="0"/>
                </a:moveTo>
                <a:cubicBezTo>
                  <a:pt x="1341323" y="0"/>
                  <a:pt x="1728192" y="386869"/>
                  <a:pt x="1728192" y="864096"/>
                </a:cubicBezTo>
                <a:cubicBezTo>
                  <a:pt x="1728192" y="1341323"/>
                  <a:pt x="1341323" y="1728192"/>
                  <a:pt x="864096" y="1728192"/>
                </a:cubicBezTo>
                <a:cubicBezTo>
                  <a:pt x="386869" y="1728192"/>
                  <a:pt x="0" y="1341323"/>
                  <a:pt x="0" y="864096"/>
                </a:cubicBezTo>
                <a:cubicBezTo>
                  <a:pt x="0" y="386869"/>
                  <a:pt x="386869" y="0"/>
                  <a:pt x="864096" y="0"/>
                </a:cubicBezTo>
                <a:close/>
              </a:path>
            </a:pathLst>
          </a:custGeom>
          <a:solidFill>
            <a:schemeClr val="bg1">
              <a:lumMod val="95000"/>
            </a:schemeClr>
          </a:solidFill>
          <a:ln w="63500">
            <a:solidFill>
              <a:schemeClr val="accent2"/>
            </a:solidFill>
          </a:ln>
        </p:spPr>
        <p:txBody>
          <a:bodyPr wrap="square" anchor="ctr">
            <a:noAutofit/>
          </a:bodyPr>
          <a:lstStyle>
            <a:lvl1pPr marL="0" indent="0" algn="ctr">
              <a:buFontTx/>
              <a:buNone/>
              <a:defRPr sz="2000"/>
            </a:lvl1pPr>
          </a:lstStyle>
          <a:p>
            <a:endParaRPr lang="en-IN"/>
          </a:p>
        </p:txBody>
      </p:sp>
      <p:sp>
        <p:nvSpPr>
          <p:cNvPr id="19" name="Picture Placeholder 18">
            <a:extLst>
              <a:ext uri="{FF2B5EF4-FFF2-40B4-BE49-F238E27FC236}">
                <a16:creationId xmlns:a16="http://schemas.microsoft.com/office/drawing/2014/main" id="{CDCA4FEE-6297-46D0-BF4D-ECE364C17E89}"/>
              </a:ext>
            </a:extLst>
          </p:cNvPr>
          <p:cNvSpPr>
            <a:spLocks noGrp="1"/>
          </p:cNvSpPr>
          <p:nvPr>
            <p:ph type="pic" sz="quarter" idx="16"/>
          </p:nvPr>
        </p:nvSpPr>
        <p:spPr>
          <a:xfrm>
            <a:off x="8831955" y="3140968"/>
            <a:ext cx="1728192" cy="1728192"/>
          </a:xfrm>
          <a:custGeom>
            <a:avLst/>
            <a:gdLst>
              <a:gd name="connsiteX0" fmla="*/ 864096 w 1728192"/>
              <a:gd name="connsiteY0" fmla="*/ 0 h 1728192"/>
              <a:gd name="connsiteX1" fmla="*/ 1728192 w 1728192"/>
              <a:gd name="connsiteY1" fmla="*/ 864096 h 1728192"/>
              <a:gd name="connsiteX2" fmla="*/ 864096 w 1728192"/>
              <a:gd name="connsiteY2" fmla="*/ 1728192 h 1728192"/>
              <a:gd name="connsiteX3" fmla="*/ 0 w 1728192"/>
              <a:gd name="connsiteY3" fmla="*/ 864096 h 1728192"/>
              <a:gd name="connsiteX4" fmla="*/ 864096 w 1728192"/>
              <a:gd name="connsiteY4" fmla="*/ 0 h 17281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8192" h="1728192">
                <a:moveTo>
                  <a:pt x="864096" y="0"/>
                </a:moveTo>
                <a:cubicBezTo>
                  <a:pt x="1341323" y="0"/>
                  <a:pt x="1728192" y="386869"/>
                  <a:pt x="1728192" y="864096"/>
                </a:cubicBezTo>
                <a:cubicBezTo>
                  <a:pt x="1728192" y="1341323"/>
                  <a:pt x="1341323" y="1728192"/>
                  <a:pt x="864096" y="1728192"/>
                </a:cubicBezTo>
                <a:cubicBezTo>
                  <a:pt x="386869" y="1728192"/>
                  <a:pt x="0" y="1341323"/>
                  <a:pt x="0" y="864096"/>
                </a:cubicBezTo>
                <a:cubicBezTo>
                  <a:pt x="0" y="386869"/>
                  <a:pt x="386869" y="0"/>
                  <a:pt x="864096" y="0"/>
                </a:cubicBezTo>
                <a:close/>
              </a:path>
            </a:pathLst>
          </a:custGeom>
          <a:solidFill>
            <a:schemeClr val="bg1">
              <a:lumMod val="95000"/>
            </a:schemeClr>
          </a:solidFill>
          <a:ln w="63500">
            <a:solidFill>
              <a:schemeClr val="accent2"/>
            </a:solidFill>
          </a:ln>
        </p:spPr>
        <p:txBody>
          <a:bodyPr wrap="square" anchor="ctr">
            <a:noAutofit/>
          </a:bodyPr>
          <a:lstStyle>
            <a:lvl1pPr marL="0" indent="0" algn="ctr">
              <a:buFontTx/>
              <a:buNone/>
              <a:defRPr sz="2000"/>
            </a:lvl1pPr>
          </a:lstStyle>
          <a:p>
            <a:endParaRPr lang="en-IN"/>
          </a:p>
        </p:txBody>
      </p:sp>
    </p:spTree>
    <p:extLst>
      <p:ext uri="{BB962C8B-B14F-4D97-AF65-F5344CB8AC3E}">
        <p14:creationId xmlns:p14="http://schemas.microsoft.com/office/powerpoint/2010/main" val="79482855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EA9646-C95C-4912-8FE7-AD51417CD8AC}"/>
              </a:ext>
            </a:extLst>
          </p:cNvPr>
          <p:cNvSpPr>
            <a:spLocks noGrp="1"/>
          </p:cNvSpPr>
          <p:nvPr>
            <p:ph type="ctrTitle"/>
          </p:nvPr>
        </p:nvSpPr>
        <p:spPr>
          <a:xfrm>
            <a:off x="1523603" y="1122363"/>
            <a:ext cx="9141619" cy="2387600"/>
          </a:xfrm>
        </p:spPr>
        <p:txBody>
          <a:bodyPr anchor="b"/>
          <a:lstStyle>
            <a:lvl1pPr algn="ctr">
              <a:defRPr sz="5999"/>
            </a:lvl1pPr>
          </a:lstStyle>
          <a:p>
            <a:r>
              <a:rPr lang="en-US"/>
              <a:t>Click to edit Master title style</a:t>
            </a:r>
          </a:p>
        </p:txBody>
      </p:sp>
      <p:sp>
        <p:nvSpPr>
          <p:cNvPr id="3" name="Subtitle 2">
            <a:extLst>
              <a:ext uri="{FF2B5EF4-FFF2-40B4-BE49-F238E27FC236}">
                <a16:creationId xmlns:a16="http://schemas.microsoft.com/office/drawing/2014/main" id="{6D4B7A2D-77B9-418F-8D23-FF03B828B915}"/>
              </a:ext>
            </a:extLst>
          </p:cNvPr>
          <p:cNvSpPr>
            <a:spLocks noGrp="1"/>
          </p:cNvSpPr>
          <p:nvPr>
            <p:ph type="subTitle" idx="1"/>
          </p:nvPr>
        </p:nvSpPr>
        <p:spPr>
          <a:xfrm>
            <a:off x="1523603" y="3602037"/>
            <a:ext cx="9141619" cy="1655763"/>
          </a:xfrm>
        </p:spPr>
        <p:txBody>
          <a:bodyPr/>
          <a:lstStyle>
            <a:lvl1pPr marL="0" indent="0" algn="ctr">
              <a:buNone/>
              <a:defRPr sz="2399"/>
            </a:lvl1pPr>
            <a:lvl2pPr marL="457086" indent="0" algn="ctr">
              <a:buNone/>
              <a:defRPr sz="2000"/>
            </a:lvl2pPr>
            <a:lvl3pPr marL="914171" indent="0" algn="ctr">
              <a:buNone/>
              <a:defRPr sz="1800"/>
            </a:lvl3pPr>
            <a:lvl4pPr marL="1371257" indent="0" algn="ctr">
              <a:buNone/>
              <a:defRPr sz="1600"/>
            </a:lvl4pPr>
            <a:lvl5pPr marL="1828343" indent="0" algn="ctr">
              <a:buNone/>
              <a:defRPr sz="1600"/>
            </a:lvl5pPr>
            <a:lvl6pPr marL="2285429" indent="0" algn="ctr">
              <a:buNone/>
              <a:defRPr sz="1600"/>
            </a:lvl6pPr>
            <a:lvl7pPr marL="2742514" indent="0" algn="ctr">
              <a:buNone/>
              <a:defRPr sz="1600"/>
            </a:lvl7pPr>
            <a:lvl8pPr marL="3199600" indent="0" algn="ctr">
              <a:buNone/>
              <a:defRPr sz="1600"/>
            </a:lvl8pPr>
            <a:lvl9pPr marL="3656686"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5DD8B1C-50F8-4651-B30F-2E38793FE432}"/>
              </a:ext>
            </a:extLst>
          </p:cNvPr>
          <p:cNvSpPr>
            <a:spLocks noGrp="1"/>
          </p:cNvSpPr>
          <p:nvPr>
            <p:ph type="dt" sz="half" idx="10"/>
          </p:nvPr>
        </p:nvSpPr>
        <p:spPr/>
        <p:txBody>
          <a:bodyPr/>
          <a:lstStyle/>
          <a:p>
            <a:fld id="{497CC2A5-34CE-42E5-A099-A0D316B7FBCA}" type="datetimeFigureOut">
              <a:rPr lang="en-US" smtClean="0"/>
              <a:t>12/12/2023</a:t>
            </a:fld>
            <a:endParaRPr lang="en-US"/>
          </a:p>
        </p:txBody>
      </p:sp>
      <p:sp>
        <p:nvSpPr>
          <p:cNvPr id="5" name="Footer Placeholder 4">
            <a:extLst>
              <a:ext uri="{FF2B5EF4-FFF2-40B4-BE49-F238E27FC236}">
                <a16:creationId xmlns:a16="http://schemas.microsoft.com/office/drawing/2014/main" id="{EEE5FC17-A21A-4477-A23F-E9386209003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420115D-92EA-45CA-B64F-E32020BCF767}"/>
              </a:ext>
            </a:extLst>
          </p:cNvPr>
          <p:cNvSpPr>
            <a:spLocks noGrp="1"/>
          </p:cNvSpPr>
          <p:nvPr>
            <p:ph type="sldNum" sz="quarter" idx="12"/>
          </p:nvPr>
        </p:nvSpPr>
        <p:spPr/>
        <p:txBody>
          <a:bodyPr/>
          <a:lstStyle/>
          <a:p>
            <a:fld id="{00000000-1234-1234-1234-123412341234}" type="slidenum">
              <a:rPr lang="en" smtClean="0"/>
              <a:pPr/>
              <a:t>‹#›</a:t>
            </a:fld>
            <a:endParaRPr lang="en"/>
          </a:p>
        </p:txBody>
      </p:sp>
    </p:spTree>
    <p:extLst>
      <p:ext uri="{BB962C8B-B14F-4D97-AF65-F5344CB8AC3E}">
        <p14:creationId xmlns:p14="http://schemas.microsoft.com/office/powerpoint/2010/main" val="4169803709"/>
      </p:ext>
    </p:extLst>
  </p:cSld>
  <p:clrMapOvr>
    <a:masterClrMapping/>
  </p:clrMapOvr>
  <p:hf hd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Agenda">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8CAD9AC-C446-73A1-A83E-3588A6643FAE}"/>
              </a:ext>
            </a:extLst>
          </p:cNvPr>
          <p:cNvSpPr/>
          <p:nvPr userDrawn="1"/>
        </p:nvSpPr>
        <p:spPr>
          <a:xfrm>
            <a:off x="499937" y="3429000"/>
            <a:ext cx="11188950" cy="2971800"/>
          </a:xfrm>
          <a:prstGeom prst="rect">
            <a:avLst/>
          </a:prstGeom>
          <a:noFill/>
          <a:ln w="3175">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Picture Placeholder 13">
            <a:extLst>
              <a:ext uri="{FF2B5EF4-FFF2-40B4-BE49-F238E27FC236}">
                <a16:creationId xmlns:a16="http://schemas.microsoft.com/office/drawing/2014/main" id="{B9DA78E8-E588-591E-0087-B179CF9C6C40}"/>
              </a:ext>
            </a:extLst>
          </p:cNvPr>
          <p:cNvSpPr>
            <a:spLocks noGrp="1"/>
          </p:cNvSpPr>
          <p:nvPr>
            <p:ph type="pic" sz="quarter" idx="10"/>
          </p:nvPr>
        </p:nvSpPr>
        <p:spPr>
          <a:xfrm>
            <a:off x="780288" y="2304287"/>
            <a:ext cx="2769460" cy="2230760"/>
          </a:xfrm>
          <a:custGeom>
            <a:avLst/>
            <a:gdLst>
              <a:gd name="connsiteX0" fmla="*/ 0 w 2769460"/>
              <a:gd name="connsiteY0" fmla="*/ 0 h 2230760"/>
              <a:gd name="connsiteX1" fmla="*/ 2769460 w 2769460"/>
              <a:gd name="connsiteY1" fmla="*/ 0 h 2230760"/>
              <a:gd name="connsiteX2" fmla="*/ 2769460 w 2769460"/>
              <a:gd name="connsiteY2" fmla="*/ 2230760 h 2230760"/>
              <a:gd name="connsiteX3" fmla="*/ 0 w 2769460"/>
              <a:gd name="connsiteY3" fmla="*/ 2230760 h 2230760"/>
            </a:gdLst>
            <a:ahLst/>
            <a:cxnLst>
              <a:cxn ang="0">
                <a:pos x="connsiteX0" y="connsiteY0"/>
              </a:cxn>
              <a:cxn ang="0">
                <a:pos x="connsiteX1" y="connsiteY1"/>
              </a:cxn>
              <a:cxn ang="0">
                <a:pos x="connsiteX2" y="connsiteY2"/>
              </a:cxn>
              <a:cxn ang="0">
                <a:pos x="connsiteX3" y="connsiteY3"/>
              </a:cxn>
            </a:cxnLst>
            <a:rect l="l" t="t" r="r" b="b"/>
            <a:pathLst>
              <a:path w="2769460" h="2230760">
                <a:moveTo>
                  <a:pt x="0" y="0"/>
                </a:moveTo>
                <a:lnTo>
                  <a:pt x="2769460" y="0"/>
                </a:lnTo>
                <a:lnTo>
                  <a:pt x="2769460" y="2230760"/>
                </a:lnTo>
                <a:lnTo>
                  <a:pt x="0" y="2230760"/>
                </a:lnTo>
                <a:close/>
              </a:path>
            </a:pathLst>
          </a:custGeom>
          <a:noFill/>
          <a:ln>
            <a:noFill/>
          </a:ln>
        </p:spPr>
        <p:txBody>
          <a:bodyPr wrap="square" anchor="ctr">
            <a:noAutofit/>
          </a:bodyPr>
          <a:lstStyle>
            <a:lvl1pPr marL="0" indent="0" algn="ctr">
              <a:buFontTx/>
              <a:buNone/>
              <a:defRPr sz="2000">
                <a:latin typeface="+mn-lt"/>
              </a:defRPr>
            </a:lvl1pPr>
          </a:lstStyle>
          <a:p>
            <a:endParaRPr lang="en-US"/>
          </a:p>
        </p:txBody>
      </p:sp>
      <p:sp>
        <p:nvSpPr>
          <p:cNvPr id="15" name="Picture Placeholder 14">
            <a:extLst>
              <a:ext uri="{FF2B5EF4-FFF2-40B4-BE49-F238E27FC236}">
                <a16:creationId xmlns:a16="http://schemas.microsoft.com/office/drawing/2014/main" id="{4E099A52-B0F7-7BF6-EA1A-28737D84105D}"/>
              </a:ext>
            </a:extLst>
          </p:cNvPr>
          <p:cNvSpPr>
            <a:spLocks noGrp="1"/>
          </p:cNvSpPr>
          <p:nvPr>
            <p:ph type="pic" sz="quarter" idx="11"/>
          </p:nvPr>
        </p:nvSpPr>
        <p:spPr>
          <a:xfrm>
            <a:off x="8619744" y="2304287"/>
            <a:ext cx="2769460" cy="2230760"/>
          </a:xfrm>
          <a:custGeom>
            <a:avLst/>
            <a:gdLst>
              <a:gd name="connsiteX0" fmla="*/ 0 w 2769460"/>
              <a:gd name="connsiteY0" fmla="*/ 0 h 2230760"/>
              <a:gd name="connsiteX1" fmla="*/ 2769460 w 2769460"/>
              <a:gd name="connsiteY1" fmla="*/ 0 h 2230760"/>
              <a:gd name="connsiteX2" fmla="*/ 2769460 w 2769460"/>
              <a:gd name="connsiteY2" fmla="*/ 2230760 h 2230760"/>
              <a:gd name="connsiteX3" fmla="*/ 0 w 2769460"/>
              <a:gd name="connsiteY3" fmla="*/ 2230760 h 2230760"/>
            </a:gdLst>
            <a:ahLst/>
            <a:cxnLst>
              <a:cxn ang="0">
                <a:pos x="connsiteX0" y="connsiteY0"/>
              </a:cxn>
              <a:cxn ang="0">
                <a:pos x="connsiteX1" y="connsiteY1"/>
              </a:cxn>
              <a:cxn ang="0">
                <a:pos x="connsiteX2" y="connsiteY2"/>
              </a:cxn>
              <a:cxn ang="0">
                <a:pos x="connsiteX3" y="connsiteY3"/>
              </a:cxn>
            </a:cxnLst>
            <a:rect l="l" t="t" r="r" b="b"/>
            <a:pathLst>
              <a:path w="2769460" h="2230760">
                <a:moveTo>
                  <a:pt x="0" y="0"/>
                </a:moveTo>
                <a:lnTo>
                  <a:pt x="2769460" y="0"/>
                </a:lnTo>
                <a:lnTo>
                  <a:pt x="2769460" y="2230760"/>
                </a:lnTo>
                <a:lnTo>
                  <a:pt x="0" y="2230760"/>
                </a:lnTo>
                <a:close/>
              </a:path>
            </a:pathLst>
          </a:custGeom>
          <a:noFill/>
          <a:ln>
            <a:noFill/>
          </a:ln>
        </p:spPr>
        <p:txBody>
          <a:bodyPr wrap="square" anchor="ctr">
            <a:noAutofit/>
          </a:bodyPr>
          <a:lstStyle>
            <a:lvl1pPr marL="0" indent="0" algn="ctr">
              <a:buFontTx/>
              <a:buNone/>
              <a:defRPr sz="2000">
                <a:latin typeface="+mn-lt"/>
              </a:defRPr>
            </a:lvl1pPr>
          </a:lstStyle>
          <a:p>
            <a:endParaRPr lang="en-US"/>
          </a:p>
        </p:txBody>
      </p:sp>
      <p:sp>
        <p:nvSpPr>
          <p:cNvPr id="13" name="Picture Placeholder 12">
            <a:extLst>
              <a:ext uri="{FF2B5EF4-FFF2-40B4-BE49-F238E27FC236}">
                <a16:creationId xmlns:a16="http://schemas.microsoft.com/office/drawing/2014/main" id="{FF84AB13-C9D3-4053-7C5E-865A3CBF2113}"/>
              </a:ext>
            </a:extLst>
          </p:cNvPr>
          <p:cNvSpPr>
            <a:spLocks noGrp="1"/>
          </p:cNvSpPr>
          <p:nvPr>
            <p:ph type="pic" sz="quarter" idx="12"/>
          </p:nvPr>
        </p:nvSpPr>
        <p:spPr>
          <a:xfrm>
            <a:off x="3861688" y="-1"/>
            <a:ext cx="4465448" cy="6858000"/>
          </a:xfrm>
          <a:custGeom>
            <a:avLst/>
            <a:gdLst>
              <a:gd name="connsiteX0" fmla="*/ 0 w 4465448"/>
              <a:gd name="connsiteY0" fmla="*/ 0 h 6858000"/>
              <a:gd name="connsiteX1" fmla="*/ 4465448 w 4465448"/>
              <a:gd name="connsiteY1" fmla="*/ 0 h 6858000"/>
              <a:gd name="connsiteX2" fmla="*/ 4465448 w 4465448"/>
              <a:gd name="connsiteY2" fmla="*/ 6858000 h 6858000"/>
              <a:gd name="connsiteX3" fmla="*/ 0 w 4465448"/>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465448" h="6858000">
                <a:moveTo>
                  <a:pt x="0" y="0"/>
                </a:moveTo>
                <a:lnTo>
                  <a:pt x="4465448" y="0"/>
                </a:lnTo>
                <a:lnTo>
                  <a:pt x="4465448" y="6858000"/>
                </a:lnTo>
                <a:lnTo>
                  <a:pt x="0" y="6858000"/>
                </a:lnTo>
                <a:close/>
              </a:path>
            </a:pathLst>
          </a:custGeom>
        </p:spPr>
        <p:txBody>
          <a:bodyPr wrap="square" anchor="ctr">
            <a:noAutofit/>
          </a:bodyPr>
          <a:lstStyle>
            <a:lvl1pPr marL="0" indent="0" algn="ctr">
              <a:buFontTx/>
              <a:buNone/>
              <a:defRPr sz="2000">
                <a:latin typeface="+mn-lt"/>
              </a:defRPr>
            </a:lvl1pPr>
          </a:lstStyle>
          <a:p>
            <a:endParaRPr lang="en-US"/>
          </a:p>
        </p:txBody>
      </p:sp>
    </p:spTree>
    <p:extLst>
      <p:ext uri="{BB962C8B-B14F-4D97-AF65-F5344CB8AC3E}">
        <p14:creationId xmlns:p14="http://schemas.microsoft.com/office/powerpoint/2010/main" val="313178110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C99444-C7E5-4C7F-85D1-19126913271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7FA633C-B1D9-4CDA-97FE-87B9F668AF63}"/>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2C6525D-1BD9-4103-ADEE-E3F51D0360D4}"/>
              </a:ext>
            </a:extLst>
          </p:cNvPr>
          <p:cNvSpPr>
            <a:spLocks noGrp="1"/>
          </p:cNvSpPr>
          <p:nvPr>
            <p:ph type="dt" sz="half" idx="10"/>
          </p:nvPr>
        </p:nvSpPr>
        <p:spPr/>
        <p:txBody>
          <a:bodyPr/>
          <a:lstStyle/>
          <a:p>
            <a:fld id="{497CC2A5-34CE-42E5-A099-A0D316B7FBCA}" type="datetimeFigureOut">
              <a:rPr lang="en-US" smtClean="0"/>
              <a:t>12/12/2023</a:t>
            </a:fld>
            <a:endParaRPr lang="en-US"/>
          </a:p>
        </p:txBody>
      </p:sp>
      <p:sp>
        <p:nvSpPr>
          <p:cNvPr id="5" name="Footer Placeholder 4">
            <a:extLst>
              <a:ext uri="{FF2B5EF4-FFF2-40B4-BE49-F238E27FC236}">
                <a16:creationId xmlns:a16="http://schemas.microsoft.com/office/drawing/2014/main" id="{2D9A2D16-E8D0-47DB-8084-BF11A982EFB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783B8C-BFA9-4640-A00E-3716F9BF1C20}"/>
              </a:ext>
            </a:extLst>
          </p:cNvPr>
          <p:cNvSpPr>
            <a:spLocks noGrp="1"/>
          </p:cNvSpPr>
          <p:nvPr>
            <p:ph type="sldNum" sz="quarter" idx="12"/>
          </p:nvPr>
        </p:nvSpPr>
        <p:spPr/>
        <p:txBody>
          <a:bodyPr/>
          <a:lstStyle/>
          <a:p>
            <a:fld id="{00000000-1234-1234-1234-123412341234}" type="slidenum">
              <a:rPr lang="en" smtClean="0"/>
              <a:pPr/>
              <a:t>‹#›</a:t>
            </a:fld>
            <a:endParaRPr lang="en"/>
          </a:p>
        </p:txBody>
      </p:sp>
    </p:spTree>
    <p:extLst>
      <p:ext uri="{BB962C8B-B14F-4D97-AF65-F5344CB8AC3E}">
        <p14:creationId xmlns:p14="http://schemas.microsoft.com/office/powerpoint/2010/main" val="3913083261"/>
      </p:ext>
    </p:extLst>
  </p:cSld>
  <p:clrMapOvr>
    <a:masterClrMapping/>
  </p:clrMapOvr>
  <p:hf hdr="0" dt="0"/>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slid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D9DD6903-31DD-5348-931E-827644FF87FE}"/>
              </a:ext>
            </a:extLst>
          </p:cNvPr>
          <p:cNvSpPr>
            <a:spLocks noGrp="1"/>
          </p:cNvSpPr>
          <p:nvPr>
            <p:ph type="pic" sz="quarter" idx="14"/>
          </p:nvPr>
        </p:nvSpPr>
        <p:spPr>
          <a:xfrm>
            <a:off x="3977670" y="-174172"/>
            <a:ext cx="8410275" cy="7206343"/>
          </a:xfrm>
          <a:custGeom>
            <a:avLst/>
            <a:gdLst>
              <a:gd name="connsiteX0" fmla="*/ 0 w 16731340"/>
              <a:gd name="connsiteY0" fmla="*/ 0 h 14412684"/>
              <a:gd name="connsiteX1" fmla="*/ 16731340 w 16731340"/>
              <a:gd name="connsiteY1" fmla="*/ 0 h 14412684"/>
              <a:gd name="connsiteX2" fmla="*/ 16731340 w 16731340"/>
              <a:gd name="connsiteY2" fmla="*/ 14412684 h 14412684"/>
              <a:gd name="connsiteX3" fmla="*/ 0 w 16731340"/>
              <a:gd name="connsiteY3" fmla="*/ 14412684 h 14412684"/>
              <a:gd name="connsiteX4" fmla="*/ 0 w 16731340"/>
              <a:gd name="connsiteY4" fmla="*/ 0 h 14412684"/>
              <a:gd name="connsiteX0" fmla="*/ 0 w 16731340"/>
              <a:gd name="connsiteY0" fmla="*/ 0 h 14412684"/>
              <a:gd name="connsiteX1" fmla="*/ 16731340 w 16731340"/>
              <a:gd name="connsiteY1" fmla="*/ 0 h 14412684"/>
              <a:gd name="connsiteX2" fmla="*/ 16731340 w 16731340"/>
              <a:gd name="connsiteY2" fmla="*/ 14412684 h 14412684"/>
              <a:gd name="connsiteX3" fmla="*/ 4259766 w 16731340"/>
              <a:gd name="connsiteY3" fmla="*/ 14412684 h 14412684"/>
              <a:gd name="connsiteX4" fmla="*/ 0 w 16731340"/>
              <a:gd name="connsiteY4" fmla="*/ 0 h 14412684"/>
              <a:gd name="connsiteX0" fmla="*/ 0 w 16820550"/>
              <a:gd name="connsiteY0" fmla="*/ 22303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22303 h 14412684"/>
              <a:gd name="connsiteX0" fmla="*/ 0 w 16820550"/>
              <a:gd name="connsiteY0" fmla="*/ 0 h 14457288"/>
              <a:gd name="connsiteX1" fmla="*/ 16820550 w 16820550"/>
              <a:gd name="connsiteY1" fmla="*/ 44604 h 14457288"/>
              <a:gd name="connsiteX2" fmla="*/ 16820550 w 16820550"/>
              <a:gd name="connsiteY2" fmla="*/ 14457288 h 14457288"/>
              <a:gd name="connsiteX3" fmla="*/ 4348976 w 16820550"/>
              <a:gd name="connsiteY3" fmla="*/ 14457288 h 14457288"/>
              <a:gd name="connsiteX4" fmla="*/ 0 w 16820550"/>
              <a:gd name="connsiteY4" fmla="*/ 0 h 14457288"/>
              <a:gd name="connsiteX0" fmla="*/ 0 w 16820550"/>
              <a:gd name="connsiteY0" fmla="*/ 1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1 h 144126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20550" h="14412684">
                <a:moveTo>
                  <a:pt x="0" y="1"/>
                </a:moveTo>
                <a:lnTo>
                  <a:pt x="16820550" y="0"/>
                </a:lnTo>
                <a:lnTo>
                  <a:pt x="16820550" y="14412684"/>
                </a:lnTo>
                <a:lnTo>
                  <a:pt x="4348976" y="14412684"/>
                </a:lnTo>
                <a:lnTo>
                  <a:pt x="0" y="1"/>
                </a:lnTo>
                <a:close/>
              </a:path>
            </a:pathLst>
          </a:custGeom>
          <a:solidFill>
            <a:schemeClr val="bg1">
              <a:lumMod val="95000"/>
            </a:schemeClr>
          </a:solidFill>
        </p:spPr>
        <p:txBody>
          <a:bodyPr>
            <a:normAutofit/>
          </a:bodyPr>
          <a:lstStyle>
            <a:lvl1pPr>
              <a:defRPr sz="1050"/>
            </a:lvl1pPr>
          </a:lstStyle>
          <a:p>
            <a:endParaRPr lang="en-US"/>
          </a:p>
        </p:txBody>
      </p:sp>
    </p:spTree>
    <p:extLst>
      <p:ext uri="{BB962C8B-B14F-4D97-AF65-F5344CB8AC3E}">
        <p14:creationId xmlns:p14="http://schemas.microsoft.com/office/powerpoint/2010/main" val="25005577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12/12/2023</a:t>
            </a:fld>
            <a:endParaRPr lang="en-US"/>
          </a:p>
        </p:txBody>
      </p:sp>
      <p:sp>
        <p:nvSpPr>
          <p:cNvPr id="3" name="Footer Placeholder 2"/>
          <p:cNvSpPr>
            <a:spLocks noGrp="1"/>
          </p:cNvSpPr>
          <p:nvPr>
            <p:ph type="ftr" sz="quarter" idx="11"/>
          </p:nvPr>
        </p:nvSpPr>
        <p:spPr>
          <a:xfrm>
            <a:off x="4164515" y="6356351"/>
            <a:ext cx="3859795" cy="365125"/>
          </a:xfrm>
        </p:spPr>
        <p:txBody>
          <a:bodyPr/>
          <a:lstStyle/>
          <a:p>
            <a:r>
              <a:rPr lang="en-US" dirty="0"/>
              <a:t>www.anubhavtrainings.com</a:t>
            </a:r>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pic>
        <p:nvPicPr>
          <p:cNvPr id="6" name="Picture 5">
            <a:extLst>
              <a:ext uri="{FF2B5EF4-FFF2-40B4-BE49-F238E27FC236}">
                <a16:creationId xmlns:a16="http://schemas.microsoft.com/office/drawing/2014/main" id="{156D8408-9967-1388-5252-E942F46B111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Tree>
    <p:extLst>
      <p:ext uri="{BB962C8B-B14F-4D97-AF65-F5344CB8AC3E}">
        <p14:creationId xmlns:p14="http://schemas.microsoft.com/office/powerpoint/2010/main" val="16812494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6BE378A-3BBD-B7A6-DB49-A891DDC42A54}"/>
              </a:ext>
            </a:extLst>
          </p:cNvPr>
          <p:cNvSpPr>
            <a:spLocks noGrp="1"/>
          </p:cNvSpPr>
          <p:nvPr>
            <p:ph type="title"/>
          </p:nvPr>
        </p:nvSpPr>
        <p:spPr>
          <a:xfrm>
            <a:off x="1024128" y="728462"/>
            <a:ext cx="3918156" cy="509048"/>
          </a:xfrm>
        </p:spPr>
        <p:txBody>
          <a:bodyPr>
            <a:noAutofit/>
          </a:bodyPr>
          <a:lstStyle>
            <a:lvl1pPr>
              <a:defRPr sz="3600" b="1">
                <a:latin typeface="+mn-lt"/>
              </a:defRPr>
            </a:lvl1pPr>
          </a:lstStyle>
          <a:p>
            <a:r>
              <a:rPr lang="en-US" dirty="0"/>
              <a:t>Click to edit</a:t>
            </a:r>
          </a:p>
        </p:txBody>
      </p:sp>
      <p:sp>
        <p:nvSpPr>
          <p:cNvPr id="10" name="Picture Placeholder 9">
            <a:extLst>
              <a:ext uri="{FF2B5EF4-FFF2-40B4-BE49-F238E27FC236}">
                <a16:creationId xmlns:a16="http://schemas.microsoft.com/office/drawing/2014/main" id="{0D0DE786-062C-9D51-A762-4F9A15889E4B}"/>
              </a:ext>
            </a:extLst>
          </p:cNvPr>
          <p:cNvSpPr>
            <a:spLocks noGrp="1"/>
          </p:cNvSpPr>
          <p:nvPr>
            <p:ph type="pic" sz="quarter" idx="10"/>
          </p:nvPr>
        </p:nvSpPr>
        <p:spPr>
          <a:xfrm>
            <a:off x="0" y="1575025"/>
            <a:ext cx="4942284" cy="4230238"/>
          </a:xfrm>
          <a:custGeom>
            <a:avLst/>
            <a:gdLst>
              <a:gd name="connsiteX0" fmla="*/ 0 w 4942284"/>
              <a:gd name="connsiteY0" fmla="*/ 0 h 4230238"/>
              <a:gd name="connsiteX1" fmla="*/ 4942284 w 4942284"/>
              <a:gd name="connsiteY1" fmla="*/ 0 h 4230238"/>
              <a:gd name="connsiteX2" fmla="*/ 4942284 w 4942284"/>
              <a:gd name="connsiteY2" fmla="*/ 4230238 h 4230238"/>
              <a:gd name="connsiteX3" fmla="*/ 0 w 4942284"/>
              <a:gd name="connsiteY3" fmla="*/ 4230238 h 4230238"/>
            </a:gdLst>
            <a:ahLst/>
            <a:cxnLst>
              <a:cxn ang="0">
                <a:pos x="connsiteX0" y="connsiteY0"/>
              </a:cxn>
              <a:cxn ang="0">
                <a:pos x="connsiteX1" y="connsiteY1"/>
              </a:cxn>
              <a:cxn ang="0">
                <a:pos x="connsiteX2" y="connsiteY2"/>
              </a:cxn>
              <a:cxn ang="0">
                <a:pos x="connsiteX3" y="connsiteY3"/>
              </a:cxn>
            </a:cxnLst>
            <a:rect l="l" t="t" r="r" b="b"/>
            <a:pathLst>
              <a:path w="4942284" h="4230238">
                <a:moveTo>
                  <a:pt x="0" y="0"/>
                </a:moveTo>
                <a:lnTo>
                  <a:pt x="4942284" y="0"/>
                </a:lnTo>
                <a:lnTo>
                  <a:pt x="4942284" y="4230238"/>
                </a:lnTo>
                <a:lnTo>
                  <a:pt x="0" y="4230238"/>
                </a:lnTo>
                <a:close/>
              </a:path>
            </a:pathLst>
          </a:custGeom>
        </p:spPr>
        <p:txBody>
          <a:bodyPr wrap="square" anchor="ctr">
            <a:noAutofit/>
          </a:bodyPr>
          <a:lstStyle>
            <a:lvl1pPr marL="0" indent="0" algn="ctr">
              <a:buFontTx/>
              <a:buNone/>
              <a:defRPr sz="2400"/>
            </a:lvl1pPr>
          </a:lstStyle>
          <a:p>
            <a:endParaRPr lang="en-US"/>
          </a:p>
        </p:txBody>
      </p:sp>
      <p:pic>
        <p:nvPicPr>
          <p:cNvPr id="3" name="Picture 2">
            <a:extLst>
              <a:ext uri="{FF2B5EF4-FFF2-40B4-BE49-F238E27FC236}">
                <a16:creationId xmlns:a16="http://schemas.microsoft.com/office/drawing/2014/main" id="{BBFCA7EA-CD3C-75DE-B80B-8D5D76F4EF6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Tree>
    <p:extLst>
      <p:ext uri="{BB962C8B-B14F-4D97-AF65-F5344CB8AC3E}">
        <p14:creationId xmlns:p14="http://schemas.microsoft.com/office/powerpoint/2010/main" val="33657188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bout Us">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9F8B66F8-1441-9B07-8102-5C2ADDD32D5D}"/>
              </a:ext>
            </a:extLst>
          </p:cNvPr>
          <p:cNvSpPr>
            <a:spLocks noGrp="1"/>
          </p:cNvSpPr>
          <p:nvPr>
            <p:ph type="pic" sz="quarter" idx="12"/>
          </p:nvPr>
        </p:nvSpPr>
        <p:spPr>
          <a:xfrm>
            <a:off x="5230316" y="0"/>
            <a:ext cx="6958509" cy="6858000"/>
          </a:xfrm>
          <a:custGeom>
            <a:avLst/>
            <a:gdLst>
              <a:gd name="connsiteX0" fmla="*/ 0 w 3814597"/>
              <a:gd name="connsiteY0" fmla="*/ 0 h 5943600"/>
              <a:gd name="connsiteX1" fmla="*/ 3814597 w 3814597"/>
              <a:gd name="connsiteY1" fmla="*/ 0 h 5943600"/>
              <a:gd name="connsiteX2" fmla="*/ 3814597 w 3814597"/>
              <a:gd name="connsiteY2" fmla="*/ 5943600 h 5943600"/>
              <a:gd name="connsiteX3" fmla="*/ 0 w 3814597"/>
              <a:gd name="connsiteY3" fmla="*/ 5943600 h 5943600"/>
            </a:gdLst>
            <a:ahLst/>
            <a:cxnLst>
              <a:cxn ang="0">
                <a:pos x="connsiteX0" y="connsiteY0"/>
              </a:cxn>
              <a:cxn ang="0">
                <a:pos x="connsiteX1" y="connsiteY1"/>
              </a:cxn>
              <a:cxn ang="0">
                <a:pos x="connsiteX2" y="connsiteY2"/>
              </a:cxn>
              <a:cxn ang="0">
                <a:pos x="connsiteX3" y="connsiteY3"/>
              </a:cxn>
            </a:cxnLst>
            <a:rect l="l" t="t" r="r" b="b"/>
            <a:pathLst>
              <a:path w="3814597" h="5943600">
                <a:moveTo>
                  <a:pt x="0" y="0"/>
                </a:moveTo>
                <a:lnTo>
                  <a:pt x="3814597" y="0"/>
                </a:lnTo>
                <a:lnTo>
                  <a:pt x="3814597" y="5943600"/>
                </a:lnTo>
                <a:lnTo>
                  <a:pt x="0" y="5943600"/>
                </a:lnTo>
                <a:close/>
              </a:path>
            </a:pathLst>
          </a:custGeom>
        </p:spPr>
        <p:txBody>
          <a:bodyPr wrap="square" anchor="ctr">
            <a:noAutofit/>
          </a:bodyPr>
          <a:lstStyle>
            <a:lvl1pPr marL="0" indent="0" algn="ctr">
              <a:buFontTx/>
              <a:buNone/>
              <a:defRPr/>
            </a:lvl1pPr>
          </a:lstStyle>
          <a:p>
            <a:endParaRPr lang="en-US"/>
          </a:p>
        </p:txBody>
      </p:sp>
      <p:sp>
        <p:nvSpPr>
          <p:cNvPr id="4" name="Title 1">
            <a:extLst>
              <a:ext uri="{FF2B5EF4-FFF2-40B4-BE49-F238E27FC236}">
                <a16:creationId xmlns:a16="http://schemas.microsoft.com/office/drawing/2014/main" id="{F247F5E5-6CAA-6377-54DD-1B5B0CC19BF1}"/>
              </a:ext>
            </a:extLst>
          </p:cNvPr>
          <p:cNvSpPr>
            <a:spLocks noGrp="1"/>
          </p:cNvSpPr>
          <p:nvPr>
            <p:ph type="title"/>
          </p:nvPr>
        </p:nvSpPr>
        <p:spPr>
          <a:xfrm>
            <a:off x="1024128" y="728462"/>
            <a:ext cx="3267456" cy="1404394"/>
          </a:xfrm>
        </p:spPr>
        <p:txBody>
          <a:bodyPr anchor="b">
            <a:noAutofit/>
          </a:bodyPr>
          <a:lstStyle>
            <a:lvl1pPr>
              <a:defRPr sz="3600" b="1">
                <a:latin typeface="+mn-lt"/>
              </a:defRPr>
            </a:lvl1pPr>
          </a:lstStyle>
          <a:p>
            <a:r>
              <a:rPr lang="en-US" dirty="0"/>
              <a:t>Click to edit</a:t>
            </a:r>
          </a:p>
        </p:txBody>
      </p:sp>
      <p:pic>
        <p:nvPicPr>
          <p:cNvPr id="5" name="Picture 4">
            <a:extLst>
              <a:ext uri="{FF2B5EF4-FFF2-40B4-BE49-F238E27FC236}">
                <a16:creationId xmlns:a16="http://schemas.microsoft.com/office/drawing/2014/main" id="{F4AAFEAD-3918-9081-9009-1291C2E73D5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Tree>
    <p:extLst>
      <p:ext uri="{BB962C8B-B14F-4D97-AF65-F5344CB8AC3E}">
        <p14:creationId xmlns:p14="http://schemas.microsoft.com/office/powerpoint/2010/main" val="38119994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ayout 01">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9F8B66F8-1441-9B07-8102-5C2ADDD32D5D}"/>
              </a:ext>
            </a:extLst>
          </p:cNvPr>
          <p:cNvSpPr>
            <a:spLocks noGrp="1"/>
          </p:cNvSpPr>
          <p:nvPr>
            <p:ph type="pic" sz="quarter" idx="12"/>
          </p:nvPr>
        </p:nvSpPr>
        <p:spPr>
          <a:xfrm>
            <a:off x="0" y="2206752"/>
            <a:ext cx="12188825" cy="3182112"/>
          </a:xfrm>
          <a:custGeom>
            <a:avLst/>
            <a:gdLst>
              <a:gd name="connsiteX0" fmla="*/ 0 w 3814597"/>
              <a:gd name="connsiteY0" fmla="*/ 0 h 5943600"/>
              <a:gd name="connsiteX1" fmla="*/ 3814597 w 3814597"/>
              <a:gd name="connsiteY1" fmla="*/ 0 h 5943600"/>
              <a:gd name="connsiteX2" fmla="*/ 3814597 w 3814597"/>
              <a:gd name="connsiteY2" fmla="*/ 5943600 h 5943600"/>
              <a:gd name="connsiteX3" fmla="*/ 0 w 3814597"/>
              <a:gd name="connsiteY3" fmla="*/ 5943600 h 5943600"/>
            </a:gdLst>
            <a:ahLst/>
            <a:cxnLst>
              <a:cxn ang="0">
                <a:pos x="connsiteX0" y="connsiteY0"/>
              </a:cxn>
              <a:cxn ang="0">
                <a:pos x="connsiteX1" y="connsiteY1"/>
              </a:cxn>
              <a:cxn ang="0">
                <a:pos x="connsiteX2" y="connsiteY2"/>
              </a:cxn>
              <a:cxn ang="0">
                <a:pos x="connsiteX3" y="connsiteY3"/>
              </a:cxn>
            </a:cxnLst>
            <a:rect l="l" t="t" r="r" b="b"/>
            <a:pathLst>
              <a:path w="3814597" h="5943600">
                <a:moveTo>
                  <a:pt x="0" y="0"/>
                </a:moveTo>
                <a:lnTo>
                  <a:pt x="3814597" y="0"/>
                </a:lnTo>
                <a:lnTo>
                  <a:pt x="3814597" y="5943600"/>
                </a:lnTo>
                <a:lnTo>
                  <a:pt x="0" y="5943600"/>
                </a:lnTo>
                <a:close/>
              </a:path>
            </a:pathLst>
          </a:custGeom>
        </p:spPr>
        <p:txBody>
          <a:bodyPr wrap="square" anchor="ctr">
            <a:noAutofit/>
          </a:bodyPr>
          <a:lstStyle>
            <a:lvl1pPr marL="0" indent="0" algn="ctr">
              <a:buFontTx/>
              <a:buNone/>
              <a:defRPr/>
            </a:lvl1pPr>
          </a:lstStyle>
          <a:p>
            <a:endParaRPr lang="en-US"/>
          </a:p>
        </p:txBody>
      </p:sp>
      <p:sp>
        <p:nvSpPr>
          <p:cNvPr id="4" name="Title 1">
            <a:extLst>
              <a:ext uri="{FF2B5EF4-FFF2-40B4-BE49-F238E27FC236}">
                <a16:creationId xmlns:a16="http://schemas.microsoft.com/office/drawing/2014/main" id="{F247F5E5-6CAA-6377-54DD-1B5B0CC19BF1}"/>
              </a:ext>
            </a:extLst>
          </p:cNvPr>
          <p:cNvSpPr>
            <a:spLocks noGrp="1"/>
          </p:cNvSpPr>
          <p:nvPr>
            <p:ph type="title"/>
          </p:nvPr>
        </p:nvSpPr>
        <p:spPr>
          <a:xfrm>
            <a:off x="1651058" y="728462"/>
            <a:ext cx="8886708" cy="1188370"/>
          </a:xfrm>
        </p:spPr>
        <p:txBody>
          <a:bodyPr anchor="b">
            <a:noAutofit/>
          </a:bodyPr>
          <a:lstStyle>
            <a:lvl1pPr algn="ctr">
              <a:defRPr sz="3600" b="1">
                <a:latin typeface="+mn-lt"/>
              </a:defRPr>
            </a:lvl1pPr>
          </a:lstStyle>
          <a:p>
            <a:r>
              <a:rPr lang="en-US" dirty="0"/>
              <a:t>Click to edit</a:t>
            </a:r>
          </a:p>
        </p:txBody>
      </p:sp>
      <p:pic>
        <p:nvPicPr>
          <p:cNvPr id="5" name="Picture 4">
            <a:extLst>
              <a:ext uri="{FF2B5EF4-FFF2-40B4-BE49-F238E27FC236}">
                <a16:creationId xmlns:a16="http://schemas.microsoft.com/office/drawing/2014/main" id="{062D6D96-71EC-D78B-4FEF-3D48739F2EE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Tree>
    <p:extLst>
      <p:ext uri="{BB962C8B-B14F-4D97-AF65-F5344CB8AC3E}">
        <p14:creationId xmlns:p14="http://schemas.microsoft.com/office/powerpoint/2010/main" val="42269278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Layout 02">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7766C1C5-F12C-8B5D-CA9B-857BD1216258}"/>
              </a:ext>
            </a:extLst>
          </p:cNvPr>
          <p:cNvSpPr>
            <a:spLocks noGrp="1"/>
          </p:cNvSpPr>
          <p:nvPr>
            <p:ph type="pic" sz="quarter" idx="10"/>
          </p:nvPr>
        </p:nvSpPr>
        <p:spPr>
          <a:xfrm>
            <a:off x="0" y="-1"/>
            <a:ext cx="12188825" cy="3931921"/>
          </a:xfrm>
          <a:custGeom>
            <a:avLst/>
            <a:gdLst>
              <a:gd name="connsiteX0" fmla="*/ 0 w 12188825"/>
              <a:gd name="connsiteY0" fmla="*/ 0 h 4293096"/>
              <a:gd name="connsiteX1" fmla="*/ 12188825 w 12188825"/>
              <a:gd name="connsiteY1" fmla="*/ 0 h 4293096"/>
              <a:gd name="connsiteX2" fmla="*/ 12188825 w 12188825"/>
              <a:gd name="connsiteY2" fmla="*/ 4293096 h 4293096"/>
              <a:gd name="connsiteX3" fmla="*/ 0 w 12188825"/>
              <a:gd name="connsiteY3" fmla="*/ 4293096 h 4293096"/>
            </a:gdLst>
            <a:ahLst/>
            <a:cxnLst>
              <a:cxn ang="0">
                <a:pos x="connsiteX0" y="connsiteY0"/>
              </a:cxn>
              <a:cxn ang="0">
                <a:pos x="connsiteX1" y="connsiteY1"/>
              </a:cxn>
              <a:cxn ang="0">
                <a:pos x="connsiteX2" y="connsiteY2"/>
              </a:cxn>
              <a:cxn ang="0">
                <a:pos x="connsiteX3" y="connsiteY3"/>
              </a:cxn>
            </a:cxnLst>
            <a:rect l="l" t="t" r="r" b="b"/>
            <a:pathLst>
              <a:path w="12188825" h="4293096">
                <a:moveTo>
                  <a:pt x="0" y="0"/>
                </a:moveTo>
                <a:lnTo>
                  <a:pt x="12188825" y="0"/>
                </a:lnTo>
                <a:lnTo>
                  <a:pt x="12188825" y="4293096"/>
                </a:lnTo>
                <a:lnTo>
                  <a:pt x="0" y="4293096"/>
                </a:lnTo>
                <a:close/>
              </a:path>
            </a:pathLst>
          </a:custGeom>
        </p:spPr>
        <p:txBody>
          <a:bodyPr wrap="square" anchor="ctr">
            <a:noAutofit/>
          </a:bodyPr>
          <a:lstStyle>
            <a:lvl1pPr marL="0" indent="0" algn="ctr">
              <a:buFontTx/>
              <a:buNone/>
              <a:defRPr/>
            </a:lvl1pPr>
          </a:lstStyle>
          <a:p>
            <a:endParaRPr lang="en-US"/>
          </a:p>
        </p:txBody>
      </p:sp>
      <p:sp>
        <p:nvSpPr>
          <p:cNvPr id="8" name="Title 1">
            <a:extLst>
              <a:ext uri="{FF2B5EF4-FFF2-40B4-BE49-F238E27FC236}">
                <a16:creationId xmlns:a16="http://schemas.microsoft.com/office/drawing/2014/main" id="{5F542FDF-2114-2A7E-242B-975B04F462E3}"/>
              </a:ext>
            </a:extLst>
          </p:cNvPr>
          <p:cNvSpPr>
            <a:spLocks noGrp="1"/>
          </p:cNvSpPr>
          <p:nvPr>
            <p:ph type="title"/>
          </p:nvPr>
        </p:nvSpPr>
        <p:spPr>
          <a:xfrm>
            <a:off x="1651058" y="5157192"/>
            <a:ext cx="8886708" cy="769613"/>
          </a:xfrm>
        </p:spPr>
        <p:txBody>
          <a:bodyPr anchor="b">
            <a:noAutofit/>
          </a:bodyPr>
          <a:lstStyle>
            <a:lvl1pPr algn="ctr">
              <a:defRPr sz="3600" b="1">
                <a:latin typeface="+mn-lt"/>
              </a:defRPr>
            </a:lvl1pPr>
          </a:lstStyle>
          <a:p>
            <a:r>
              <a:rPr lang="en-US" dirty="0"/>
              <a:t>Click to edit</a:t>
            </a:r>
          </a:p>
        </p:txBody>
      </p:sp>
      <p:sp>
        <p:nvSpPr>
          <p:cNvPr id="14" name="Picture Placeholder 13">
            <a:extLst>
              <a:ext uri="{FF2B5EF4-FFF2-40B4-BE49-F238E27FC236}">
                <a16:creationId xmlns:a16="http://schemas.microsoft.com/office/drawing/2014/main" id="{404E0CF2-40E1-611A-64BA-7925E9F6C413}"/>
              </a:ext>
            </a:extLst>
          </p:cNvPr>
          <p:cNvSpPr>
            <a:spLocks noGrp="1"/>
          </p:cNvSpPr>
          <p:nvPr>
            <p:ph type="pic" sz="quarter" idx="11"/>
          </p:nvPr>
        </p:nvSpPr>
        <p:spPr>
          <a:xfrm>
            <a:off x="2764561" y="1236406"/>
            <a:ext cx="1691148" cy="1691148"/>
          </a:xfrm>
          <a:custGeom>
            <a:avLst/>
            <a:gdLst>
              <a:gd name="connsiteX0" fmla="*/ 845574 w 1691148"/>
              <a:gd name="connsiteY0" fmla="*/ 0 h 1691148"/>
              <a:gd name="connsiteX1" fmla="*/ 1691148 w 1691148"/>
              <a:gd name="connsiteY1" fmla="*/ 845574 h 1691148"/>
              <a:gd name="connsiteX2" fmla="*/ 845574 w 1691148"/>
              <a:gd name="connsiteY2" fmla="*/ 1691148 h 1691148"/>
              <a:gd name="connsiteX3" fmla="*/ 0 w 1691148"/>
              <a:gd name="connsiteY3" fmla="*/ 845574 h 1691148"/>
              <a:gd name="connsiteX4" fmla="*/ 845574 w 1691148"/>
              <a:gd name="connsiteY4" fmla="*/ 0 h 1691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1148" h="1691148">
                <a:moveTo>
                  <a:pt x="845574" y="0"/>
                </a:moveTo>
                <a:cubicBezTo>
                  <a:pt x="1312572" y="0"/>
                  <a:pt x="1691148" y="378576"/>
                  <a:pt x="1691148" y="845574"/>
                </a:cubicBezTo>
                <a:cubicBezTo>
                  <a:pt x="1691148" y="1312572"/>
                  <a:pt x="1312572" y="1691148"/>
                  <a:pt x="845574" y="1691148"/>
                </a:cubicBezTo>
                <a:cubicBezTo>
                  <a:pt x="378576" y="1691148"/>
                  <a:pt x="0" y="1312572"/>
                  <a:pt x="0" y="845574"/>
                </a:cubicBezTo>
                <a:cubicBezTo>
                  <a:pt x="0" y="378576"/>
                  <a:pt x="378576" y="0"/>
                  <a:pt x="845574" y="0"/>
                </a:cubicBezTo>
                <a:close/>
              </a:path>
            </a:pathLst>
          </a:custGeom>
        </p:spPr>
        <p:txBody>
          <a:bodyPr wrap="square" anchor="ctr">
            <a:noAutofit/>
          </a:bodyPr>
          <a:lstStyle>
            <a:lvl1pPr marL="0" indent="0" algn="ctr">
              <a:buFontTx/>
              <a:buNone/>
              <a:defRPr sz="2400"/>
            </a:lvl1pPr>
          </a:lstStyle>
          <a:p>
            <a:endParaRPr lang="en-US"/>
          </a:p>
        </p:txBody>
      </p:sp>
      <p:sp>
        <p:nvSpPr>
          <p:cNvPr id="15" name="Picture Placeholder 14">
            <a:extLst>
              <a:ext uri="{FF2B5EF4-FFF2-40B4-BE49-F238E27FC236}">
                <a16:creationId xmlns:a16="http://schemas.microsoft.com/office/drawing/2014/main" id="{DCE93B67-3990-3409-2AAA-BF381DEE59D4}"/>
              </a:ext>
            </a:extLst>
          </p:cNvPr>
          <p:cNvSpPr>
            <a:spLocks noGrp="1"/>
          </p:cNvSpPr>
          <p:nvPr>
            <p:ph type="pic" sz="quarter" idx="12"/>
          </p:nvPr>
        </p:nvSpPr>
        <p:spPr>
          <a:xfrm>
            <a:off x="7739683" y="1236406"/>
            <a:ext cx="1691148" cy="1691148"/>
          </a:xfrm>
          <a:custGeom>
            <a:avLst/>
            <a:gdLst>
              <a:gd name="connsiteX0" fmla="*/ 845574 w 1691148"/>
              <a:gd name="connsiteY0" fmla="*/ 0 h 1691148"/>
              <a:gd name="connsiteX1" fmla="*/ 1691148 w 1691148"/>
              <a:gd name="connsiteY1" fmla="*/ 845574 h 1691148"/>
              <a:gd name="connsiteX2" fmla="*/ 845574 w 1691148"/>
              <a:gd name="connsiteY2" fmla="*/ 1691148 h 1691148"/>
              <a:gd name="connsiteX3" fmla="*/ 0 w 1691148"/>
              <a:gd name="connsiteY3" fmla="*/ 845574 h 1691148"/>
              <a:gd name="connsiteX4" fmla="*/ 845574 w 1691148"/>
              <a:gd name="connsiteY4" fmla="*/ 0 h 1691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1148" h="1691148">
                <a:moveTo>
                  <a:pt x="845574" y="0"/>
                </a:moveTo>
                <a:cubicBezTo>
                  <a:pt x="1312572" y="0"/>
                  <a:pt x="1691148" y="378576"/>
                  <a:pt x="1691148" y="845574"/>
                </a:cubicBezTo>
                <a:cubicBezTo>
                  <a:pt x="1691148" y="1312572"/>
                  <a:pt x="1312572" y="1691148"/>
                  <a:pt x="845574" y="1691148"/>
                </a:cubicBezTo>
                <a:cubicBezTo>
                  <a:pt x="378576" y="1691148"/>
                  <a:pt x="0" y="1312572"/>
                  <a:pt x="0" y="845574"/>
                </a:cubicBezTo>
                <a:cubicBezTo>
                  <a:pt x="0" y="378576"/>
                  <a:pt x="378576" y="0"/>
                  <a:pt x="845574" y="0"/>
                </a:cubicBezTo>
                <a:close/>
              </a:path>
            </a:pathLst>
          </a:custGeom>
        </p:spPr>
        <p:txBody>
          <a:bodyPr wrap="square" anchor="ctr">
            <a:noAutofit/>
          </a:bodyPr>
          <a:lstStyle>
            <a:lvl1pPr marL="0" indent="0" algn="ctr">
              <a:buFontTx/>
              <a:buNone/>
              <a:defRPr sz="2400"/>
            </a:lvl1pPr>
          </a:lstStyle>
          <a:p>
            <a:endParaRPr lang="en-US"/>
          </a:p>
        </p:txBody>
      </p:sp>
      <p:pic>
        <p:nvPicPr>
          <p:cNvPr id="3" name="Picture 2">
            <a:extLst>
              <a:ext uri="{FF2B5EF4-FFF2-40B4-BE49-F238E27FC236}">
                <a16:creationId xmlns:a16="http://schemas.microsoft.com/office/drawing/2014/main" id="{F1528EFC-3E01-A526-0AA4-3357F345207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Tree>
    <p:extLst>
      <p:ext uri="{BB962C8B-B14F-4D97-AF65-F5344CB8AC3E}">
        <p14:creationId xmlns:p14="http://schemas.microsoft.com/office/powerpoint/2010/main" val="18902393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EO">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6BE378A-3BBD-B7A6-DB49-A891DDC42A54}"/>
              </a:ext>
            </a:extLst>
          </p:cNvPr>
          <p:cNvSpPr>
            <a:spLocks noGrp="1"/>
          </p:cNvSpPr>
          <p:nvPr>
            <p:ph type="title"/>
          </p:nvPr>
        </p:nvSpPr>
        <p:spPr>
          <a:xfrm>
            <a:off x="1024128" y="831720"/>
            <a:ext cx="3918156" cy="509048"/>
          </a:xfrm>
        </p:spPr>
        <p:txBody>
          <a:bodyPr>
            <a:noAutofit/>
          </a:bodyPr>
          <a:lstStyle>
            <a:lvl1pPr>
              <a:defRPr sz="3600" b="1">
                <a:latin typeface="+mn-lt"/>
              </a:defRPr>
            </a:lvl1pPr>
          </a:lstStyle>
          <a:p>
            <a:r>
              <a:rPr lang="en-US" dirty="0"/>
              <a:t>Click to edit</a:t>
            </a:r>
          </a:p>
        </p:txBody>
      </p:sp>
      <p:sp>
        <p:nvSpPr>
          <p:cNvPr id="5" name="Picture Placeholder 4">
            <a:extLst>
              <a:ext uri="{FF2B5EF4-FFF2-40B4-BE49-F238E27FC236}">
                <a16:creationId xmlns:a16="http://schemas.microsoft.com/office/drawing/2014/main" id="{3E7514AD-E87C-CA2A-D879-42F95D8DB31C}"/>
              </a:ext>
            </a:extLst>
          </p:cNvPr>
          <p:cNvSpPr>
            <a:spLocks noGrp="1"/>
          </p:cNvSpPr>
          <p:nvPr>
            <p:ph type="pic" sz="quarter" idx="10"/>
          </p:nvPr>
        </p:nvSpPr>
        <p:spPr>
          <a:xfrm>
            <a:off x="3142084" y="2780927"/>
            <a:ext cx="2448272" cy="5472608"/>
          </a:xfrm>
          <a:custGeom>
            <a:avLst/>
            <a:gdLst>
              <a:gd name="connsiteX0" fmla="*/ 1224136 w 2448272"/>
              <a:gd name="connsiteY0" fmla="*/ 0 h 5472608"/>
              <a:gd name="connsiteX1" fmla="*/ 2448272 w 2448272"/>
              <a:gd name="connsiteY1" fmla="*/ 1224136 h 5472608"/>
              <a:gd name="connsiteX2" fmla="*/ 2448272 w 2448272"/>
              <a:gd name="connsiteY2" fmla="*/ 4248472 h 5472608"/>
              <a:gd name="connsiteX3" fmla="*/ 1224136 w 2448272"/>
              <a:gd name="connsiteY3" fmla="*/ 5472608 h 5472608"/>
              <a:gd name="connsiteX4" fmla="*/ 0 w 2448272"/>
              <a:gd name="connsiteY4" fmla="*/ 4248472 h 5472608"/>
              <a:gd name="connsiteX5" fmla="*/ 0 w 2448272"/>
              <a:gd name="connsiteY5" fmla="*/ 1224136 h 5472608"/>
              <a:gd name="connsiteX6" fmla="*/ 1224136 w 2448272"/>
              <a:gd name="connsiteY6" fmla="*/ 0 h 5472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48272" h="5472608">
                <a:moveTo>
                  <a:pt x="1224136" y="0"/>
                </a:moveTo>
                <a:cubicBezTo>
                  <a:pt x="1900208" y="0"/>
                  <a:pt x="2448272" y="548064"/>
                  <a:pt x="2448272" y="1224136"/>
                </a:cubicBezTo>
                <a:lnTo>
                  <a:pt x="2448272" y="4248472"/>
                </a:lnTo>
                <a:cubicBezTo>
                  <a:pt x="2448272" y="4924544"/>
                  <a:pt x="1900208" y="5472608"/>
                  <a:pt x="1224136" y="5472608"/>
                </a:cubicBezTo>
                <a:cubicBezTo>
                  <a:pt x="548064" y="5472608"/>
                  <a:pt x="0" y="4924544"/>
                  <a:pt x="0" y="4248472"/>
                </a:cubicBezTo>
                <a:lnTo>
                  <a:pt x="0" y="1224136"/>
                </a:lnTo>
                <a:cubicBezTo>
                  <a:pt x="0" y="548064"/>
                  <a:pt x="548064" y="0"/>
                  <a:pt x="1224136" y="0"/>
                </a:cubicBezTo>
                <a:close/>
              </a:path>
            </a:pathLst>
          </a:custGeom>
        </p:spPr>
        <p:txBody>
          <a:bodyPr wrap="square" anchor="ctr">
            <a:noAutofit/>
          </a:bodyPr>
          <a:lstStyle>
            <a:lvl1pPr marL="0" indent="0" algn="ctr">
              <a:buFontTx/>
              <a:buNone/>
              <a:defRPr sz="2400"/>
            </a:lvl1pPr>
          </a:lstStyle>
          <a:p>
            <a:endParaRPr lang="en-US"/>
          </a:p>
        </p:txBody>
      </p:sp>
      <p:pic>
        <p:nvPicPr>
          <p:cNvPr id="3" name="Picture 2">
            <a:extLst>
              <a:ext uri="{FF2B5EF4-FFF2-40B4-BE49-F238E27FC236}">
                <a16:creationId xmlns:a16="http://schemas.microsoft.com/office/drawing/2014/main" id="{3D4DFDC2-A0C9-CF19-4767-0181F695278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Tree>
    <p:extLst>
      <p:ext uri="{BB962C8B-B14F-4D97-AF65-F5344CB8AC3E}">
        <p14:creationId xmlns:p14="http://schemas.microsoft.com/office/powerpoint/2010/main" val="28385881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18" Type="http://schemas.openxmlformats.org/officeDocument/2006/relationships/theme" Target="../theme/theme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17" Type="http://schemas.openxmlformats.org/officeDocument/2006/relationships/slideLayout" Target="../slideLayouts/slideLayout31.xml"/><Relationship Id="rId2" Type="http://schemas.openxmlformats.org/officeDocument/2006/relationships/slideLayout" Target="../slideLayouts/slideLayout16.xml"/><Relationship Id="rId16" Type="http://schemas.openxmlformats.org/officeDocument/2006/relationships/slideLayout" Target="../slideLayouts/slideLayout30.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slideLayout" Target="../slideLayouts/slideLayout2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274639"/>
            <a:ext cx="10969943" cy="711081"/>
          </a:xfrm>
          <a:prstGeom prst="rect">
            <a:avLst/>
          </a:prstGeom>
        </p:spPr>
        <p:txBody>
          <a:bodyPr vert="horz" lIns="0" tIns="60949" rIns="0" bIns="60949" rtlCol="0" anchor="ctr">
            <a:normAutofit/>
          </a:bodyPr>
          <a:lstStyle/>
          <a:p>
            <a:r>
              <a:rPr lang="en-US"/>
              <a:t>Click to edit Master title style</a:t>
            </a:r>
          </a:p>
        </p:txBody>
      </p:sp>
      <p:sp>
        <p:nvSpPr>
          <p:cNvPr id="3" name="Text Placeholder 2"/>
          <p:cNvSpPr>
            <a:spLocks noGrp="1"/>
          </p:cNvSpPr>
          <p:nvPr>
            <p:ph type="body" idx="1"/>
          </p:nvPr>
        </p:nvSpPr>
        <p:spPr>
          <a:xfrm>
            <a:off x="609441" y="1138425"/>
            <a:ext cx="10969943" cy="4987739"/>
          </a:xfrm>
          <a:prstGeom prst="rect">
            <a:avLst/>
          </a:prstGeom>
        </p:spPr>
        <p:txBody>
          <a:bodyPr vert="horz" lIns="0" tIns="60949" rIns="0"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441" y="6356351"/>
            <a:ext cx="2844059" cy="365125"/>
          </a:xfrm>
          <a:prstGeom prst="rect">
            <a:avLst/>
          </a:prstGeom>
        </p:spPr>
        <p:txBody>
          <a:bodyPr vert="horz" lIns="0" tIns="60949" rIns="0" bIns="60949" rtlCol="0" anchor="ctr"/>
          <a:lstStyle>
            <a:lvl1pPr algn="l">
              <a:defRPr sz="1600">
                <a:solidFill>
                  <a:schemeClr val="tx1">
                    <a:tint val="75000"/>
                  </a:schemeClr>
                </a:solidFill>
              </a:defRPr>
            </a:lvl1pPr>
          </a:lstStyle>
          <a:p>
            <a:fld id="{425404F2-BE9A-4460-8815-8F645183555F}" type="datetimeFigureOut">
              <a:rPr lang="en-US" smtClean="0"/>
              <a:pPr/>
              <a:t>12/12/2023</a:t>
            </a:fld>
            <a:endParaRPr lang="en-US"/>
          </a:p>
        </p:txBody>
      </p:sp>
      <p:sp>
        <p:nvSpPr>
          <p:cNvPr id="5" name="Footer Placeholder 4"/>
          <p:cNvSpPr>
            <a:spLocks noGrp="1"/>
          </p:cNvSpPr>
          <p:nvPr>
            <p:ph type="ftr" sz="quarter" idx="3"/>
          </p:nvPr>
        </p:nvSpPr>
        <p:spPr>
          <a:xfrm>
            <a:off x="4164515" y="6356351"/>
            <a:ext cx="3859795" cy="365125"/>
          </a:xfrm>
          <a:prstGeom prst="rect">
            <a:avLst/>
          </a:prstGeom>
        </p:spPr>
        <p:txBody>
          <a:bodyPr vert="horz" lIns="0" tIns="60949" rIns="0" bIns="60949" rtlCol="0" anchor="ctr"/>
          <a:lstStyle>
            <a:lvl1pPr algn="ctr">
              <a:defRPr sz="1600">
                <a:solidFill>
                  <a:schemeClr val="tx1">
                    <a:tint val="75000"/>
                  </a:schemeClr>
                </a:solidFill>
              </a:defRPr>
            </a:lvl1pPr>
          </a:lstStyle>
          <a:p>
            <a:r>
              <a:rPr lang="en-US" dirty="0"/>
              <a:t>www.anubhavtrainings.com</a:t>
            </a:r>
          </a:p>
        </p:txBody>
      </p:sp>
      <p:sp>
        <p:nvSpPr>
          <p:cNvPr id="6" name="Slide Number Placeholder 5"/>
          <p:cNvSpPr>
            <a:spLocks noGrp="1"/>
          </p:cNvSpPr>
          <p:nvPr>
            <p:ph type="sldNum" sz="quarter" idx="4"/>
          </p:nvPr>
        </p:nvSpPr>
        <p:spPr>
          <a:xfrm>
            <a:off x="8735325" y="6356351"/>
            <a:ext cx="2844059" cy="365125"/>
          </a:xfrm>
          <a:prstGeom prst="rect">
            <a:avLst/>
          </a:prstGeom>
        </p:spPr>
        <p:txBody>
          <a:bodyPr vert="horz" lIns="0" tIns="60949" rIns="0" bIns="60949" rtlCol="0" anchor="ctr"/>
          <a:lstStyle>
            <a:lvl1pPr algn="r">
              <a:defRPr sz="1600">
                <a:solidFill>
                  <a:schemeClr val="tx1">
                    <a:tint val="75000"/>
                  </a:schemeClr>
                </a:solidFill>
              </a:defRPr>
            </a:lvl1pPr>
          </a:lstStyle>
          <a:p>
            <a:fld id="{96E69268-9C8B-4EBF-A9EE-DC5DC2D48DC3}" type="slidenum">
              <a:rPr lang="en-US" smtClean="0"/>
              <a:pPr/>
              <a:t>‹#›</a:t>
            </a:fld>
            <a:endParaRPr lang="en-US"/>
          </a:p>
        </p:txBody>
      </p:sp>
      <p:pic>
        <p:nvPicPr>
          <p:cNvPr id="8" name="Picture 7">
            <a:extLst>
              <a:ext uri="{FF2B5EF4-FFF2-40B4-BE49-F238E27FC236}">
                <a16:creationId xmlns:a16="http://schemas.microsoft.com/office/drawing/2014/main" id="{DB2F0CBB-0DC1-7F2A-D522-1AA5EECA7227}"/>
              </a:ext>
            </a:extLst>
          </p:cNvPr>
          <p:cNvPicPr>
            <a:picLocks noChangeAspect="1"/>
          </p:cNvPicPr>
          <p:nvPr userDrawn="1"/>
        </p:nvPicPr>
        <p:blipFill>
          <a:blip r:embed="rId16"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Tree>
    <p:extLst>
      <p:ext uri="{BB962C8B-B14F-4D97-AF65-F5344CB8AC3E}">
        <p14:creationId xmlns:p14="http://schemas.microsoft.com/office/powerpoint/2010/main" val="1974508044"/>
      </p:ext>
    </p:extLst>
  </p:cSld>
  <p:clrMap bg1="lt1" tx1="dk1" bg2="lt2" tx2="dk2" accent1="accent1" accent2="accent2" accent3="accent3" accent4="accent4" accent5="accent5" accent6="accent6" hlink="hlink" folHlink="folHlink"/>
  <p:sldLayoutIdLst>
    <p:sldLayoutId id="2147483661" r:id="rId1"/>
    <p:sldLayoutId id="2147483654" r:id="rId2"/>
    <p:sldLayoutId id="2147483663" r:id="rId3"/>
    <p:sldLayoutId id="2147483655" r:id="rId4"/>
    <p:sldLayoutId id="2147483662" r:id="rId5"/>
    <p:sldLayoutId id="2147483664" r:id="rId6"/>
    <p:sldLayoutId id="2147483665" r:id="rId7"/>
    <p:sldLayoutId id="2147483666" r:id="rId8"/>
    <p:sldLayoutId id="2147483667" r:id="rId9"/>
    <p:sldLayoutId id="2147483668" r:id="rId10"/>
    <p:sldLayoutId id="2147483669" r:id="rId11"/>
    <p:sldLayoutId id="2147483671" r:id="rId12"/>
    <p:sldLayoutId id="2147483670" r:id="rId13"/>
    <p:sldLayoutId id="2147483672" r:id="rId14"/>
  </p:sldLayoutIdLst>
  <p:txStyles>
    <p:titleStyle>
      <a:lvl1pPr algn="l" defTabSz="1218987" rtl="0" eaLnBrk="1" latinLnBrk="0" hangingPunct="1">
        <a:spcBef>
          <a:spcPct val="0"/>
        </a:spcBef>
        <a:buNone/>
        <a:defRPr sz="3600" kern="1200">
          <a:solidFill>
            <a:schemeClr val="tx1"/>
          </a:solidFill>
          <a:latin typeface="+mj-lt"/>
          <a:ea typeface="+mj-ea"/>
          <a:cs typeface="+mj-cs"/>
        </a:defRPr>
      </a:lvl1pPr>
    </p:titleStyle>
    <p:body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274639"/>
            <a:ext cx="10969943" cy="711081"/>
          </a:xfrm>
          <a:prstGeom prst="rect">
            <a:avLst/>
          </a:prstGeom>
        </p:spPr>
        <p:txBody>
          <a:bodyPr vert="horz" lIns="0" tIns="60949" rIns="0" bIns="60949" rtlCol="0" anchor="ctr">
            <a:normAutofit/>
          </a:bodyPr>
          <a:lstStyle/>
          <a:p>
            <a:r>
              <a:rPr lang="en-US"/>
              <a:t>Click to edit Master title style</a:t>
            </a:r>
          </a:p>
        </p:txBody>
      </p:sp>
      <p:sp>
        <p:nvSpPr>
          <p:cNvPr id="3" name="Text Placeholder 2"/>
          <p:cNvSpPr>
            <a:spLocks noGrp="1"/>
          </p:cNvSpPr>
          <p:nvPr>
            <p:ph type="body" idx="1"/>
          </p:nvPr>
        </p:nvSpPr>
        <p:spPr>
          <a:xfrm>
            <a:off x="609441" y="1138425"/>
            <a:ext cx="10969943" cy="4987739"/>
          </a:xfrm>
          <a:prstGeom prst="rect">
            <a:avLst/>
          </a:prstGeom>
        </p:spPr>
        <p:txBody>
          <a:bodyPr vert="horz" lIns="0" tIns="60949" rIns="0"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441" y="6356351"/>
            <a:ext cx="2844059" cy="365125"/>
          </a:xfrm>
          <a:prstGeom prst="rect">
            <a:avLst/>
          </a:prstGeom>
        </p:spPr>
        <p:txBody>
          <a:bodyPr vert="horz" lIns="0" tIns="60949" rIns="0" bIns="60949" rtlCol="0" anchor="ctr"/>
          <a:lstStyle>
            <a:lvl1pPr algn="l">
              <a:defRPr sz="1600">
                <a:solidFill>
                  <a:schemeClr val="tx1">
                    <a:tint val="75000"/>
                  </a:schemeClr>
                </a:solidFill>
              </a:defRPr>
            </a:lvl1pPr>
          </a:lstStyle>
          <a:p>
            <a:fld id="{425404F2-BE9A-4460-8815-8F645183555F}" type="datetimeFigureOut">
              <a:rPr lang="en-US" smtClean="0"/>
              <a:pPr/>
              <a:t>12/12/2023</a:t>
            </a:fld>
            <a:endParaRPr lang="en-US"/>
          </a:p>
        </p:txBody>
      </p:sp>
      <p:sp>
        <p:nvSpPr>
          <p:cNvPr id="5" name="Footer Placeholder 4"/>
          <p:cNvSpPr>
            <a:spLocks noGrp="1"/>
          </p:cNvSpPr>
          <p:nvPr>
            <p:ph type="ftr" sz="quarter" idx="3"/>
          </p:nvPr>
        </p:nvSpPr>
        <p:spPr>
          <a:xfrm>
            <a:off x="4164515" y="6356351"/>
            <a:ext cx="3859795" cy="365125"/>
          </a:xfrm>
          <a:prstGeom prst="rect">
            <a:avLst/>
          </a:prstGeom>
        </p:spPr>
        <p:txBody>
          <a:bodyPr vert="horz" lIns="0" tIns="60949" rIns="0" bIns="60949" rtlCol="0" anchor="ctr"/>
          <a:lstStyle>
            <a:lvl1pPr algn="ctr">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5325" y="6356351"/>
            <a:ext cx="2844059" cy="365125"/>
          </a:xfrm>
          <a:prstGeom prst="rect">
            <a:avLst/>
          </a:prstGeom>
        </p:spPr>
        <p:txBody>
          <a:bodyPr vert="horz" lIns="0" tIns="60949" rIns="0" bIns="60949" rtlCol="0" anchor="ctr"/>
          <a:lstStyle>
            <a:lvl1pPr algn="r">
              <a:defRPr sz="1600">
                <a:solidFill>
                  <a:schemeClr val="tx1">
                    <a:tint val="75000"/>
                  </a:schemeClr>
                </a:solidFill>
              </a:defRPr>
            </a:lvl1pPr>
          </a:lstStyle>
          <a:p>
            <a:fld id="{96E69268-9C8B-4EBF-A9EE-DC5DC2D48DC3}" type="slidenum">
              <a:rPr lang="en-US" smtClean="0"/>
              <a:pPr/>
              <a:t>‹#›</a:t>
            </a:fld>
            <a:endParaRPr lang="en-US"/>
          </a:p>
        </p:txBody>
      </p:sp>
    </p:spTree>
    <p:extLst>
      <p:ext uri="{BB962C8B-B14F-4D97-AF65-F5344CB8AC3E}">
        <p14:creationId xmlns:p14="http://schemas.microsoft.com/office/powerpoint/2010/main" val="4124459817"/>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687" r:id="rId13"/>
    <p:sldLayoutId id="2147483688" r:id="rId14"/>
    <p:sldLayoutId id="2147483689" r:id="rId15"/>
    <p:sldLayoutId id="2147483690" r:id="rId16"/>
    <p:sldLayoutId id="2147483691" r:id="rId17"/>
  </p:sldLayoutIdLst>
  <p:txStyles>
    <p:titleStyle>
      <a:lvl1pPr algn="l" defTabSz="1218987" rtl="0" eaLnBrk="1" latinLnBrk="0" hangingPunct="1">
        <a:spcBef>
          <a:spcPct val="0"/>
        </a:spcBef>
        <a:buNone/>
        <a:defRPr sz="3600" kern="1200">
          <a:solidFill>
            <a:schemeClr val="tx1"/>
          </a:solidFill>
          <a:latin typeface="+mj-lt"/>
          <a:ea typeface="+mj-ea"/>
          <a:cs typeface="+mj-cs"/>
        </a:defRPr>
      </a:lvl1pPr>
    </p:titleStyle>
    <p:body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svg"/><Relationship Id="rId5" Type="http://schemas.openxmlformats.org/officeDocument/2006/relationships/image" Target="../media/image3.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customXml" Target="../ink/ink386.xml"/><Relationship Id="rId2" Type="http://schemas.openxmlformats.org/officeDocument/2006/relationships/image" Target="../media/image382.png"/><Relationship Id="rId1" Type="http://schemas.openxmlformats.org/officeDocument/2006/relationships/slideLayout" Target="../slideLayouts/slideLayout4.xml"/><Relationship Id="rId5" Type="http://schemas.openxmlformats.org/officeDocument/2006/relationships/customXml" Target="../ink/ink387.xml"/><Relationship Id="rId4" Type="http://schemas.openxmlformats.org/officeDocument/2006/relationships/image" Target="../media/image1110.png"/></Relationships>
</file>

<file path=ppt/slides/_rels/slide11.xml.rels><?xml version="1.0" encoding="UTF-8" standalone="yes"?>
<Relationships xmlns="http://schemas.openxmlformats.org/package/2006/relationships"><Relationship Id="rId3" Type="http://schemas.openxmlformats.org/officeDocument/2006/relationships/customXml" Target="../ink/ink388.xml"/><Relationship Id="rId2" Type="http://schemas.openxmlformats.org/officeDocument/2006/relationships/image" Target="../media/image382.png"/><Relationship Id="rId1" Type="http://schemas.openxmlformats.org/officeDocument/2006/relationships/slideLayout" Target="../slideLayouts/slideLayout4.xml"/><Relationship Id="rId5" Type="http://schemas.openxmlformats.org/officeDocument/2006/relationships/customXml" Target="../ink/ink389.xml"/><Relationship Id="rId4" Type="http://schemas.openxmlformats.org/officeDocument/2006/relationships/image" Target="../media/image1110.png"/></Relationships>
</file>

<file path=ppt/slides/_rels/slide12.xml.rels><?xml version="1.0" encoding="UTF-8" standalone="yes"?>
<Relationships xmlns="http://schemas.openxmlformats.org/package/2006/relationships"><Relationship Id="rId3" Type="http://schemas.openxmlformats.org/officeDocument/2006/relationships/customXml" Target="../ink/ink390.xml"/><Relationship Id="rId2" Type="http://schemas.openxmlformats.org/officeDocument/2006/relationships/image" Target="../media/image382.png"/><Relationship Id="rId1" Type="http://schemas.openxmlformats.org/officeDocument/2006/relationships/slideLayout" Target="../slideLayouts/slideLayout4.xml"/><Relationship Id="rId5" Type="http://schemas.openxmlformats.org/officeDocument/2006/relationships/customXml" Target="../ink/ink391.xml"/><Relationship Id="rId4" Type="http://schemas.openxmlformats.org/officeDocument/2006/relationships/image" Target="../media/image1110.png"/></Relationships>
</file>

<file path=ppt/slides/_rels/slide13.xml.rels><?xml version="1.0" encoding="UTF-8" standalone="yes"?>
<Relationships xmlns="http://schemas.openxmlformats.org/package/2006/relationships"><Relationship Id="rId3" Type="http://schemas.openxmlformats.org/officeDocument/2006/relationships/customXml" Target="../ink/ink392.xml"/><Relationship Id="rId2" Type="http://schemas.openxmlformats.org/officeDocument/2006/relationships/image" Target="../media/image382.png"/><Relationship Id="rId1" Type="http://schemas.openxmlformats.org/officeDocument/2006/relationships/slideLayout" Target="../slideLayouts/slideLayout4.xml"/><Relationship Id="rId5" Type="http://schemas.openxmlformats.org/officeDocument/2006/relationships/customXml" Target="../ink/ink393.xml"/><Relationship Id="rId4" Type="http://schemas.openxmlformats.org/officeDocument/2006/relationships/image" Target="../media/image1110.png"/></Relationships>
</file>

<file path=ppt/slides/_rels/slide14.xml.rels><?xml version="1.0" encoding="UTF-8" standalone="yes"?>
<Relationships xmlns="http://schemas.openxmlformats.org/package/2006/relationships"><Relationship Id="rId3" Type="http://schemas.openxmlformats.org/officeDocument/2006/relationships/customXml" Target="../ink/ink394.xml"/><Relationship Id="rId7" Type="http://schemas.openxmlformats.org/officeDocument/2006/relationships/image" Target="../media/image385.png"/><Relationship Id="rId2" Type="http://schemas.openxmlformats.org/officeDocument/2006/relationships/image" Target="../media/image382.png"/><Relationship Id="rId1" Type="http://schemas.openxmlformats.org/officeDocument/2006/relationships/slideLayout" Target="../slideLayouts/slideLayout4.xml"/><Relationship Id="rId6" Type="http://schemas.openxmlformats.org/officeDocument/2006/relationships/customXml" Target="../ink/ink396.xml"/><Relationship Id="rId5" Type="http://schemas.openxmlformats.org/officeDocument/2006/relationships/customXml" Target="../ink/ink395.xml"/><Relationship Id="rId4" Type="http://schemas.openxmlformats.org/officeDocument/2006/relationships/image" Target="../media/image1111.png"/></Relationships>
</file>

<file path=ppt/slides/_rels/slide15.xml.rels><?xml version="1.0" encoding="UTF-8" standalone="yes"?>
<Relationships xmlns="http://schemas.openxmlformats.org/package/2006/relationships"><Relationship Id="rId3" Type="http://schemas.openxmlformats.org/officeDocument/2006/relationships/customXml" Target="../ink/ink397.xml"/><Relationship Id="rId2" Type="http://schemas.openxmlformats.org/officeDocument/2006/relationships/image" Target="../media/image382.png"/><Relationship Id="rId1" Type="http://schemas.openxmlformats.org/officeDocument/2006/relationships/slideLayout" Target="../slideLayouts/slideLayout18.xml"/><Relationship Id="rId5" Type="http://schemas.openxmlformats.org/officeDocument/2006/relationships/customXml" Target="../ink/ink398.xml"/><Relationship Id="rId4" Type="http://schemas.openxmlformats.org/officeDocument/2006/relationships/image" Target="../media/image1100.png"/></Relationships>
</file>

<file path=ppt/slides/_rels/slide16.xml.rels><?xml version="1.0" encoding="UTF-8" standalone="yes"?>
<Relationships xmlns="http://schemas.openxmlformats.org/package/2006/relationships"><Relationship Id="rId3" Type="http://schemas.openxmlformats.org/officeDocument/2006/relationships/hyperlink" Target="https://122.162.240.164:44330/sap/bc/ui2/flp#Shell-home" TargetMode="External"/><Relationship Id="rId2" Type="http://schemas.openxmlformats.org/officeDocument/2006/relationships/image" Target="../media/image1.png"/><Relationship Id="rId1" Type="http://schemas.openxmlformats.org/officeDocument/2006/relationships/slideLayout" Target="../slideLayouts/slideLayout14.xml"/><Relationship Id="rId4" Type="http://schemas.openxmlformats.org/officeDocument/2006/relationships/image" Target="../media/image386.png"/></Relationships>
</file>

<file path=ppt/slides/_rels/slide17.xml.rels><?xml version="1.0" encoding="UTF-8" standalone="yes"?>
<Relationships xmlns="http://schemas.openxmlformats.org/package/2006/relationships"><Relationship Id="rId3" Type="http://schemas.openxmlformats.org/officeDocument/2006/relationships/customXml" Target="../ink/ink399.xml"/><Relationship Id="rId2" Type="http://schemas.openxmlformats.org/officeDocument/2006/relationships/image" Target="../media/image382.png"/><Relationship Id="rId1" Type="http://schemas.openxmlformats.org/officeDocument/2006/relationships/slideLayout" Target="../slideLayouts/slideLayout18.xml"/><Relationship Id="rId5" Type="http://schemas.openxmlformats.org/officeDocument/2006/relationships/customXml" Target="../ink/ink400.xml"/><Relationship Id="rId4" Type="http://schemas.openxmlformats.org/officeDocument/2006/relationships/image" Target="../media/image1100.png"/></Relationships>
</file>

<file path=ppt/slides/_rels/slide18.xml.rels><?xml version="1.0" encoding="UTF-8" standalone="yes"?>
<Relationships xmlns="http://schemas.openxmlformats.org/package/2006/relationships"><Relationship Id="rId3" Type="http://schemas.openxmlformats.org/officeDocument/2006/relationships/customXml" Target="../ink/ink401.xml"/><Relationship Id="rId2" Type="http://schemas.openxmlformats.org/officeDocument/2006/relationships/image" Target="../media/image382.png"/><Relationship Id="rId1" Type="http://schemas.openxmlformats.org/officeDocument/2006/relationships/slideLayout" Target="../slideLayouts/slideLayout18.xml"/><Relationship Id="rId5" Type="http://schemas.openxmlformats.org/officeDocument/2006/relationships/customXml" Target="../ink/ink402.xml"/><Relationship Id="rId4" Type="http://schemas.openxmlformats.org/officeDocument/2006/relationships/image" Target="../media/image1100.png"/></Relationships>
</file>

<file path=ppt/slides/_rels/slide19.xml.rels><?xml version="1.0" encoding="UTF-8" standalone="yes"?>
<Relationships xmlns="http://schemas.openxmlformats.org/package/2006/relationships"><Relationship Id="rId3" Type="http://schemas.openxmlformats.org/officeDocument/2006/relationships/customXml" Target="../ink/ink403.xml"/><Relationship Id="rId2" Type="http://schemas.openxmlformats.org/officeDocument/2006/relationships/image" Target="../media/image382.png"/><Relationship Id="rId1" Type="http://schemas.openxmlformats.org/officeDocument/2006/relationships/slideLayout" Target="../slideLayouts/slideLayout4.xml"/><Relationship Id="rId5" Type="http://schemas.openxmlformats.org/officeDocument/2006/relationships/customXml" Target="../ink/ink404.xml"/><Relationship Id="rId4" Type="http://schemas.openxmlformats.org/officeDocument/2006/relationships/image" Target="../media/image1111.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5.xml"/><Relationship Id="rId4" Type="http://schemas.microsoft.com/office/2007/relationships/hdphoto" Target="../media/hdphoto2.wdp"/></Relationships>
</file>

<file path=ppt/slides/_rels/slide20.xml.rels><?xml version="1.0" encoding="UTF-8" standalone="yes"?>
<Relationships xmlns="http://schemas.openxmlformats.org/package/2006/relationships"><Relationship Id="rId3" Type="http://schemas.openxmlformats.org/officeDocument/2006/relationships/customXml" Target="../ink/ink405.xml"/><Relationship Id="rId7" Type="http://schemas.openxmlformats.org/officeDocument/2006/relationships/image" Target="../media/image388.gif"/><Relationship Id="rId2" Type="http://schemas.openxmlformats.org/officeDocument/2006/relationships/image" Target="../media/image382.png"/><Relationship Id="rId1" Type="http://schemas.openxmlformats.org/officeDocument/2006/relationships/slideLayout" Target="../slideLayouts/slideLayout4.xml"/><Relationship Id="rId6" Type="http://schemas.openxmlformats.org/officeDocument/2006/relationships/image" Target="../media/image387.gif"/><Relationship Id="rId5" Type="http://schemas.openxmlformats.org/officeDocument/2006/relationships/customXml" Target="../ink/ink406.xml"/><Relationship Id="rId4" Type="http://schemas.openxmlformats.org/officeDocument/2006/relationships/image" Target="../media/image1111.png"/></Relationships>
</file>

<file path=ppt/slides/_rels/slide21.xml.rels><?xml version="1.0" encoding="UTF-8" standalone="yes"?>
<Relationships xmlns="http://schemas.openxmlformats.org/package/2006/relationships"><Relationship Id="rId3" Type="http://schemas.openxmlformats.org/officeDocument/2006/relationships/customXml" Target="../ink/ink407.xml"/><Relationship Id="rId2" Type="http://schemas.openxmlformats.org/officeDocument/2006/relationships/image" Target="../media/image382.png"/><Relationship Id="rId1" Type="http://schemas.openxmlformats.org/officeDocument/2006/relationships/slideLayout" Target="../slideLayouts/slideLayout4.xml"/><Relationship Id="rId6" Type="http://schemas.openxmlformats.org/officeDocument/2006/relationships/image" Target="../media/image389.jpeg"/><Relationship Id="rId5" Type="http://schemas.openxmlformats.org/officeDocument/2006/relationships/customXml" Target="../ink/ink408.xml"/><Relationship Id="rId4" Type="http://schemas.openxmlformats.org/officeDocument/2006/relationships/image" Target="../media/image1111.png"/></Relationships>
</file>

<file path=ppt/slides/_rels/slide22.xml.rels><?xml version="1.0" encoding="UTF-8" standalone="yes"?>
<Relationships xmlns="http://schemas.openxmlformats.org/package/2006/relationships"><Relationship Id="rId3" Type="http://schemas.openxmlformats.org/officeDocument/2006/relationships/customXml" Target="../ink/ink409.xml"/><Relationship Id="rId7" Type="http://schemas.openxmlformats.org/officeDocument/2006/relationships/image" Target="../media/image1839.png"/><Relationship Id="rId2" Type="http://schemas.openxmlformats.org/officeDocument/2006/relationships/image" Target="../media/image382.png"/><Relationship Id="rId1" Type="http://schemas.openxmlformats.org/officeDocument/2006/relationships/slideLayout" Target="../slideLayouts/slideLayout4.xml"/><Relationship Id="rId6" Type="http://schemas.openxmlformats.org/officeDocument/2006/relationships/customXml" Target="../ink/ink411.xml"/><Relationship Id="rId5" Type="http://schemas.openxmlformats.org/officeDocument/2006/relationships/customXml" Target="../ink/ink410.xml"/><Relationship Id="rId4" Type="http://schemas.openxmlformats.org/officeDocument/2006/relationships/image" Target="../media/image1111.png"/></Relationships>
</file>

<file path=ppt/slides/_rels/slide23.xml.rels><?xml version="1.0" encoding="UTF-8" standalone="yes"?>
<Relationships xmlns="http://schemas.openxmlformats.org/package/2006/relationships"><Relationship Id="rId8" Type="http://schemas.openxmlformats.org/officeDocument/2006/relationships/hyperlink" Target="https://youtu.be/hbtnWi032Z8" TargetMode="External"/><Relationship Id="rId3" Type="http://schemas.openxmlformats.org/officeDocument/2006/relationships/hyperlink" Target="https://youtu.be/r2LsDROiJ90" TargetMode="External"/><Relationship Id="rId7" Type="http://schemas.openxmlformats.org/officeDocument/2006/relationships/hyperlink" Target="https://youtu.be/1JkX-XuSeVE" TargetMode="External"/><Relationship Id="rId12" Type="http://schemas.openxmlformats.org/officeDocument/2006/relationships/customXml" Target="../ink/ink413.xml"/><Relationship Id="rId2" Type="http://schemas.openxmlformats.org/officeDocument/2006/relationships/hyperlink" Target="https://www.youtube.com/watch?v=fpXoTqHLeSo" TargetMode="External"/><Relationship Id="rId1" Type="http://schemas.openxmlformats.org/officeDocument/2006/relationships/slideLayout" Target="../slideLayouts/slideLayout4.xml"/><Relationship Id="rId6" Type="http://schemas.openxmlformats.org/officeDocument/2006/relationships/hyperlink" Target="https://youtu.be/KLgTI1J5d3E" TargetMode="External"/><Relationship Id="rId11" Type="http://schemas.openxmlformats.org/officeDocument/2006/relationships/image" Target="../media/image1111.png"/><Relationship Id="rId5" Type="http://schemas.openxmlformats.org/officeDocument/2006/relationships/hyperlink" Target="https://youtu.be/dIMPMNlT7jQ" TargetMode="External"/><Relationship Id="rId10" Type="http://schemas.openxmlformats.org/officeDocument/2006/relationships/customXml" Target="../ink/ink412.xml"/><Relationship Id="rId4" Type="http://schemas.openxmlformats.org/officeDocument/2006/relationships/hyperlink" Target="https://youtu.be/Tm1RFOt0KMY" TargetMode="External"/><Relationship Id="rId9" Type="http://schemas.openxmlformats.org/officeDocument/2006/relationships/image" Target="../media/image382.png"/></Relationships>
</file>

<file path=ppt/slides/_rels/slide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90.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91.png"/><Relationship Id="rId2" Type="http://schemas.openxmlformats.org/officeDocument/2006/relationships/notesSlide" Target="../notesSlides/notesSlide3.xml"/><Relationship Id="rId1" Type="http://schemas.openxmlformats.org/officeDocument/2006/relationships/slideLayout" Target="../slideLayouts/slideLayout13.xml"/><Relationship Id="rId5" Type="http://schemas.openxmlformats.org/officeDocument/2006/relationships/image" Target="../media/image1.png"/><Relationship Id="rId4" Type="http://schemas.microsoft.com/office/2007/relationships/hdphoto" Target="../media/hdphoto4.wdp"/></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117" Type="http://schemas.openxmlformats.org/officeDocument/2006/relationships/image" Target="../media/image63.png"/><Relationship Id="rId21" Type="http://schemas.openxmlformats.org/officeDocument/2006/relationships/image" Target="../media/image15.png"/><Relationship Id="rId63" Type="http://schemas.openxmlformats.org/officeDocument/2006/relationships/image" Target="../media/image36.png"/><Relationship Id="rId159" Type="http://schemas.openxmlformats.org/officeDocument/2006/relationships/image" Target="../media/image84.png"/><Relationship Id="rId170" Type="http://schemas.openxmlformats.org/officeDocument/2006/relationships/customXml" Target="../ink/ink85.xml"/><Relationship Id="rId226" Type="http://schemas.openxmlformats.org/officeDocument/2006/relationships/customXml" Target="../ink/ink113.xml"/><Relationship Id="rId268" Type="http://schemas.openxmlformats.org/officeDocument/2006/relationships/customXml" Target="../ink/ink134.xml"/><Relationship Id="rId32" Type="http://schemas.openxmlformats.org/officeDocument/2006/relationships/customXml" Target="../ink/ink16.xml"/><Relationship Id="rId74" Type="http://schemas.openxmlformats.org/officeDocument/2006/relationships/customXml" Target="../ink/ink37.xml"/><Relationship Id="rId128" Type="http://schemas.openxmlformats.org/officeDocument/2006/relationships/customXml" Target="../ink/ink64.xml"/><Relationship Id="rId5" Type="http://schemas.openxmlformats.org/officeDocument/2006/relationships/image" Target="../media/image7.png"/><Relationship Id="rId181" Type="http://schemas.openxmlformats.org/officeDocument/2006/relationships/image" Target="../media/image95.png"/><Relationship Id="rId237" Type="http://schemas.openxmlformats.org/officeDocument/2006/relationships/image" Target="../media/image123.png"/><Relationship Id="rId279" Type="http://schemas.openxmlformats.org/officeDocument/2006/relationships/image" Target="../media/image144.png"/><Relationship Id="rId43" Type="http://schemas.openxmlformats.org/officeDocument/2006/relationships/image" Target="../media/image26.png"/><Relationship Id="rId139" Type="http://schemas.openxmlformats.org/officeDocument/2006/relationships/image" Target="../media/image74.png"/><Relationship Id="rId290" Type="http://schemas.openxmlformats.org/officeDocument/2006/relationships/customXml" Target="../ink/ink145.xml"/><Relationship Id="rId85" Type="http://schemas.openxmlformats.org/officeDocument/2006/relationships/image" Target="../media/image47.png"/><Relationship Id="rId150" Type="http://schemas.openxmlformats.org/officeDocument/2006/relationships/customXml" Target="../ink/ink75.xml"/><Relationship Id="rId192" Type="http://schemas.openxmlformats.org/officeDocument/2006/relationships/customXml" Target="../ink/ink96.xml"/><Relationship Id="rId206" Type="http://schemas.openxmlformats.org/officeDocument/2006/relationships/customXml" Target="../ink/ink103.xml"/><Relationship Id="rId248" Type="http://schemas.openxmlformats.org/officeDocument/2006/relationships/customXml" Target="../ink/ink124.xml"/><Relationship Id="rId269" Type="http://schemas.openxmlformats.org/officeDocument/2006/relationships/image" Target="../media/image139.png"/><Relationship Id="rId12" Type="http://schemas.openxmlformats.org/officeDocument/2006/relationships/customXml" Target="../ink/ink6.xml"/><Relationship Id="rId33" Type="http://schemas.openxmlformats.org/officeDocument/2006/relationships/image" Target="../media/image21.png"/><Relationship Id="rId108" Type="http://schemas.openxmlformats.org/officeDocument/2006/relationships/customXml" Target="../ink/ink54.xml"/><Relationship Id="rId129" Type="http://schemas.openxmlformats.org/officeDocument/2006/relationships/image" Target="../media/image69.png"/><Relationship Id="rId280" Type="http://schemas.openxmlformats.org/officeDocument/2006/relationships/customXml" Target="../ink/ink140.xml"/><Relationship Id="rId54" Type="http://schemas.openxmlformats.org/officeDocument/2006/relationships/customXml" Target="../ink/ink27.xml"/><Relationship Id="rId75" Type="http://schemas.openxmlformats.org/officeDocument/2006/relationships/image" Target="../media/image42.png"/><Relationship Id="rId96" Type="http://schemas.openxmlformats.org/officeDocument/2006/relationships/customXml" Target="../ink/ink48.xml"/><Relationship Id="rId140" Type="http://schemas.openxmlformats.org/officeDocument/2006/relationships/customXml" Target="../ink/ink70.xml"/><Relationship Id="rId161" Type="http://schemas.openxmlformats.org/officeDocument/2006/relationships/image" Target="../media/image85.png"/><Relationship Id="rId182" Type="http://schemas.openxmlformats.org/officeDocument/2006/relationships/customXml" Target="../ink/ink91.xml"/><Relationship Id="rId217" Type="http://schemas.openxmlformats.org/officeDocument/2006/relationships/image" Target="../media/image113.png"/><Relationship Id="rId6" Type="http://schemas.openxmlformats.org/officeDocument/2006/relationships/customXml" Target="../ink/ink3.xml"/><Relationship Id="rId238" Type="http://schemas.openxmlformats.org/officeDocument/2006/relationships/customXml" Target="../ink/ink119.xml"/><Relationship Id="rId259" Type="http://schemas.openxmlformats.org/officeDocument/2006/relationships/image" Target="../media/image134.png"/><Relationship Id="rId23" Type="http://schemas.openxmlformats.org/officeDocument/2006/relationships/image" Target="../media/image16.png"/><Relationship Id="rId119" Type="http://schemas.openxmlformats.org/officeDocument/2006/relationships/image" Target="../media/image64.png"/><Relationship Id="rId270" Type="http://schemas.openxmlformats.org/officeDocument/2006/relationships/customXml" Target="../ink/ink135.xml"/><Relationship Id="rId291" Type="http://schemas.openxmlformats.org/officeDocument/2006/relationships/image" Target="../media/image150.png"/><Relationship Id="rId44" Type="http://schemas.openxmlformats.org/officeDocument/2006/relationships/customXml" Target="../ink/ink22.xml"/><Relationship Id="rId65" Type="http://schemas.openxmlformats.org/officeDocument/2006/relationships/image" Target="../media/image37.png"/><Relationship Id="rId86" Type="http://schemas.openxmlformats.org/officeDocument/2006/relationships/customXml" Target="../ink/ink43.xml"/><Relationship Id="rId130" Type="http://schemas.openxmlformats.org/officeDocument/2006/relationships/customXml" Target="../ink/ink65.xml"/><Relationship Id="rId151" Type="http://schemas.openxmlformats.org/officeDocument/2006/relationships/image" Target="../media/image80.png"/><Relationship Id="rId172" Type="http://schemas.openxmlformats.org/officeDocument/2006/relationships/customXml" Target="../ink/ink86.xml"/><Relationship Id="rId193" Type="http://schemas.openxmlformats.org/officeDocument/2006/relationships/image" Target="../media/image101.png"/><Relationship Id="rId207" Type="http://schemas.openxmlformats.org/officeDocument/2006/relationships/image" Target="../media/image108.png"/><Relationship Id="rId228" Type="http://schemas.openxmlformats.org/officeDocument/2006/relationships/customXml" Target="../ink/ink114.xml"/><Relationship Id="rId249" Type="http://schemas.openxmlformats.org/officeDocument/2006/relationships/image" Target="../media/image129.png"/><Relationship Id="rId13" Type="http://schemas.openxmlformats.org/officeDocument/2006/relationships/image" Target="../media/image11.png"/><Relationship Id="rId109" Type="http://schemas.openxmlformats.org/officeDocument/2006/relationships/image" Target="../media/image59.png"/><Relationship Id="rId260" Type="http://schemas.openxmlformats.org/officeDocument/2006/relationships/customXml" Target="../ink/ink130.xml"/><Relationship Id="rId281" Type="http://schemas.openxmlformats.org/officeDocument/2006/relationships/image" Target="../media/image145.png"/><Relationship Id="rId34" Type="http://schemas.openxmlformats.org/officeDocument/2006/relationships/customXml" Target="../ink/ink17.xml"/><Relationship Id="rId55" Type="http://schemas.openxmlformats.org/officeDocument/2006/relationships/image" Target="../media/image32.png"/><Relationship Id="rId76" Type="http://schemas.openxmlformats.org/officeDocument/2006/relationships/customXml" Target="../ink/ink38.xml"/><Relationship Id="rId97" Type="http://schemas.openxmlformats.org/officeDocument/2006/relationships/image" Target="../media/image53.png"/><Relationship Id="rId120" Type="http://schemas.openxmlformats.org/officeDocument/2006/relationships/customXml" Target="../ink/ink60.xml"/><Relationship Id="rId141" Type="http://schemas.openxmlformats.org/officeDocument/2006/relationships/image" Target="../media/image75.png"/><Relationship Id="rId7" Type="http://schemas.openxmlformats.org/officeDocument/2006/relationships/image" Target="../media/image8.png"/><Relationship Id="rId162" Type="http://schemas.openxmlformats.org/officeDocument/2006/relationships/customXml" Target="../ink/ink81.xml"/><Relationship Id="rId183" Type="http://schemas.openxmlformats.org/officeDocument/2006/relationships/image" Target="../media/image96.png"/><Relationship Id="rId218" Type="http://schemas.openxmlformats.org/officeDocument/2006/relationships/customXml" Target="../ink/ink109.xml"/><Relationship Id="rId239" Type="http://schemas.openxmlformats.org/officeDocument/2006/relationships/image" Target="../media/image124.png"/><Relationship Id="rId250" Type="http://schemas.openxmlformats.org/officeDocument/2006/relationships/customXml" Target="../ink/ink125.xml"/><Relationship Id="rId271" Type="http://schemas.openxmlformats.org/officeDocument/2006/relationships/image" Target="../media/image140.png"/><Relationship Id="rId24" Type="http://schemas.openxmlformats.org/officeDocument/2006/relationships/customXml" Target="../ink/ink12.xml"/><Relationship Id="rId45" Type="http://schemas.openxmlformats.org/officeDocument/2006/relationships/image" Target="../media/image27.png"/><Relationship Id="rId66" Type="http://schemas.openxmlformats.org/officeDocument/2006/relationships/customXml" Target="../ink/ink33.xml"/><Relationship Id="rId87" Type="http://schemas.openxmlformats.org/officeDocument/2006/relationships/image" Target="../media/image48.png"/><Relationship Id="rId110" Type="http://schemas.openxmlformats.org/officeDocument/2006/relationships/customXml" Target="../ink/ink55.xml"/><Relationship Id="rId131" Type="http://schemas.openxmlformats.org/officeDocument/2006/relationships/image" Target="../media/image70.png"/><Relationship Id="rId152" Type="http://schemas.openxmlformats.org/officeDocument/2006/relationships/customXml" Target="../ink/ink76.xml"/><Relationship Id="rId173" Type="http://schemas.openxmlformats.org/officeDocument/2006/relationships/image" Target="../media/image91.png"/><Relationship Id="rId194" Type="http://schemas.openxmlformats.org/officeDocument/2006/relationships/customXml" Target="../ink/ink97.xml"/><Relationship Id="rId208" Type="http://schemas.openxmlformats.org/officeDocument/2006/relationships/customXml" Target="../ink/ink104.xml"/><Relationship Id="rId229" Type="http://schemas.openxmlformats.org/officeDocument/2006/relationships/image" Target="../media/image119.png"/><Relationship Id="rId240" Type="http://schemas.openxmlformats.org/officeDocument/2006/relationships/customXml" Target="../ink/ink120.xml"/><Relationship Id="rId261" Type="http://schemas.openxmlformats.org/officeDocument/2006/relationships/image" Target="../media/image135.png"/><Relationship Id="rId14" Type="http://schemas.openxmlformats.org/officeDocument/2006/relationships/customXml" Target="../ink/ink7.xml"/><Relationship Id="rId35" Type="http://schemas.openxmlformats.org/officeDocument/2006/relationships/image" Target="../media/image22.png"/><Relationship Id="rId56" Type="http://schemas.openxmlformats.org/officeDocument/2006/relationships/customXml" Target="../ink/ink28.xml"/><Relationship Id="rId77" Type="http://schemas.openxmlformats.org/officeDocument/2006/relationships/image" Target="../media/image43.png"/><Relationship Id="rId100" Type="http://schemas.openxmlformats.org/officeDocument/2006/relationships/customXml" Target="../ink/ink50.xml"/><Relationship Id="rId282" Type="http://schemas.openxmlformats.org/officeDocument/2006/relationships/customXml" Target="../ink/ink141.xml"/><Relationship Id="rId8" Type="http://schemas.openxmlformats.org/officeDocument/2006/relationships/customXml" Target="../ink/ink4.xml"/><Relationship Id="rId98" Type="http://schemas.openxmlformats.org/officeDocument/2006/relationships/customXml" Target="../ink/ink49.xml"/><Relationship Id="rId121" Type="http://schemas.openxmlformats.org/officeDocument/2006/relationships/image" Target="../media/image65.png"/><Relationship Id="rId142" Type="http://schemas.openxmlformats.org/officeDocument/2006/relationships/customXml" Target="../ink/ink71.xml"/><Relationship Id="rId163" Type="http://schemas.openxmlformats.org/officeDocument/2006/relationships/image" Target="../media/image86.png"/><Relationship Id="rId184" Type="http://schemas.openxmlformats.org/officeDocument/2006/relationships/customXml" Target="../ink/ink92.xml"/><Relationship Id="rId219" Type="http://schemas.openxmlformats.org/officeDocument/2006/relationships/image" Target="../media/image114.png"/><Relationship Id="rId230" Type="http://schemas.openxmlformats.org/officeDocument/2006/relationships/customXml" Target="../ink/ink115.xml"/><Relationship Id="rId251" Type="http://schemas.openxmlformats.org/officeDocument/2006/relationships/image" Target="../media/image130.png"/><Relationship Id="rId25" Type="http://schemas.openxmlformats.org/officeDocument/2006/relationships/image" Target="../media/image17.png"/><Relationship Id="rId46" Type="http://schemas.openxmlformats.org/officeDocument/2006/relationships/customXml" Target="../ink/ink23.xml"/><Relationship Id="rId67" Type="http://schemas.openxmlformats.org/officeDocument/2006/relationships/image" Target="../media/image38.png"/><Relationship Id="rId272" Type="http://schemas.openxmlformats.org/officeDocument/2006/relationships/customXml" Target="../ink/ink136.xml"/><Relationship Id="rId88" Type="http://schemas.openxmlformats.org/officeDocument/2006/relationships/customXml" Target="../ink/ink44.xml"/><Relationship Id="rId111" Type="http://schemas.openxmlformats.org/officeDocument/2006/relationships/image" Target="../media/image60.png"/><Relationship Id="rId132" Type="http://schemas.openxmlformats.org/officeDocument/2006/relationships/customXml" Target="../ink/ink66.xml"/><Relationship Id="rId153" Type="http://schemas.openxmlformats.org/officeDocument/2006/relationships/image" Target="../media/image81.png"/><Relationship Id="rId174" Type="http://schemas.openxmlformats.org/officeDocument/2006/relationships/customXml" Target="../ink/ink87.xml"/><Relationship Id="rId195" Type="http://schemas.openxmlformats.org/officeDocument/2006/relationships/image" Target="../media/image102.png"/><Relationship Id="rId209" Type="http://schemas.openxmlformats.org/officeDocument/2006/relationships/image" Target="../media/image109.png"/><Relationship Id="rId220" Type="http://schemas.openxmlformats.org/officeDocument/2006/relationships/customXml" Target="../ink/ink110.xml"/><Relationship Id="rId241" Type="http://schemas.openxmlformats.org/officeDocument/2006/relationships/image" Target="../media/image125.png"/><Relationship Id="rId15" Type="http://schemas.openxmlformats.org/officeDocument/2006/relationships/image" Target="../media/image12.png"/><Relationship Id="rId36" Type="http://schemas.openxmlformats.org/officeDocument/2006/relationships/customXml" Target="../ink/ink18.xml"/><Relationship Id="rId57" Type="http://schemas.openxmlformats.org/officeDocument/2006/relationships/image" Target="../media/image33.png"/><Relationship Id="rId262" Type="http://schemas.openxmlformats.org/officeDocument/2006/relationships/customXml" Target="../ink/ink131.xml"/><Relationship Id="rId283" Type="http://schemas.openxmlformats.org/officeDocument/2006/relationships/image" Target="../media/image146.png"/><Relationship Id="rId78" Type="http://schemas.openxmlformats.org/officeDocument/2006/relationships/customXml" Target="../ink/ink39.xml"/><Relationship Id="rId99" Type="http://schemas.openxmlformats.org/officeDocument/2006/relationships/image" Target="../media/image54.png"/><Relationship Id="rId101" Type="http://schemas.openxmlformats.org/officeDocument/2006/relationships/image" Target="../media/image55.png"/><Relationship Id="rId122" Type="http://schemas.openxmlformats.org/officeDocument/2006/relationships/customXml" Target="../ink/ink61.xml"/><Relationship Id="rId143" Type="http://schemas.openxmlformats.org/officeDocument/2006/relationships/image" Target="../media/image76.png"/><Relationship Id="rId164" Type="http://schemas.openxmlformats.org/officeDocument/2006/relationships/customXml" Target="../ink/ink82.xml"/><Relationship Id="rId185" Type="http://schemas.openxmlformats.org/officeDocument/2006/relationships/image" Target="../media/image97.png"/><Relationship Id="rId9" Type="http://schemas.openxmlformats.org/officeDocument/2006/relationships/image" Target="../media/image9.png"/><Relationship Id="rId210" Type="http://schemas.openxmlformats.org/officeDocument/2006/relationships/customXml" Target="../ink/ink105.xml"/><Relationship Id="rId26" Type="http://schemas.openxmlformats.org/officeDocument/2006/relationships/customXml" Target="../ink/ink13.xml"/><Relationship Id="rId231" Type="http://schemas.openxmlformats.org/officeDocument/2006/relationships/image" Target="../media/image120.png"/><Relationship Id="rId252" Type="http://schemas.openxmlformats.org/officeDocument/2006/relationships/customXml" Target="../ink/ink126.xml"/><Relationship Id="rId273" Type="http://schemas.openxmlformats.org/officeDocument/2006/relationships/image" Target="../media/image141.png"/><Relationship Id="rId47" Type="http://schemas.openxmlformats.org/officeDocument/2006/relationships/image" Target="../media/image28.png"/><Relationship Id="rId68" Type="http://schemas.openxmlformats.org/officeDocument/2006/relationships/customXml" Target="../ink/ink34.xml"/><Relationship Id="rId89" Type="http://schemas.openxmlformats.org/officeDocument/2006/relationships/image" Target="../media/image49.png"/><Relationship Id="rId112" Type="http://schemas.openxmlformats.org/officeDocument/2006/relationships/customXml" Target="../ink/ink56.xml"/><Relationship Id="rId133" Type="http://schemas.openxmlformats.org/officeDocument/2006/relationships/image" Target="../media/image71.png"/><Relationship Id="rId154" Type="http://schemas.openxmlformats.org/officeDocument/2006/relationships/customXml" Target="../ink/ink77.xml"/><Relationship Id="rId175" Type="http://schemas.openxmlformats.org/officeDocument/2006/relationships/image" Target="../media/image92.png"/><Relationship Id="rId196" Type="http://schemas.openxmlformats.org/officeDocument/2006/relationships/customXml" Target="../ink/ink98.xml"/><Relationship Id="rId200" Type="http://schemas.openxmlformats.org/officeDocument/2006/relationships/customXml" Target="../ink/ink100.xml"/><Relationship Id="rId16" Type="http://schemas.openxmlformats.org/officeDocument/2006/relationships/customXml" Target="../ink/ink8.xml"/><Relationship Id="rId221" Type="http://schemas.openxmlformats.org/officeDocument/2006/relationships/image" Target="../media/image115.png"/><Relationship Id="rId242" Type="http://schemas.openxmlformats.org/officeDocument/2006/relationships/customXml" Target="../ink/ink121.xml"/><Relationship Id="rId263" Type="http://schemas.openxmlformats.org/officeDocument/2006/relationships/image" Target="../media/image136.png"/><Relationship Id="rId284" Type="http://schemas.openxmlformats.org/officeDocument/2006/relationships/customXml" Target="../ink/ink142.xml"/><Relationship Id="rId37" Type="http://schemas.openxmlformats.org/officeDocument/2006/relationships/image" Target="../media/image23.png"/><Relationship Id="rId58" Type="http://schemas.openxmlformats.org/officeDocument/2006/relationships/customXml" Target="../ink/ink29.xml"/><Relationship Id="rId79" Type="http://schemas.openxmlformats.org/officeDocument/2006/relationships/image" Target="../media/image44.png"/><Relationship Id="rId102" Type="http://schemas.openxmlformats.org/officeDocument/2006/relationships/customXml" Target="../ink/ink51.xml"/><Relationship Id="rId123" Type="http://schemas.openxmlformats.org/officeDocument/2006/relationships/image" Target="../media/image66.png"/><Relationship Id="rId144" Type="http://schemas.openxmlformats.org/officeDocument/2006/relationships/customXml" Target="../ink/ink72.xml"/><Relationship Id="rId90" Type="http://schemas.openxmlformats.org/officeDocument/2006/relationships/customXml" Target="../ink/ink45.xml"/><Relationship Id="rId165" Type="http://schemas.openxmlformats.org/officeDocument/2006/relationships/image" Target="../media/image87.png"/><Relationship Id="rId186" Type="http://schemas.openxmlformats.org/officeDocument/2006/relationships/customXml" Target="../ink/ink93.xml"/><Relationship Id="rId211" Type="http://schemas.openxmlformats.org/officeDocument/2006/relationships/image" Target="../media/image110.png"/><Relationship Id="rId232" Type="http://schemas.openxmlformats.org/officeDocument/2006/relationships/customXml" Target="../ink/ink116.xml"/><Relationship Id="rId253" Type="http://schemas.openxmlformats.org/officeDocument/2006/relationships/image" Target="../media/image131.png"/><Relationship Id="rId274" Type="http://schemas.openxmlformats.org/officeDocument/2006/relationships/customXml" Target="../ink/ink137.xml"/><Relationship Id="rId27" Type="http://schemas.openxmlformats.org/officeDocument/2006/relationships/image" Target="../media/image18.png"/><Relationship Id="rId48" Type="http://schemas.openxmlformats.org/officeDocument/2006/relationships/customXml" Target="../ink/ink24.xml"/><Relationship Id="rId69" Type="http://schemas.openxmlformats.org/officeDocument/2006/relationships/image" Target="../media/image39.png"/><Relationship Id="rId113" Type="http://schemas.openxmlformats.org/officeDocument/2006/relationships/image" Target="../media/image61.png"/><Relationship Id="rId134" Type="http://schemas.openxmlformats.org/officeDocument/2006/relationships/customXml" Target="../ink/ink67.xml"/><Relationship Id="rId80" Type="http://schemas.openxmlformats.org/officeDocument/2006/relationships/customXml" Target="../ink/ink40.xml"/><Relationship Id="rId155" Type="http://schemas.openxmlformats.org/officeDocument/2006/relationships/image" Target="../media/image82.png"/><Relationship Id="rId176" Type="http://schemas.openxmlformats.org/officeDocument/2006/relationships/customXml" Target="../ink/ink88.xml"/><Relationship Id="rId197" Type="http://schemas.openxmlformats.org/officeDocument/2006/relationships/image" Target="../media/image103.png"/><Relationship Id="rId201" Type="http://schemas.openxmlformats.org/officeDocument/2006/relationships/image" Target="../media/image105.png"/><Relationship Id="rId222" Type="http://schemas.openxmlformats.org/officeDocument/2006/relationships/customXml" Target="../ink/ink111.xml"/><Relationship Id="rId243" Type="http://schemas.openxmlformats.org/officeDocument/2006/relationships/image" Target="../media/image126.png"/><Relationship Id="rId264" Type="http://schemas.openxmlformats.org/officeDocument/2006/relationships/customXml" Target="../ink/ink132.xml"/><Relationship Id="rId285" Type="http://schemas.openxmlformats.org/officeDocument/2006/relationships/image" Target="../media/image147.png"/><Relationship Id="rId17" Type="http://schemas.openxmlformats.org/officeDocument/2006/relationships/image" Target="../media/image13.png"/><Relationship Id="rId38" Type="http://schemas.openxmlformats.org/officeDocument/2006/relationships/customXml" Target="../ink/ink19.xml"/><Relationship Id="rId59" Type="http://schemas.openxmlformats.org/officeDocument/2006/relationships/image" Target="../media/image34.png"/><Relationship Id="rId103" Type="http://schemas.openxmlformats.org/officeDocument/2006/relationships/image" Target="../media/image56.png"/><Relationship Id="rId124" Type="http://schemas.openxmlformats.org/officeDocument/2006/relationships/customXml" Target="../ink/ink62.xml"/><Relationship Id="rId70" Type="http://schemas.openxmlformats.org/officeDocument/2006/relationships/customXml" Target="../ink/ink35.xml"/><Relationship Id="rId91" Type="http://schemas.openxmlformats.org/officeDocument/2006/relationships/image" Target="../media/image50.png"/><Relationship Id="rId145" Type="http://schemas.openxmlformats.org/officeDocument/2006/relationships/image" Target="../media/image77.png"/><Relationship Id="rId166" Type="http://schemas.openxmlformats.org/officeDocument/2006/relationships/customXml" Target="../ink/ink83.xml"/><Relationship Id="rId187" Type="http://schemas.openxmlformats.org/officeDocument/2006/relationships/image" Target="../media/image98.png"/><Relationship Id="rId1" Type="http://schemas.openxmlformats.org/officeDocument/2006/relationships/slideLayout" Target="../slideLayouts/slideLayout14.xml"/><Relationship Id="rId212" Type="http://schemas.openxmlformats.org/officeDocument/2006/relationships/customXml" Target="../ink/ink106.xml"/><Relationship Id="rId233" Type="http://schemas.openxmlformats.org/officeDocument/2006/relationships/image" Target="../media/image121.png"/><Relationship Id="rId254" Type="http://schemas.openxmlformats.org/officeDocument/2006/relationships/customXml" Target="../ink/ink127.xml"/><Relationship Id="rId28" Type="http://schemas.openxmlformats.org/officeDocument/2006/relationships/customXml" Target="../ink/ink14.xml"/><Relationship Id="rId49" Type="http://schemas.openxmlformats.org/officeDocument/2006/relationships/image" Target="../media/image29.png"/><Relationship Id="rId114" Type="http://schemas.openxmlformats.org/officeDocument/2006/relationships/customXml" Target="../ink/ink57.xml"/><Relationship Id="rId275" Type="http://schemas.openxmlformats.org/officeDocument/2006/relationships/image" Target="../media/image142.png"/><Relationship Id="rId60" Type="http://schemas.openxmlformats.org/officeDocument/2006/relationships/customXml" Target="../ink/ink30.xml"/><Relationship Id="rId81" Type="http://schemas.openxmlformats.org/officeDocument/2006/relationships/image" Target="../media/image45.png"/><Relationship Id="rId135" Type="http://schemas.openxmlformats.org/officeDocument/2006/relationships/image" Target="../media/image72.png"/><Relationship Id="rId156" Type="http://schemas.openxmlformats.org/officeDocument/2006/relationships/customXml" Target="../ink/ink78.xml"/><Relationship Id="rId177" Type="http://schemas.openxmlformats.org/officeDocument/2006/relationships/image" Target="../media/image93.png"/><Relationship Id="rId198" Type="http://schemas.openxmlformats.org/officeDocument/2006/relationships/customXml" Target="../ink/ink99.xml"/><Relationship Id="rId202" Type="http://schemas.openxmlformats.org/officeDocument/2006/relationships/customXml" Target="../ink/ink101.xml"/><Relationship Id="rId223" Type="http://schemas.openxmlformats.org/officeDocument/2006/relationships/image" Target="../media/image116.png"/><Relationship Id="rId244" Type="http://schemas.openxmlformats.org/officeDocument/2006/relationships/customXml" Target="../ink/ink122.xml"/><Relationship Id="rId18" Type="http://schemas.openxmlformats.org/officeDocument/2006/relationships/customXml" Target="../ink/ink9.xml"/><Relationship Id="rId39" Type="http://schemas.openxmlformats.org/officeDocument/2006/relationships/image" Target="../media/image24.png"/><Relationship Id="rId265" Type="http://schemas.openxmlformats.org/officeDocument/2006/relationships/image" Target="../media/image137.png"/><Relationship Id="rId286" Type="http://schemas.openxmlformats.org/officeDocument/2006/relationships/customXml" Target="../ink/ink143.xml"/><Relationship Id="rId50" Type="http://schemas.openxmlformats.org/officeDocument/2006/relationships/customXml" Target="../ink/ink25.xml"/><Relationship Id="rId104" Type="http://schemas.openxmlformats.org/officeDocument/2006/relationships/customXml" Target="../ink/ink52.xml"/><Relationship Id="rId125" Type="http://schemas.openxmlformats.org/officeDocument/2006/relationships/image" Target="../media/image67.png"/><Relationship Id="rId146" Type="http://schemas.openxmlformats.org/officeDocument/2006/relationships/customXml" Target="../ink/ink73.xml"/><Relationship Id="rId167" Type="http://schemas.openxmlformats.org/officeDocument/2006/relationships/image" Target="../media/image88.png"/><Relationship Id="rId188" Type="http://schemas.openxmlformats.org/officeDocument/2006/relationships/customXml" Target="../ink/ink94.xml"/><Relationship Id="rId71" Type="http://schemas.openxmlformats.org/officeDocument/2006/relationships/image" Target="../media/image40.png"/><Relationship Id="rId92" Type="http://schemas.openxmlformats.org/officeDocument/2006/relationships/customXml" Target="../ink/ink46.xml"/><Relationship Id="rId213" Type="http://schemas.openxmlformats.org/officeDocument/2006/relationships/image" Target="../media/image111.png"/><Relationship Id="rId234" Type="http://schemas.openxmlformats.org/officeDocument/2006/relationships/customXml" Target="../ink/ink117.xml"/><Relationship Id="rId2" Type="http://schemas.openxmlformats.org/officeDocument/2006/relationships/customXml" Target="../ink/ink1.xml"/><Relationship Id="rId29" Type="http://schemas.openxmlformats.org/officeDocument/2006/relationships/image" Target="../media/image19.png"/><Relationship Id="rId255" Type="http://schemas.openxmlformats.org/officeDocument/2006/relationships/image" Target="../media/image132.png"/><Relationship Id="rId276" Type="http://schemas.openxmlformats.org/officeDocument/2006/relationships/customXml" Target="../ink/ink138.xml"/><Relationship Id="rId40" Type="http://schemas.openxmlformats.org/officeDocument/2006/relationships/customXml" Target="../ink/ink20.xml"/><Relationship Id="rId115" Type="http://schemas.openxmlformats.org/officeDocument/2006/relationships/image" Target="../media/image62.png"/><Relationship Id="rId136" Type="http://schemas.openxmlformats.org/officeDocument/2006/relationships/customXml" Target="../ink/ink68.xml"/><Relationship Id="rId157" Type="http://schemas.openxmlformats.org/officeDocument/2006/relationships/image" Target="../media/image83.png"/><Relationship Id="rId178" Type="http://schemas.openxmlformats.org/officeDocument/2006/relationships/customXml" Target="../ink/ink89.xml"/><Relationship Id="rId61" Type="http://schemas.openxmlformats.org/officeDocument/2006/relationships/image" Target="../media/image35.png"/><Relationship Id="rId82" Type="http://schemas.openxmlformats.org/officeDocument/2006/relationships/customXml" Target="../ink/ink41.xml"/><Relationship Id="rId199" Type="http://schemas.openxmlformats.org/officeDocument/2006/relationships/image" Target="../media/image104.png"/><Relationship Id="rId203" Type="http://schemas.openxmlformats.org/officeDocument/2006/relationships/image" Target="../media/image106.png"/><Relationship Id="rId19" Type="http://schemas.openxmlformats.org/officeDocument/2006/relationships/image" Target="../media/image14.png"/><Relationship Id="rId224" Type="http://schemas.openxmlformats.org/officeDocument/2006/relationships/customXml" Target="../ink/ink112.xml"/><Relationship Id="rId245" Type="http://schemas.openxmlformats.org/officeDocument/2006/relationships/image" Target="../media/image127.png"/><Relationship Id="rId266" Type="http://schemas.openxmlformats.org/officeDocument/2006/relationships/customXml" Target="../ink/ink133.xml"/><Relationship Id="rId287" Type="http://schemas.openxmlformats.org/officeDocument/2006/relationships/image" Target="../media/image148.png"/><Relationship Id="rId30" Type="http://schemas.openxmlformats.org/officeDocument/2006/relationships/customXml" Target="../ink/ink15.xml"/><Relationship Id="rId105" Type="http://schemas.openxmlformats.org/officeDocument/2006/relationships/image" Target="../media/image57.png"/><Relationship Id="rId126" Type="http://schemas.openxmlformats.org/officeDocument/2006/relationships/customXml" Target="../ink/ink63.xml"/><Relationship Id="rId147" Type="http://schemas.openxmlformats.org/officeDocument/2006/relationships/image" Target="../media/image78.png"/><Relationship Id="rId168" Type="http://schemas.openxmlformats.org/officeDocument/2006/relationships/customXml" Target="../ink/ink84.xml"/><Relationship Id="rId51" Type="http://schemas.openxmlformats.org/officeDocument/2006/relationships/image" Target="../media/image30.png"/><Relationship Id="rId72" Type="http://schemas.openxmlformats.org/officeDocument/2006/relationships/customXml" Target="../ink/ink36.xml"/><Relationship Id="rId93" Type="http://schemas.openxmlformats.org/officeDocument/2006/relationships/image" Target="../media/image51.png"/><Relationship Id="rId189" Type="http://schemas.openxmlformats.org/officeDocument/2006/relationships/image" Target="../media/image99.png"/><Relationship Id="rId3" Type="http://schemas.openxmlformats.org/officeDocument/2006/relationships/image" Target="../media/image6.png"/><Relationship Id="rId214" Type="http://schemas.openxmlformats.org/officeDocument/2006/relationships/customXml" Target="../ink/ink107.xml"/><Relationship Id="rId235" Type="http://schemas.openxmlformats.org/officeDocument/2006/relationships/image" Target="../media/image122.png"/><Relationship Id="rId256" Type="http://schemas.openxmlformats.org/officeDocument/2006/relationships/customXml" Target="../ink/ink128.xml"/><Relationship Id="rId277" Type="http://schemas.openxmlformats.org/officeDocument/2006/relationships/image" Target="../media/image143.png"/><Relationship Id="rId116" Type="http://schemas.openxmlformats.org/officeDocument/2006/relationships/customXml" Target="../ink/ink58.xml"/><Relationship Id="rId137" Type="http://schemas.openxmlformats.org/officeDocument/2006/relationships/image" Target="../media/image73.png"/><Relationship Id="rId158" Type="http://schemas.openxmlformats.org/officeDocument/2006/relationships/customXml" Target="../ink/ink79.xml"/><Relationship Id="rId20" Type="http://schemas.openxmlformats.org/officeDocument/2006/relationships/customXml" Target="../ink/ink10.xml"/><Relationship Id="rId41" Type="http://schemas.openxmlformats.org/officeDocument/2006/relationships/image" Target="../media/image25.png"/><Relationship Id="rId62" Type="http://schemas.openxmlformats.org/officeDocument/2006/relationships/customXml" Target="../ink/ink31.xml"/><Relationship Id="rId83" Type="http://schemas.openxmlformats.org/officeDocument/2006/relationships/image" Target="../media/image46.png"/><Relationship Id="rId179" Type="http://schemas.openxmlformats.org/officeDocument/2006/relationships/image" Target="../media/image94.png"/><Relationship Id="rId190" Type="http://schemas.openxmlformats.org/officeDocument/2006/relationships/customXml" Target="../ink/ink95.xml"/><Relationship Id="rId204" Type="http://schemas.openxmlformats.org/officeDocument/2006/relationships/customXml" Target="../ink/ink102.xml"/><Relationship Id="rId225" Type="http://schemas.openxmlformats.org/officeDocument/2006/relationships/image" Target="../media/image117.png"/><Relationship Id="rId246" Type="http://schemas.openxmlformats.org/officeDocument/2006/relationships/customXml" Target="../ink/ink123.xml"/><Relationship Id="rId267" Type="http://schemas.openxmlformats.org/officeDocument/2006/relationships/image" Target="../media/image138.png"/><Relationship Id="rId288" Type="http://schemas.openxmlformats.org/officeDocument/2006/relationships/customXml" Target="../ink/ink144.xml"/><Relationship Id="rId106" Type="http://schemas.openxmlformats.org/officeDocument/2006/relationships/customXml" Target="../ink/ink53.xml"/><Relationship Id="rId127" Type="http://schemas.openxmlformats.org/officeDocument/2006/relationships/image" Target="../media/image68.png"/><Relationship Id="rId10" Type="http://schemas.openxmlformats.org/officeDocument/2006/relationships/customXml" Target="../ink/ink5.xml"/><Relationship Id="rId31" Type="http://schemas.openxmlformats.org/officeDocument/2006/relationships/image" Target="../media/image20.png"/><Relationship Id="rId52" Type="http://schemas.openxmlformats.org/officeDocument/2006/relationships/customXml" Target="../ink/ink26.xml"/><Relationship Id="rId73" Type="http://schemas.openxmlformats.org/officeDocument/2006/relationships/image" Target="../media/image41.png"/><Relationship Id="rId94" Type="http://schemas.openxmlformats.org/officeDocument/2006/relationships/customXml" Target="../ink/ink47.xml"/><Relationship Id="rId148" Type="http://schemas.openxmlformats.org/officeDocument/2006/relationships/customXml" Target="../ink/ink74.xml"/><Relationship Id="rId169" Type="http://schemas.openxmlformats.org/officeDocument/2006/relationships/image" Target="../media/image89.png"/><Relationship Id="rId4" Type="http://schemas.openxmlformats.org/officeDocument/2006/relationships/customXml" Target="../ink/ink2.xml"/><Relationship Id="rId180" Type="http://schemas.openxmlformats.org/officeDocument/2006/relationships/customXml" Target="../ink/ink90.xml"/><Relationship Id="rId215" Type="http://schemas.openxmlformats.org/officeDocument/2006/relationships/image" Target="../media/image112.png"/><Relationship Id="rId236" Type="http://schemas.openxmlformats.org/officeDocument/2006/relationships/customXml" Target="../ink/ink118.xml"/><Relationship Id="rId257" Type="http://schemas.openxmlformats.org/officeDocument/2006/relationships/image" Target="../media/image133.png"/><Relationship Id="rId278" Type="http://schemas.openxmlformats.org/officeDocument/2006/relationships/customXml" Target="../ink/ink139.xml"/><Relationship Id="rId42" Type="http://schemas.openxmlformats.org/officeDocument/2006/relationships/customXml" Target="../ink/ink21.xml"/><Relationship Id="rId84" Type="http://schemas.openxmlformats.org/officeDocument/2006/relationships/customXml" Target="../ink/ink42.xml"/><Relationship Id="rId138" Type="http://schemas.openxmlformats.org/officeDocument/2006/relationships/customXml" Target="../ink/ink69.xml"/><Relationship Id="rId191" Type="http://schemas.openxmlformats.org/officeDocument/2006/relationships/image" Target="../media/image100.png"/><Relationship Id="rId205" Type="http://schemas.openxmlformats.org/officeDocument/2006/relationships/image" Target="../media/image107.png"/><Relationship Id="rId247" Type="http://schemas.openxmlformats.org/officeDocument/2006/relationships/image" Target="../media/image128.png"/><Relationship Id="rId107" Type="http://schemas.openxmlformats.org/officeDocument/2006/relationships/image" Target="../media/image58.png"/><Relationship Id="rId289" Type="http://schemas.openxmlformats.org/officeDocument/2006/relationships/image" Target="../media/image149.png"/><Relationship Id="rId11" Type="http://schemas.openxmlformats.org/officeDocument/2006/relationships/image" Target="../media/image10.png"/><Relationship Id="rId53" Type="http://schemas.openxmlformats.org/officeDocument/2006/relationships/image" Target="../media/image31.png"/><Relationship Id="rId149" Type="http://schemas.openxmlformats.org/officeDocument/2006/relationships/image" Target="../media/image79.png"/><Relationship Id="rId95" Type="http://schemas.openxmlformats.org/officeDocument/2006/relationships/image" Target="../media/image52.png"/><Relationship Id="rId160" Type="http://schemas.openxmlformats.org/officeDocument/2006/relationships/customXml" Target="../ink/ink80.xml"/><Relationship Id="rId216" Type="http://schemas.openxmlformats.org/officeDocument/2006/relationships/customXml" Target="../ink/ink108.xml"/><Relationship Id="rId258" Type="http://schemas.openxmlformats.org/officeDocument/2006/relationships/customXml" Target="../ink/ink129.xml"/><Relationship Id="rId22" Type="http://schemas.openxmlformats.org/officeDocument/2006/relationships/customXml" Target="../ink/ink11.xml"/><Relationship Id="rId64" Type="http://schemas.openxmlformats.org/officeDocument/2006/relationships/customXml" Target="../ink/ink32.xml"/><Relationship Id="rId118" Type="http://schemas.openxmlformats.org/officeDocument/2006/relationships/customXml" Target="../ink/ink59.xml"/><Relationship Id="rId171" Type="http://schemas.openxmlformats.org/officeDocument/2006/relationships/image" Target="../media/image90.png"/><Relationship Id="rId227" Type="http://schemas.openxmlformats.org/officeDocument/2006/relationships/image" Target="../media/image118.png"/></Relationships>
</file>

<file path=ppt/slides/_rels/slide5.xml.rels><?xml version="1.0" encoding="UTF-8" standalone="yes"?>
<Relationships xmlns="http://schemas.openxmlformats.org/package/2006/relationships"><Relationship Id="rId117" Type="http://schemas.openxmlformats.org/officeDocument/2006/relationships/image" Target="../media/image208.png"/><Relationship Id="rId21" Type="http://schemas.openxmlformats.org/officeDocument/2006/relationships/image" Target="../media/image160.png"/><Relationship Id="rId63" Type="http://schemas.openxmlformats.org/officeDocument/2006/relationships/image" Target="../media/image181.png"/><Relationship Id="rId159" Type="http://schemas.openxmlformats.org/officeDocument/2006/relationships/image" Target="../media/image229.png"/><Relationship Id="rId170" Type="http://schemas.openxmlformats.org/officeDocument/2006/relationships/customXml" Target="../ink/ink230.xml"/><Relationship Id="rId226" Type="http://schemas.openxmlformats.org/officeDocument/2006/relationships/customXml" Target="../ink/ink258.xml"/><Relationship Id="rId268" Type="http://schemas.openxmlformats.org/officeDocument/2006/relationships/customXml" Target="../ink/ink279.xml"/><Relationship Id="rId32" Type="http://schemas.openxmlformats.org/officeDocument/2006/relationships/customXml" Target="../ink/ink161.xml"/><Relationship Id="rId74" Type="http://schemas.openxmlformats.org/officeDocument/2006/relationships/customXml" Target="../ink/ink182.xml"/><Relationship Id="rId128" Type="http://schemas.openxmlformats.org/officeDocument/2006/relationships/customXml" Target="../ink/ink209.xml"/><Relationship Id="rId5" Type="http://schemas.openxmlformats.org/officeDocument/2006/relationships/image" Target="../media/image152.png"/><Relationship Id="rId181" Type="http://schemas.openxmlformats.org/officeDocument/2006/relationships/image" Target="../media/image240.png"/><Relationship Id="rId237" Type="http://schemas.openxmlformats.org/officeDocument/2006/relationships/image" Target="../media/image268.png"/><Relationship Id="rId279" Type="http://schemas.openxmlformats.org/officeDocument/2006/relationships/image" Target="../media/image289.png"/><Relationship Id="rId22" Type="http://schemas.openxmlformats.org/officeDocument/2006/relationships/customXml" Target="../ink/ink156.xml"/><Relationship Id="rId43" Type="http://schemas.openxmlformats.org/officeDocument/2006/relationships/image" Target="../media/image171.png"/><Relationship Id="rId64" Type="http://schemas.openxmlformats.org/officeDocument/2006/relationships/customXml" Target="../ink/ink177.xml"/><Relationship Id="rId118" Type="http://schemas.openxmlformats.org/officeDocument/2006/relationships/customXml" Target="../ink/ink204.xml"/><Relationship Id="rId139" Type="http://schemas.openxmlformats.org/officeDocument/2006/relationships/image" Target="../media/image219.png"/><Relationship Id="rId85" Type="http://schemas.openxmlformats.org/officeDocument/2006/relationships/image" Target="../media/image192.png"/><Relationship Id="rId150" Type="http://schemas.openxmlformats.org/officeDocument/2006/relationships/customXml" Target="../ink/ink220.xml"/><Relationship Id="rId171" Type="http://schemas.openxmlformats.org/officeDocument/2006/relationships/image" Target="../media/image235.png"/><Relationship Id="rId192" Type="http://schemas.openxmlformats.org/officeDocument/2006/relationships/customXml" Target="../ink/ink241.xml"/><Relationship Id="rId206" Type="http://schemas.openxmlformats.org/officeDocument/2006/relationships/customXml" Target="../ink/ink248.xml"/><Relationship Id="rId227" Type="http://schemas.openxmlformats.org/officeDocument/2006/relationships/image" Target="../media/image263.png"/><Relationship Id="rId248" Type="http://schemas.openxmlformats.org/officeDocument/2006/relationships/customXml" Target="../ink/ink269.xml"/><Relationship Id="rId269" Type="http://schemas.openxmlformats.org/officeDocument/2006/relationships/image" Target="../media/image284.png"/><Relationship Id="rId12" Type="http://schemas.openxmlformats.org/officeDocument/2006/relationships/customXml" Target="../ink/ink151.xml"/><Relationship Id="rId33" Type="http://schemas.openxmlformats.org/officeDocument/2006/relationships/image" Target="../media/image166.png"/><Relationship Id="rId108" Type="http://schemas.openxmlformats.org/officeDocument/2006/relationships/customXml" Target="../ink/ink199.xml"/><Relationship Id="rId129" Type="http://schemas.openxmlformats.org/officeDocument/2006/relationships/image" Target="../media/image214.png"/><Relationship Id="rId280" Type="http://schemas.openxmlformats.org/officeDocument/2006/relationships/customXml" Target="../ink/ink285.xml"/><Relationship Id="rId54" Type="http://schemas.openxmlformats.org/officeDocument/2006/relationships/customXml" Target="../ink/ink172.xml"/><Relationship Id="rId75" Type="http://schemas.openxmlformats.org/officeDocument/2006/relationships/image" Target="../media/image187.png"/><Relationship Id="rId96" Type="http://schemas.openxmlformats.org/officeDocument/2006/relationships/customXml" Target="../ink/ink193.xml"/><Relationship Id="rId140" Type="http://schemas.openxmlformats.org/officeDocument/2006/relationships/customXml" Target="../ink/ink215.xml"/><Relationship Id="rId161" Type="http://schemas.openxmlformats.org/officeDocument/2006/relationships/image" Target="../media/image230.png"/><Relationship Id="rId182" Type="http://schemas.openxmlformats.org/officeDocument/2006/relationships/customXml" Target="../ink/ink236.xml"/><Relationship Id="rId217" Type="http://schemas.openxmlformats.org/officeDocument/2006/relationships/image" Target="../media/image258.png"/><Relationship Id="rId6" Type="http://schemas.openxmlformats.org/officeDocument/2006/relationships/customXml" Target="../ink/ink148.xml"/><Relationship Id="rId238" Type="http://schemas.openxmlformats.org/officeDocument/2006/relationships/customXml" Target="../ink/ink264.xml"/><Relationship Id="rId259" Type="http://schemas.openxmlformats.org/officeDocument/2006/relationships/image" Target="../media/image279.png"/><Relationship Id="rId23" Type="http://schemas.openxmlformats.org/officeDocument/2006/relationships/image" Target="../media/image161.png"/><Relationship Id="rId119" Type="http://schemas.openxmlformats.org/officeDocument/2006/relationships/image" Target="../media/image209.png"/><Relationship Id="rId270" Type="http://schemas.openxmlformats.org/officeDocument/2006/relationships/customXml" Target="../ink/ink280.xml"/><Relationship Id="rId44" Type="http://schemas.openxmlformats.org/officeDocument/2006/relationships/customXml" Target="../ink/ink167.xml"/><Relationship Id="rId65" Type="http://schemas.openxmlformats.org/officeDocument/2006/relationships/image" Target="../media/image182.png"/><Relationship Id="rId86" Type="http://schemas.openxmlformats.org/officeDocument/2006/relationships/customXml" Target="../ink/ink188.xml"/><Relationship Id="rId130" Type="http://schemas.openxmlformats.org/officeDocument/2006/relationships/customXml" Target="../ink/ink210.xml"/><Relationship Id="rId151" Type="http://schemas.openxmlformats.org/officeDocument/2006/relationships/image" Target="../media/image225.png"/><Relationship Id="rId172" Type="http://schemas.openxmlformats.org/officeDocument/2006/relationships/customXml" Target="../ink/ink231.xml"/><Relationship Id="rId193" Type="http://schemas.openxmlformats.org/officeDocument/2006/relationships/image" Target="../media/image246.png"/><Relationship Id="rId207" Type="http://schemas.openxmlformats.org/officeDocument/2006/relationships/image" Target="../media/image253.png"/><Relationship Id="rId228" Type="http://schemas.openxmlformats.org/officeDocument/2006/relationships/customXml" Target="../ink/ink259.xml"/><Relationship Id="rId249" Type="http://schemas.openxmlformats.org/officeDocument/2006/relationships/image" Target="../media/image274.png"/><Relationship Id="rId13" Type="http://schemas.openxmlformats.org/officeDocument/2006/relationships/image" Target="../media/image156.png"/><Relationship Id="rId109" Type="http://schemas.openxmlformats.org/officeDocument/2006/relationships/image" Target="../media/image204.png"/><Relationship Id="rId260" Type="http://schemas.openxmlformats.org/officeDocument/2006/relationships/customXml" Target="../ink/ink275.xml"/><Relationship Id="rId281" Type="http://schemas.openxmlformats.org/officeDocument/2006/relationships/image" Target="../media/image290.png"/><Relationship Id="rId34" Type="http://schemas.openxmlformats.org/officeDocument/2006/relationships/customXml" Target="../ink/ink162.xml"/><Relationship Id="rId55" Type="http://schemas.openxmlformats.org/officeDocument/2006/relationships/image" Target="../media/image177.png"/><Relationship Id="rId76" Type="http://schemas.openxmlformats.org/officeDocument/2006/relationships/customXml" Target="../ink/ink183.xml"/><Relationship Id="rId97" Type="http://schemas.openxmlformats.org/officeDocument/2006/relationships/image" Target="../media/image198.png"/><Relationship Id="rId120" Type="http://schemas.openxmlformats.org/officeDocument/2006/relationships/customXml" Target="../ink/ink205.xml"/><Relationship Id="rId141" Type="http://schemas.openxmlformats.org/officeDocument/2006/relationships/image" Target="../media/image220.png"/><Relationship Id="rId7" Type="http://schemas.openxmlformats.org/officeDocument/2006/relationships/image" Target="../media/image153.png"/><Relationship Id="rId162" Type="http://schemas.openxmlformats.org/officeDocument/2006/relationships/customXml" Target="../ink/ink226.xml"/><Relationship Id="rId183" Type="http://schemas.openxmlformats.org/officeDocument/2006/relationships/image" Target="../media/image241.png"/><Relationship Id="rId218" Type="http://schemas.openxmlformats.org/officeDocument/2006/relationships/customXml" Target="../ink/ink254.xml"/><Relationship Id="rId239" Type="http://schemas.openxmlformats.org/officeDocument/2006/relationships/image" Target="../media/image269.png"/><Relationship Id="rId250" Type="http://schemas.openxmlformats.org/officeDocument/2006/relationships/customXml" Target="../ink/ink270.xml"/><Relationship Id="rId271" Type="http://schemas.openxmlformats.org/officeDocument/2006/relationships/image" Target="../media/image285.png"/><Relationship Id="rId24" Type="http://schemas.openxmlformats.org/officeDocument/2006/relationships/customXml" Target="../ink/ink157.xml"/><Relationship Id="rId45" Type="http://schemas.openxmlformats.org/officeDocument/2006/relationships/image" Target="../media/image172.png"/><Relationship Id="rId66" Type="http://schemas.openxmlformats.org/officeDocument/2006/relationships/customXml" Target="../ink/ink178.xml"/><Relationship Id="rId87" Type="http://schemas.openxmlformats.org/officeDocument/2006/relationships/image" Target="../media/image193.png"/><Relationship Id="rId110" Type="http://schemas.openxmlformats.org/officeDocument/2006/relationships/customXml" Target="../ink/ink200.xml"/><Relationship Id="rId131" Type="http://schemas.openxmlformats.org/officeDocument/2006/relationships/image" Target="../media/image215.png"/><Relationship Id="rId152" Type="http://schemas.openxmlformats.org/officeDocument/2006/relationships/customXml" Target="../ink/ink221.xml"/><Relationship Id="rId173" Type="http://schemas.openxmlformats.org/officeDocument/2006/relationships/image" Target="../media/image236.png"/><Relationship Id="rId194" Type="http://schemas.openxmlformats.org/officeDocument/2006/relationships/customXml" Target="../ink/ink242.xml"/><Relationship Id="rId208" Type="http://schemas.openxmlformats.org/officeDocument/2006/relationships/customXml" Target="../ink/ink249.xml"/><Relationship Id="rId229" Type="http://schemas.openxmlformats.org/officeDocument/2006/relationships/image" Target="../media/image264.png"/><Relationship Id="rId240" Type="http://schemas.openxmlformats.org/officeDocument/2006/relationships/customXml" Target="../ink/ink265.xml"/><Relationship Id="rId261" Type="http://schemas.openxmlformats.org/officeDocument/2006/relationships/image" Target="../media/image280.png"/><Relationship Id="rId14" Type="http://schemas.openxmlformats.org/officeDocument/2006/relationships/customXml" Target="../ink/ink152.xml"/><Relationship Id="rId35" Type="http://schemas.openxmlformats.org/officeDocument/2006/relationships/image" Target="../media/image167.png"/><Relationship Id="rId56" Type="http://schemas.openxmlformats.org/officeDocument/2006/relationships/customXml" Target="../ink/ink173.xml"/><Relationship Id="rId77" Type="http://schemas.openxmlformats.org/officeDocument/2006/relationships/image" Target="../media/image188.png"/><Relationship Id="rId100" Type="http://schemas.openxmlformats.org/officeDocument/2006/relationships/customXml" Target="../ink/ink195.xml"/><Relationship Id="rId282" Type="http://schemas.openxmlformats.org/officeDocument/2006/relationships/customXml" Target="../ink/ink286.xml"/><Relationship Id="rId8" Type="http://schemas.openxmlformats.org/officeDocument/2006/relationships/customXml" Target="../ink/ink149.xml"/><Relationship Id="rId98" Type="http://schemas.openxmlformats.org/officeDocument/2006/relationships/customXml" Target="../ink/ink194.xml"/><Relationship Id="rId121" Type="http://schemas.openxmlformats.org/officeDocument/2006/relationships/image" Target="../media/image210.png"/><Relationship Id="rId142" Type="http://schemas.openxmlformats.org/officeDocument/2006/relationships/customXml" Target="../ink/ink216.xml"/><Relationship Id="rId163" Type="http://schemas.openxmlformats.org/officeDocument/2006/relationships/image" Target="../media/image231.png"/><Relationship Id="rId184" Type="http://schemas.openxmlformats.org/officeDocument/2006/relationships/customXml" Target="../ink/ink237.xml"/><Relationship Id="rId219" Type="http://schemas.openxmlformats.org/officeDocument/2006/relationships/image" Target="../media/image259.png"/><Relationship Id="rId230" Type="http://schemas.openxmlformats.org/officeDocument/2006/relationships/customXml" Target="../ink/ink260.xml"/><Relationship Id="rId251" Type="http://schemas.openxmlformats.org/officeDocument/2006/relationships/image" Target="../media/image275.png"/><Relationship Id="rId25" Type="http://schemas.openxmlformats.org/officeDocument/2006/relationships/image" Target="../media/image162.png"/><Relationship Id="rId46" Type="http://schemas.openxmlformats.org/officeDocument/2006/relationships/customXml" Target="../ink/ink168.xml"/><Relationship Id="rId67" Type="http://schemas.openxmlformats.org/officeDocument/2006/relationships/image" Target="../media/image183.png"/><Relationship Id="rId272" Type="http://schemas.openxmlformats.org/officeDocument/2006/relationships/customXml" Target="../ink/ink281.xml"/><Relationship Id="rId88" Type="http://schemas.openxmlformats.org/officeDocument/2006/relationships/customXml" Target="../ink/ink189.xml"/><Relationship Id="rId111" Type="http://schemas.openxmlformats.org/officeDocument/2006/relationships/image" Target="../media/image205.png"/><Relationship Id="rId132" Type="http://schemas.openxmlformats.org/officeDocument/2006/relationships/customXml" Target="../ink/ink211.xml"/><Relationship Id="rId153" Type="http://schemas.openxmlformats.org/officeDocument/2006/relationships/image" Target="../media/image226.png"/><Relationship Id="rId174" Type="http://schemas.openxmlformats.org/officeDocument/2006/relationships/customXml" Target="../ink/ink232.xml"/><Relationship Id="rId195" Type="http://schemas.openxmlformats.org/officeDocument/2006/relationships/image" Target="../media/image247.png"/><Relationship Id="rId209" Type="http://schemas.openxmlformats.org/officeDocument/2006/relationships/image" Target="../media/image254.png"/><Relationship Id="rId220" Type="http://schemas.openxmlformats.org/officeDocument/2006/relationships/customXml" Target="../ink/ink255.xml"/><Relationship Id="rId241" Type="http://schemas.openxmlformats.org/officeDocument/2006/relationships/image" Target="../media/image270.png"/><Relationship Id="rId15" Type="http://schemas.openxmlformats.org/officeDocument/2006/relationships/image" Target="../media/image157.png"/><Relationship Id="rId36" Type="http://schemas.openxmlformats.org/officeDocument/2006/relationships/customXml" Target="../ink/ink163.xml"/><Relationship Id="rId57" Type="http://schemas.openxmlformats.org/officeDocument/2006/relationships/image" Target="../media/image178.png"/><Relationship Id="rId262" Type="http://schemas.openxmlformats.org/officeDocument/2006/relationships/customXml" Target="../ink/ink276.xml"/><Relationship Id="rId283" Type="http://schemas.openxmlformats.org/officeDocument/2006/relationships/image" Target="../media/image291.png"/><Relationship Id="rId78" Type="http://schemas.openxmlformats.org/officeDocument/2006/relationships/customXml" Target="../ink/ink184.xml"/><Relationship Id="rId99" Type="http://schemas.openxmlformats.org/officeDocument/2006/relationships/image" Target="../media/image199.png"/><Relationship Id="rId101" Type="http://schemas.openxmlformats.org/officeDocument/2006/relationships/image" Target="../media/image200.png"/><Relationship Id="rId122" Type="http://schemas.openxmlformats.org/officeDocument/2006/relationships/customXml" Target="../ink/ink206.xml"/><Relationship Id="rId143" Type="http://schemas.openxmlformats.org/officeDocument/2006/relationships/image" Target="../media/image221.png"/><Relationship Id="rId164" Type="http://schemas.openxmlformats.org/officeDocument/2006/relationships/customXml" Target="../ink/ink227.xml"/><Relationship Id="rId185" Type="http://schemas.openxmlformats.org/officeDocument/2006/relationships/image" Target="../media/image242.png"/><Relationship Id="rId9" Type="http://schemas.openxmlformats.org/officeDocument/2006/relationships/image" Target="../media/image154.png"/><Relationship Id="rId210" Type="http://schemas.openxmlformats.org/officeDocument/2006/relationships/customXml" Target="../ink/ink250.xml"/><Relationship Id="rId26" Type="http://schemas.openxmlformats.org/officeDocument/2006/relationships/customXml" Target="../ink/ink158.xml"/><Relationship Id="rId231" Type="http://schemas.openxmlformats.org/officeDocument/2006/relationships/image" Target="../media/image265.png"/><Relationship Id="rId252" Type="http://schemas.openxmlformats.org/officeDocument/2006/relationships/customXml" Target="../ink/ink271.xml"/><Relationship Id="rId273" Type="http://schemas.openxmlformats.org/officeDocument/2006/relationships/image" Target="../media/image286.png"/><Relationship Id="rId47" Type="http://schemas.openxmlformats.org/officeDocument/2006/relationships/image" Target="../media/image173.png"/><Relationship Id="rId68" Type="http://schemas.openxmlformats.org/officeDocument/2006/relationships/customXml" Target="../ink/ink179.xml"/><Relationship Id="rId89" Type="http://schemas.openxmlformats.org/officeDocument/2006/relationships/image" Target="../media/image194.png"/><Relationship Id="rId112" Type="http://schemas.openxmlformats.org/officeDocument/2006/relationships/customXml" Target="../ink/ink201.xml"/><Relationship Id="rId133" Type="http://schemas.openxmlformats.org/officeDocument/2006/relationships/image" Target="../media/image216.png"/><Relationship Id="rId154" Type="http://schemas.openxmlformats.org/officeDocument/2006/relationships/customXml" Target="../ink/ink222.xml"/><Relationship Id="rId175" Type="http://schemas.openxmlformats.org/officeDocument/2006/relationships/image" Target="../media/image237.png"/><Relationship Id="rId196" Type="http://schemas.openxmlformats.org/officeDocument/2006/relationships/customXml" Target="../ink/ink243.xml"/><Relationship Id="rId200" Type="http://schemas.openxmlformats.org/officeDocument/2006/relationships/customXml" Target="../ink/ink245.xml"/><Relationship Id="rId16" Type="http://schemas.openxmlformats.org/officeDocument/2006/relationships/customXml" Target="../ink/ink153.xml"/><Relationship Id="rId221" Type="http://schemas.openxmlformats.org/officeDocument/2006/relationships/image" Target="../media/image260.png"/><Relationship Id="rId242" Type="http://schemas.openxmlformats.org/officeDocument/2006/relationships/customXml" Target="../ink/ink266.xml"/><Relationship Id="rId263" Type="http://schemas.openxmlformats.org/officeDocument/2006/relationships/image" Target="../media/image281.png"/><Relationship Id="rId37" Type="http://schemas.openxmlformats.org/officeDocument/2006/relationships/image" Target="../media/image168.png"/><Relationship Id="rId58" Type="http://schemas.openxmlformats.org/officeDocument/2006/relationships/customXml" Target="../ink/ink174.xml"/><Relationship Id="rId79" Type="http://schemas.openxmlformats.org/officeDocument/2006/relationships/image" Target="../media/image189.png"/><Relationship Id="rId102" Type="http://schemas.openxmlformats.org/officeDocument/2006/relationships/customXml" Target="../ink/ink196.xml"/><Relationship Id="rId123" Type="http://schemas.openxmlformats.org/officeDocument/2006/relationships/image" Target="../media/image211.png"/><Relationship Id="rId144" Type="http://schemas.openxmlformats.org/officeDocument/2006/relationships/customXml" Target="../ink/ink217.xml"/><Relationship Id="rId90" Type="http://schemas.openxmlformats.org/officeDocument/2006/relationships/customXml" Target="../ink/ink190.xml"/><Relationship Id="rId165" Type="http://schemas.openxmlformats.org/officeDocument/2006/relationships/image" Target="../media/image232.png"/><Relationship Id="rId186" Type="http://schemas.openxmlformats.org/officeDocument/2006/relationships/customXml" Target="../ink/ink238.xml"/><Relationship Id="rId211" Type="http://schemas.openxmlformats.org/officeDocument/2006/relationships/image" Target="../media/image255.png"/><Relationship Id="rId232" Type="http://schemas.openxmlformats.org/officeDocument/2006/relationships/customXml" Target="../ink/ink261.xml"/><Relationship Id="rId253" Type="http://schemas.openxmlformats.org/officeDocument/2006/relationships/image" Target="../media/image276.png"/><Relationship Id="rId274" Type="http://schemas.openxmlformats.org/officeDocument/2006/relationships/customXml" Target="../ink/ink282.xml"/><Relationship Id="rId27" Type="http://schemas.openxmlformats.org/officeDocument/2006/relationships/image" Target="../media/image163.png"/><Relationship Id="rId48" Type="http://schemas.openxmlformats.org/officeDocument/2006/relationships/customXml" Target="../ink/ink169.xml"/><Relationship Id="rId69" Type="http://schemas.openxmlformats.org/officeDocument/2006/relationships/image" Target="../media/image184.png"/><Relationship Id="rId113" Type="http://schemas.openxmlformats.org/officeDocument/2006/relationships/image" Target="../media/image206.png"/><Relationship Id="rId134" Type="http://schemas.openxmlformats.org/officeDocument/2006/relationships/customXml" Target="../ink/ink212.xml"/><Relationship Id="rId80" Type="http://schemas.openxmlformats.org/officeDocument/2006/relationships/customXml" Target="../ink/ink185.xml"/><Relationship Id="rId155" Type="http://schemas.openxmlformats.org/officeDocument/2006/relationships/image" Target="../media/image227.png"/><Relationship Id="rId176" Type="http://schemas.openxmlformats.org/officeDocument/2006/relationships/customXml" Target="../ink/ink233.xml"/><Relationship Id="rId197" Type="http://schemas.openxmlformats.org/officeDocument/2006/relationships/image" Target="../media/image248.png"/><Relationship Id="rId201" Type="http://schemas.openxmlformats.org/officeDocument/2006/relationships/image" Target="../media/image250.png"/><Relationship Id="rId222" Type="http://schemas.openxmlformats.org/officeDocument/2006/relationships/customXml" Target="../ink/ink256.xml"/><Relationship Id="rId243" Type="http://schemas.openxmlformats.org/officeDocument/2006/relationships/image" Target="../media/image271.png"/><Relationship Id="rId264" Type="http://schemas.openxmlformats.org/officeDocument/2006/relationships/customXml" Target="../ink/ink277.xml"/><Relationship Id="rId17" Type="http://schemas.openxmlformats.org/officeDocument/2006/relationships/image" Target="../media/image158.png"/><Relationship Id="rId38" Type="http://schemas.openxmlformats.org/officeDocument/2006/relationships/customXml" Target="../ink/ink164.xml"/><Relationship Id="rId59" Type="http://schemas.openxmlformats.org/officeDocument/2006/relationships/image" Target="../media/image179.png"/><Relationship Id="rId103" Type="http://schemas.openxmlformats.org/officeDocument/2006/relationships/image" Target="../media/image201.png"/><Relationship Id="rId124" Type="http://schemas.openxmlformats.org/officeDocument/2006/relationships/customXml" Target="../ink/ink207.xml"/><Relationship Id="rId70" Type="http://schemas.openxmlformats.org/officeDocument/2006/relationships/customXml" Target="../ink/ink180.xml"/><Relationship Id="rId91" Type="http://schemas.openxmlformats.org/officeDocument/2006/relationships/image" Target="../media/image195.png"/><Relationship Id="rId145" Type="http://schemas.openxmlformats.org/officeDocument/2006/relationships/image" Target="../media/image222.png"/><Relationship Id="rId166" Type="http://schemas.openxmlformats.org/officeDocument/2006/relationships/customXml" Target="../ink/ink228.xml"/><Relationship Id="rId187" Type="http://schemas.openxmlformats.org/officeDocument/2006/relationships/image" Target="../media/image243.png"/><Relationship Id="rId1" Type="http://schemas.openxmlformats.org/officeDocument/2006/relationships/slideLayout" Target="../slideLayouts/slideLayout14.xml"/><Relationship Id="rId212" Type="http://schemas.openxmlformats.org/officeDocument/2006/relationships/customXml" Target="../ink/ink251.xml"/><Relationship Id="rId233" Type="http://schemas.openxmlformats.org/officeDocument/2006/relationships/image" Target="../media/image266.png"/><Relationship Id="rId254" Type="http://schemas.openxmlformats.org/officeDocument/2006/relationships/customXml" Target="../ink/ink272.xml"/><Relationship Id="rId28" Type="http://schemas.openxmlformats.org/officeDocument/2006/relationships/customXml" Target="../ink/ink159.xml"/><Relationship Id="rId49" Type="http://schemas.openxmlformats.org/officeDocument/2006/relationships/image" Target="../media/image174.png"/><Relationship Id="rId114" Type="http://schemas.openxmlformats.org/officeDocument/2006/relationships/customXml" Target="../ink/ink202.xml"/><Relationship Id="rId275" Type="http://schemas.openxmlformats.org/officeDocument/2006/relationships/image" Target="../media/image287.png"/><Relationship Id="rId60" Type="http://schemas.openxmlformats.org/officeDocument/2006/relationships/customXml" Target="../ink/ink175.xml"/><Relationship Id="rId81" Type="http://schemas.openxmlformats.org/officeDocument/2006/relationships/image" Target="../media/image190.png"/><Relationship Id="rId135" Type="http://schemas.openxmlformats.org/officeDocument/2006/relationships/image" Target="../media/image217.png"/><Relationship Id="rId156" Type="http://schemas.openxmlformats.org/officeDocument/2006/relationships/customXml" Target="../ink/ink223.xml"/><Relationship Id="rId177" Type="http://schemas.openxmlformats.org/officeDocument/2006/relationships/image" Target="../media/image238.png"/><Relationship Id="rId198" Type="http://schemas.openxmlformats.org/officeDocument/2006/relationships/customXml" Target="../ink/ink244.xml"/><Relationship Id="rId202" Type="http://schemas.openxmlformats.org/officeDocument/2006/relationships/customXml" Target="../ink/ink246.xml"/><Relationship Id="rId223" Type="http://schemas.openxmlformats.org/officeDocument/2006/relationships/image" Target="../media/image261.png"/><Relationship Id="rId244" Type="http://schemas.openxmlformats.org/officeDocument/2006/relationships/customXml" Target="../ink/ink267.xml"/><Relationship Id="rId18" Type="http://schemas.openxmlformats.org/officeDocument/2006/relationships/customXml" Target="../ink/ink154.xml"/><Relationship Id="rId39" Type="http://schemas.openxmlformats.org/officeDocument/2006/relationships/image" Target="../media/image169.png"/><Relationship Id="rId265" Type="http://schemas.openxmlformats.org/officeDocument/2006/relationships/image" Target="../media/image282.png"/><Relationship Id="rId50" Type="http://schemas.openxmlformats.org/officeDocument/2006/relationships/customXml" Target="../ink/ink170.xml"/><Relationship Id="rId104" Type="http://schemas.openxmlformats.org/officeDocument/2006/relationships/customXml" Target="../ink/ink197.xml"/><Relationship Id="rId125" Type="http://schemas.openxmlformats.org/officeDocument/2006/relationships/image" Target="../media/image212.png"/><Relationship Id="rId146" Type="http://schemas.openxmlformats.org/officeDocument/2006/relationships/customXml" Target="../ink/ink218.xml"/><Relationship Id="rId167" Type="http://schemas.openxmlformats.org/officeDocument/2006/relationships/image" Target="../media/image233.png"/><Relationship Id="rId188" Type="http://schemas.openxmlformats.org/officeDocument/2006/relationships/customXml" Target="../ink/ink239.xml"/><Relationship Id="rId71" Type="http://schemas.openxmlformats.org/officeDocument/2006/relationships/image" Target="../media/image185.png"/><Relationship Id="rId92" Type="http://schemas.openxmlformats.org/officeDocument/2006/relationships/customXml" Target="../ink/ink191.xml"/><Relationship Id="rId213" Type="http://schemas.openxmlformats.org/officeDocument/2006/relationships/image" Target="../media/image256.png"/><Relationship Id="rId234" Type="http://schemas.openxmlformats.org/officeDocument/2006/relationships/customXml" Target="../ink/ink262.xml"/><Relationship Id="rId2" Type="http://schemas.openxmlformats.org/officeDocument/2006/relationships/customXml" Target="../ink/ink146.xml"/><Relationship Id="rId29" Type="http://schemas.openxmlformats.org/officeDocument/2006/relationships/image" Target="../media/image164.png"/><Relationship Id="rId255" Type="http://schemas.openxmlformats.org/officeDocument/2006/relationships/image" Target="../media/image277.png"/><Relationship Id="rId276" Type="http://schemas.openxmlformats.org/officeDocument/2006/relationships/customXml" Target="../ink/ink283.xml"/><Relationship Id="rId40" Type="http://schemas.openxmlformats.org/officeDocument/2006/relationships/customXml" Target="../ink/ink165.xml"/><Relationship Id="rId115" Type="http://schemas.openxmlformats.org/officeDocument/2006/relationships/image" Target="../media/image207.png"/><Relationship Id="rId136" Type="http://schemas.openxmlformats.org/officeDocument/2006/relationships/customXml" Target="../ink/ink213.xml"/><Relationship Id="rId157" Type="http://schemas.openxmlformats.org/officeDocument/2006/relationships/image" Target="../media/image228.png"/><Relationship Id="rId178" Type="http://schemas.openxmlformats.org/officeDocument/2006/relationships/customXml" Target="../ink/ink234.xml"/><Relationship Id="rId61" Type="http://schemas.openxmlformats.org/officeDocument/2006/relationships/image" Target="../media/image180.png"/><Relationship Id="rId82" Type="http://schemas.openxmlformats.org/officeDocument/2006/relationships/customXml" Target="../ink/ink186.xml"/><Relationship Id="rId199" Type="http://schemas.openxmlformats.org/officeDocument/2006/relationships/image" Target="../media/image249.png"/><Relationship Id="rId203" Type="http://schemas.openxmlformats.org/officeDocument/2006/relationships/image" Target="../media/image251.png"/><Relationship Id="rId19" Type="http://schemas.openxmlformats.org/officeDocument/2006/relationships/image" Target="../media/image159.png"/><Relationship Id="rId224" Type="http://schemas.openxmlformats.org/officeDocument/2006/relationships/customXml" Target="../ink/ink257.xml"/><Relationship Id="rId245" Type="http://schemas.openxmlformats.org/officeDocument/2006/relationships/image" Target="../media/image272.png"/><Relationship Id="rId266" Type="http://schemas.openxmlformats.org/officeDocument/2006/relationships/customXml" Target="../ink/ink278.xml"/><Relationship Id="rId30" Type="http://schemas.openxmlformats.org/officeDocument/2006/relationships/customXml" Target="../ink/ink160.xml"/><Relationship Id="rId105" Type="http://schemas.openxmlformats.org/officeDocument/2006/relationships/image" Target="../media/image202.png"/><Relationship Id="rId126" Type="http://schemas.openxmlformats.org/officeDocument/2006/relationships/customXml" Target="../ink/ink208.xml"/><Relationship Id="rId147" Type="http://schemas.openxmlformats.org/officeDocument/2006/relationships/image" Target="../media/image223.png"/><Relationship Id="rId168" Type="http://schemas.openxmlformats.org/officeDocument/2006/relationships/customXml" Target="../ink/ink229.xml"/><Relationship Id="rId51" Type="http://schemas.openxmlformats.org/officeDocument/2006/relationships/image" Target="../media/image175.png"/><Relationship Id="rId72" Type="http://schemas.openxmlformats.org/officeDocument/2006/relationships/customXml" Target="../ink/ink181.xml"/><Relationship Id="rId93" Type="http://schemas.openxmlformats.org/officeDocument/2006/relationships/image" Target="../media/image196.png"/><Relationship Id="rId189" Type="http://schemas.openxmlformats.org/officeDocument/2006/relationships/image" Target="../media/image244.png"/><Relationship Id="rId3" Type="http://schemas.openxmlformats.org/officeDocument/2006/relationships/image" Target="../media/image151.png"/><Relationship Id="rId214" Type="http://schemas.openxmlformats.org/officeDocument/2006/relationships/customXml" Target="../ink/ink252.xml"/><Relationship Id="rId235" Type="http://schemas.openxmlformats.org/officeDocument/2006/relationships/image" Target="../media/image267.png"/><Relationship Id="rId256" Type="http://schemas.openxmlformats.org/officeDocument/2006/relationships/customXml" Target="../ink/ink273.xml"/><Relationship Id="rId277" Type="http://schemas.openxmlformats.org/officeDocument/2006/relationships/image" Target="../media/image288.png"/><Relationship Id="rId116" Type="http://schemas.openxmlformats.org/officeDocument/2006/relationships/customXml" Target="../ink/ink203.xml"/><Relationship Id="rId137" Type="http://schemas.openxmlformats.org/officeDocument/2006/relationships/image" Target="../media/image218.png"/><Relationship Id="rId158" Type="http://schemas.openxmlformats.org/officeDocument/2006/relationships/customXml" Target="../ink/ink224.xml"/><Relationship Id="rId20" Type="http://schemas.openxmlformats.org/officeDocument/2006/relationships/customXml" Target="../ink/ink155.xml"/><Relationship Id="rId41" Type="http://schemas.openxmlformats.org/officeDocument/2006/relationships/image" Target="../media/image170.png"/><Relationship Id="rId62" Type="http://schemas.openxmlformats.org/officeDocument/2006/relationships/customXml" Target="../ink/ink176.xml"/><Relationship Id="rId83" Type="http://schemas.openxmlformats.org/officeDocument/2006/relationships/image" Target="../media/image191.png"/><Relationship Id="rId179" Type="http://schemas.openxmlformats.org/officeDocument/2006/relationships/image" Target="../media/image239.png"/><Relationship Id="rId190" Type="http://schemas.openxmlformats.org/officeDocument/2006/relationships/customXml" Target="../ink/ink240.xml"/><Relationship Id="rId204" Type="http://schemas.openxmlformats.org/officeDocument/2006/relationships/customXml" Target="../ink/ink247.xml"/><Relationship Id="rId225" Type="http://schemas.openxmlformats.org/officeDocument/2006/relationships/image" Target="../media/image262.png"/><Relationship Id="rId246" Type="http://schemas.openxmlformats.org/officeDocument/2006/relationships/customXml" Target="../ink/ink268.xml"/><Relationship Id="rId267" Type="http://schemas.openxmlformats.org/officeDocument/2006/relationships/image" Target="../media/image283.png"/><Relationship Id="rId106" Type="http://schemas.openxmlformats.org/officeDocument/2006/relationships/customXml" Target="../ink/ink198.xml"/><Relationship Id="rId127" Type="http://schemas.openxmlformats.org/officeDocument/2006/relationships/image" Target="../media/image213.png"/><Relationship Id="rId10" Type="http://schemas.openxmlformats.org/officeDocument/2006/relationships/customXml" Target="../ink/ink150.xml"/><Relationship Id="rId31" Type="http://schemas.openxmlformats.org/officeDocument/2006/relationships/image" Target="../media/image165.png"/><Relationship Id="rId52" Type="http://schemas.openxmlformats.org/officeDocument/2006/relationships/customXml" Target="../ink/ink171.xml"/><Relationship Id="rId73" Type="http://schemas.openxmlformats.org/officeDocument/2006/relationships/image" Target="../media/image186.png"/><Relationship Id="rId94" Type="http://schemas.openxmlformats.org/officeDocument/2006/relationships/customXml" Target="../ink/ink192.xml"/><Relationship Id="rId148" Type="http://schemas.openxmlformats.org/officeDocument/2006/relationships/customXml" Target="../ink/ink219.xml"/><Relationship Id="rId169" Type="http://schemas.openxmlformats.org/officeDocument/2006/relationships/image" Target="../media/image234.png"/><Relationship Id="rId4" Type="http://schemas.openxmlformats.org/officeDocument/2006/relationships/customXml" Target="../ink/ink147.xml"/><Relationship Id="rId180" Type="http://schemas.openxmlformats.org/officeDocument/2006/relationships/customXml" Target="../ink/ink235.xml"/><Relationship Id="rId215" Type="http://schemas.openxmlformats.org/officeDocument/2006/relationships/image" Target="../media/image257.png"/><Relationship Id="rId236" Type="http://schemas.openxmlformats.org/officeDocument/2006/relationships/customXml" Target="../ink/ink263.xml"/><Relationship Id="rId257" Type="http://schemas.openxmlformats.org/officeDocument/2006/relationships/image" Target="../media/image278.png"/><Relationship Id="rId278" Type="http://schemas.openxmlformats.org/officeDocument/2006/relationships/customXml" Target="../ink/ink284.xml"/><Relationship Id="rId42" Type="http://schemas.openxmlformats.org/officeDocument/2006/relationships/customXml" Target="../ink/ink166.xml"/><Relationship Id="rId84" Type="http://schemas.openxmlformats.org/officeDocument/2006/relationships/customXml" Target="../ink/ink187.xml"/><Relationship Id="rId138" Type="http://schemas.openxmlformats.org/officeDocument/2006/relationships/customXml" Target="../ink/ink214.xml"/><Relationship Id="rId191" Type="http://schemas.openxmlformats.org/officeDocument/2006/relationships/image" Target="../media/image245.png"/><Relationship Id="rId205" Type="http://schemas.openxmlformats.org/officeDocument/2006/relationships/image" Target="../media/image252.png"/><Relationship Id="rId247" Type="http://schemas.openxmlformats.org/officeDocument/2006/relationships/image" Target="../media/image273.png"/><Relationship Id="rId107" Type="http://schemas.openxmlformats.org/officeDocument/2006/relationships/image" Target="../media/image203.png"/><Relationship Id="rId11" Type="http://schemas.openxmlformats.org/officeDocument/2006/relationships/image" Target="../media/image155.png"/><Relationship Id="rId53" Type="http://schemas.openxmlformats.org/officeDocument/2006/relationships/image" Target="../media/image176.png"/><Relationship Id="rId149" Type="http://schemas.openxmlformats.org/officeDocument/2006/relationships/image" Target="../media/image224.png"/><Relationship Id="rId95" Type="http://schemas.openxmlformats.org/officeDocument/2006/relationships/image" Target="../media/image197.png"/><Relationship Id="rId160" Type="http://schemas.openxmlformats.org/officeDocument/2006/relationships/customXml" Target="../ink/ink225.xml"/><Relationship Id="rId216" Type="http://schemas.openxmlformats.org/officeDocument/2006/relationships/customXml" Target="../ink/ink253.xml"/><Relationship Id="rId258" Type="http://schemas.openxmlformats.org/officeDocument/2006/relationships/customXml" Target="../ink/ink274.xml"/></Relationships>
</file>

<file path=ppt/slides/_rels/slide6.xml.rels><?xml version="1.0" encoding="UTF-8" standalone="yes"?>
<Relationships xmlns="http://schemas.openxmlformats.org/package/2006/relationships"><Relationship Id="rId117" Type="http://schemas.openxmlformats.org/officeDocument/2006/relationships/customXml" Target="../ink/ink345.xml"/><Relationship Id="rId21" Type="http://schemas.openxmlformats.org/officeDocument/2006/relationships/image" Target="../media/image301.png"/><Relationship Id="rId42" Type="http://schemas.openxmlformats.org/officeDocument/2006/relationships/image" Target="../media/image311.png"/><Relationship Id="rId63" Type="http://schemas.openxmlformats.org/officeDocument/2006/relationships/customXml" Target="../ink/ink318.xml"/><Relationship Id="rId84" Type="http://schemas.openxmlformats.org/officeDocument/2006/relationships/image" Target="../media/image332.png"/><Relationship Id="rId138" Type="http://schemas.openxmlformats.org/officeDocument/2006/relationships/image" Target="../media/image359.png"/><Relationship Id="rId159" Type="http://schemas.openxmlformats.org/officeDocument/2006/relationships/customXml" Target="../ink/ink366.xml"/><Relationship Id="rId170" Type="http://schemas.openxmlformats.org/officeDocument/2006/relationships/image" Target="../media/image375.png"/><Relationship Id="rId107" Type="http://schemas.openxmlformats.org/officeDocument/2006/relationships/customXml" Target="../ink/ink340.xml"/><Relationship Id="rId11" Type="http://schemas.openxmlformats.org/officeDocument/2006/relationships/image" Target="../media/image296.png"/><Relationship Id="rId32" Type="http://schemas.openxmlformats.org/officeDocument/2006/relationships/image" Target="../media/image306.png"/><Relationship Id="rId53" Type="http://schemas.openxmlformats.org/officeDocument/2006/relationships/customXml" Target="../ink/ink313.xml"/><Relationship Id="rId74" Type="http://schemas.openxmlformats.org/officeDocument/2006/relationships/image" Target="../media/image327.png"/><Relationship Id="rId128" Type="http://schemas.openxmlformats.org/officeDocument/2006/relationships/image" Target="../media/image354.png"/><Relationship Id="rId149" Type="http://schemas.openxmlformats.org/officeDocument/2006/relationships/customXml" Target="../ink/ink361.xml"/><Relationship Id="rId5" Type="http://schemas.openxmlformats.org/officeDocument/2006/relationships/image" Target="../media/image293.png"/><Relationship Id="rId95" Type="http://schemas.openxmlformats.org/officeDocument/2006/relationships/customXml" Target="../ink/ink334.xml"/><Relationship Id="rId160" Type="http://schemas.openxmlformats.org/officeDocument/2006/relationships/image" Target="../media/image370.png"/><Relationship Id="rId181" Type="http://schemas.openxmlformats.org/officeDocument/2006/relationships/customXml" Target="../ink/ink377.xml"/><Relationship Id="rId22" Type="http://schemas.openxmlformats.org/officeDocument/2006/relationships/customXml" Target="../ink/ink297.xml"/><Relationship Id="rId43" Type="http://schemas.openxmlformats.org/officeDocument/2006/relationships/customXml" Target="../ink/ink308.xml"/><Relationship Id="rId64" Type="http://schemas.openxmlformats.org/officeDocument/2006/relationships/image" Target="../media/image322.png"/><Relationship Id="rId118" Type="http://schemas.openxmlformats.org/officeDocument/2006/relationships/image" Target="../media/image349.png"/><Relationship Id="rId139" Type="http://schemas.openxmlformats.org/officeDocument/2006/relationships/customXml" Target="../ink/ink356.xml"/><Relationship Id="rId85" Type="http://schemas.openxmlformats.org/officeDocument/2006/relationships/customXml" Target="../ink/ink329.xml"/><Relationship Id="rId150" Type="http://schemas.openxmlformats.org/officeDocument/2006/relationships/image" Target="../media/image365.png"/><Relationship Id="rId171" Type="http://schemas.openxmlformats.org/officeDocument/2006/relationships/customXml" Target="../ink/ink372.xml"/><Relationship Id="rId12" Type="http://schemas.openxmlformats.org/officeDocument/2006/relationships/customXml" Target="../ink/ink292.xml"/><Relationship Id="rId33" Type="http://schemas.openxmlformats.org/officeDocument/2006/relationships/customXml" Target="../ink/ink303.xml"/><Relationship Id="rId108" Type="http://schemas.openxmlformats.org/officeDocument/2006/relationships/image" Target="../media/image344.png"/><Relationship Id="rId129" Type="http://schemas.openxmlformats.org/officeDocument/2006/relationships/customXml" Target="../ink/ink351.xml"/><Relationship Id="rId54" Type="http://schemas.openxmlformats.org/officeDocument/2006/relationships/image" Target="../media/image317.png"/><Relationship Id="rId75" Type="http://schemas.openxmlformats.org/officeDocument/2006/relationships/customXml" Target="../ink/ink324.xml"/><Relationship Id="rId96" Type="http://schemas.openxmlformats.org/officeDocument/2006/relationships/image" Target="../media/image338.png"/><Relationship Id="rId140" Type="http://schemas.openxmlformats.org/officeDocument/2006/relationships/image" Target="../media/image360.png"/><Relationship Id="rId161" Type="http://schemas.openxmlformats.org/officeDocument/2006/relationships/customXml" Target="../ink/ink367.xml"/><Relationship Id="rId182" Type="http://schemas.openxmlformats.org/officeDocument/2006/relationships/image" Target="../media/image381.png"/><Relationship Id="rId6" Type="http://schemas.openxmlformats.org/officeDocument/2006/relationships/customXml" Target="../ink/ink289.xml"/><Relationship Id="rId23" Type="http://schemas.openxmlformats.org/officeDocument/2006/relationships/image" Target="../media/image302.png"/><Relationship Id="rId119" Type="http://schemas.openxmlformats.org/officeDocument/2006/relationships/customXml" Target="../ink/ink346.xml"/><Relationship Id="rId44" Type="http://schemas.openxmlformats.org/officeDocument/2006/relationships/image" Target="../media/image312.png"/><Relationship Id="rId60" Type="http://schemas.openxmlformats.org/officeDocument/2006/relationships/image" Target="../media/image320.png"/><Relationship Id="rId65" Type="http://schemas.openxmlformats.org/officeDocument/2006/relationships/customXml" Target="../ink/ink319.xml"/><Relationship Id="rId81" Type="http://schemas.openxmlformats.org/officeDocument/2006/relationships/customXml" Target="../ink/ink327.xml"/><Relationship Id="rId86" Type="http://schemas.openxmlformats.org/officeDocument/2006/relationships/image" Target="../media/image333.png"/><Relationship Id="rId130" Type="http://schemas.openxmlformats.org/officeDocument/2006/relationships/image" Target="../media/image355.png"/><Relationship Id="rId135" Type="http://schemas.openxmlformats.org/officeDocument/2006/relationships/customXml" Target="../ink/ink354.xml"/><Relationship Id="rId151" Type="http://schemas.openxmlformats.org/officeDocument/2006/relationships/customXml" Target="../ink/ink362.xml"/><Relationship Id="rId156" Type="http://schemas.openxmlformats.org/officeDocument/2006/relationships/image" Target="../media/image368.png"/><Relationship Id="rId177" Type="http://schemas.openxmlformats.org/officeDocument/2006/relationships/customXml" Target="../ink/ink375.xml"/><Relationship Id="rId172" Type="http://schemas.openxmlformats.org/officeDocument/2006/relationships/image" Target="../media/image376.png"/><Relationship Id="rId13" Type="http://schemas.openxmlformats.org/officeDocument/2006/relationships/image" Target="../media/image297.png"/><Relationship Id="rId18" Type="http://schemas.openxmlformats.org/officeDocument/2006/relationships/customXml" Target="../ink/ink295.xml"/><Relationship Id="rId39" Type="http://schemas.openxmlformats.org/officeDocument/2006/relationships/customXml" Target="../ink/ink306.xml"/><Relationship Id="rId109" Type="http://schemas.openxmlformats.org/officeDocument/2006/relationships/customXml" Target="../ink/ink341.xml"/><Relationship Id="rId34" Type="http://schemas.openxmlformats.org/officeDocument/2006/relationships/image" Target="../media/image307.png"/><Relationship Id="rId50" Type="http://schemas.openxmlformats.org/officeDocument/2006/relationships/image" Target="../media/image315.png"/><Relationship Id="rId55" Type="http://schemas.openxmlformats.org/officeDocument/2006/relationships/customXml" Target="../ink/ink314.xml"/><Relationship Id="rId76" Type="http://schemas.openxmlformats.org/officeDocument/2006/relationships/image" Target="../media/image328.png"/><Relationship Id="rId97" Type="http://schemas.openxmlformats.org/officeDocument/2006/relationships/customXml" Target="../ink/ink335.xml"/><Relationship Id="rId104" Type="http://schemas.openxmlformats.org/officeDocument/2006/relationships/image" Target="../media/image342.png"/><Relationship Id="rId120" Type="http://schemas.openxmlformats.org/officeDocument/2006/relationships/image" Target="../media/image350.png"/><Relationship Id="rId125" Type="http://schemas.openxmlformats.org/officeDocument/2006/relationships/customXml" Target="../ink/ink349.xml"/><Relationship Id="rId141" Type="http://schemas.openxmlformats.org/officeDocument/2006/relationships/customXml" Target="../ink/ink357.xml"/><Relationship Id="rId146" Type="http://schemas.openxmlformats.org/officeDocument/2006/relationships/image" Target="../media/image363.png"/><Relationship Id="rId167" Type="http://schemas.openxmlformats.org/officeDocument/2006/relationships/customXml" Target="../ink/ink370.xml"/><Relationship Id="rId7" Type="http://schemas.openxmlformats.org/officeDocument/2006/relationships/image" Target="../media/image294.png"/><Relationship Id="rId71" Type="http://schemas.openxmlformats.org/officeDocument/2006/relationships/customXml" Target="../ink/ink322.xml"/><Relationship Id="rId92" Type="http://schemas.openxmlformats.org/officeDocument/2006/relationships/image" Target="../media/image336.png"/><Relationship Id="rId162" Type="http://schemas.openxmlformats.org/officeDocument/2006/relationships/image" Target="../media/image371.png"/><Relationship Id="rId2" Type="http://schemas.openxmlformats.org/officeDocument/2006/relationships/customXml" Target="../ink/ink287.xml"/><Relationship Id="rId29" Type="http://schemas.openxmlformats.org/officeDocument/2006/relationships/customXml" Target="../ink/ink301.xml"/><Relationship Id="rId24" Type="http://schemas.openxmlformats.org/officeDocument/2006/relationships/customXml" Target="../ink/ink298.xml"/><Relationship Id="rId40" Type="http://schemas.openxmlformats.org/officeDocument/2006/relationships/image" Target="../media/image310.png"/><Relationship Id="rId45" Type="http://schemas.openxmlformats.org/officeDocument/2006/relationships/customXml" Target="../ink/ink309.xml"/><Relationship Id="rId66" Type="http://schemas.openxmlformats.org/officeDocument/2006/relationships/image" Target="../media/image323.png"/><Relationship Id="rId87" Type="http://schemas.openxmlformats.org/officeDocument/2006/relationships/customXml" Target="../ink/ink330.xml"/><Relationship Id="rId110" Type="http://schemas.openxmlformats.org/officeDocument/2006/relationships/image" Target="../media/image345.png"/><Relationship Id="rId115" Type="http://schemas.openxmlformats.org/officeDocument/2006/relationships/customXml" Target="../ink/ink344.xml"/><Relationship Id="rId131" Type="http://schemas.openxmlformats.org/officeDocument/2006/relationships/customXml" Target="../ink/ink352.xml"/><Relationship Id="rId136" Type="http://schemas.openxmlformats.org/officeDocument/2006/relationships/image" Target="../media/image358.png"/><Relationship Id="rId157" Type="http://schemas.openxmlformats.org/officeDocument/2006/relationships/customXml" Target="../ink/ink365.xml"/><Relationship Id="rId178" Type="http://schemas.openxmlformats.org/officeDocument/2006/relationships/image" Target="../media/image379.png"/><Relationship Id="rId61" Type="http://schemas.openxmlformats.org/officeDocument/2006/relationships/customXml" Target="../ink/ink317.xml"/><Relationship Id="rId82" Type="http://schemas.openxmlformats.org/officeDocument/2006/relationships/image" Target="../media/image331.png"/><Relationship Id="rId152" Type="http://schemas.openxmlformats.org/officeDocument/2006/relationships/image" Target="../media/image366.png"/><Relationship Id="rId173" Type="http://schemas.openxmlformats.org/officeDocument/2006/relationships/customXml" Target="../ink/ink373.xml"/><Relationship Id="rId19" Type="http://schemas.openxmlformats.org/officeDocument/2006/relationships/image" Target="../media/image300.png"/><Relationship Id="rId14" Type="http://schemas.openxmlformats.org/officeDocument/2006/relationships/customXml" Target="../ink/ink293.xml"/><Relationship Id="rId30" Type="http://schemas.openxmlformats.org/officeDocument/2006/relationships/image" Target="../media/image305.png"/><Relationship Id="rId35" Type="http://schemas.openxmlformats.org/officeDocument/2006/relationships/customXml" Target="../ink/ink304.xml"/><Relationship Id="rId56" Type="http://schemas.openxmlformats.org/officeDocument/2006/relationships/image" Target="../media/image318.png"/><Relationship Id="rId77" Type="http://schemas.openxmlformats.org/officeDocument/2006/relationships/customXml" Target="../ink/ink325.xml"/><Relationship Id="rId100" Type="http://schemas.openxmlformats.org/officeDocument/2006/relationships/image" Target="../media/image340.png"/><Relationship Id="rId105" Type="http://schemas.openxmlformats.org/officeDocument/2006/relationships/customXml" Target="../ink/ink339.xml"/><Relationship Id="rId126" Type="http://schemas.openxmlformats.org/officeDocument/2006/relationships/image" Target="../media/image353.png"/><Relationship Id="rId147" Type="http://schemas.openxmlformats.org/officeDocument/2006/relationships/customXml" Target="../ink/ink360.xml"/><Relationship Id="rId168" Type="http://schemas.openxmlformats.org/officeDocument/2006/relationships/image" Target="../media/image374.png"/><Relationship Id="rId8" Type="http://schemas.openxmlformats.org/officeDocument/2006/relationships/customXml" Target="../ink/ink290.xml"/><Relationship Id="rId51" Type="http://schemas.openxmlformats.org/officeDocument/2006/relationships/customXml" Target="../ink/ink312.xml"/><Relationship Id="rId72" Type="http://schemas.openxmlformats.org/officeDocument/2006/relationships/image" Target="../media/image326.png"/><Relationship Id="rId93" Type="http://schemas.openxmlformats.org/officeDocument/2006/relationships/customXml" Target="../ink/ink333.xml"/><Relationship Id="rId98" Type="http://schemas.openxmlformats.org/officeDocument/2006/relationships/image" Target="../media/image339.png"/><Relationship Id="rId121" Type="http://schemas.openxmlformats.org/officeDocument/2006/relationships/customXml" Target="../ink/ink347.xml"/><Relationship Id="rId142" Type="http://schemas.openxmlformats.org/officeDocument/2006/relationships/image" Target="../media/image361.png"/><Relationship Id="rId163" Type="http://schemas.openxmlformats.org/officeDocument/2006/relationships/customXml" Target="../ink/ink368.xml"/><Relationship Id="rId3" Type="http://schemas.openxmlformats.org/officeDocument/2006/relationships/image" Target="../media/image292.png"/><Relationship Id="rId25" Type="http://schemas.openxmlformats.org/officeDocument/2006/relationships/image" Target="../media/image303.png"/><Relationship Id="rId46" Type="http://schemas.openxmlformats.org/officeDocument/2006/relationships/image" Target="../media/image313.png"/><Relationship Id="rId67" Type="http://schemas.openxmlformats.org/officeDocument/2006/relationships/customXml" Target="../ink/ink320.xml"/><Relationship Id="rId116" Type="http://schemas.openxmlformats.org/officeDocument/2006/relationships/image" Target="../media/image348.png"/><Relationship Id="rId137" Type="http://schemas.openxmlformats.org/officeDocument/2006/relationships/customXml" Target="../ink/ink355.xml"/><Relationship Id="rId158" Type="http://schemas.openxmlformats.org/officeDocument/2006/relationships/image" Target="../media/image369.png"/><Relationship Id="rId20" Type="http://schemas.openxmlformats.org/officeDocument/2006/relationships/customXml" Target="../ink/ink296.xml"/><Relationship Id="rId41" Type="http://schemas.openxmlformats.org/officeDocument/2006/relationships/customXml" Target="../ink/ink307.xml"/><Relationship Id="rId62" Type="http://schemas.openxmlformats.org/officeDocument/2006/relationships/image" Target="../media/image321.png"/><Relationship Id="rId83" Type="http://schemas.openxmlformats.org/officeDocument/2006/relationships/customXml" Target="../ink/ink328.xml"/><Relationship Id="rId88" Type="http://schemas.openxmlformats.org/officeDocument/2006/relationships/image" Target="../media/image334.png"/><Relationship Id="rId111" Type="http://schemas.openxmlformats.org/officeDocument/2006/relationships/customXml" Target="../ink/ink342.xml"/><Relationship Id="rId132" Type="http://schemas.openxmlformats.org/officeDocument/2006/relationships/image" Target="../media/image356.png"/><Relationship Id="rId153" Type="http://schemas.openxmlformats.org/officeDocument/2006/relationships/customXml" Target="../ink/ink363.xml"/><Relationship Id="rId174" Type="http://schemas.openxmlformats.org/officeDocument/2006/relationships/image" Target="../media/image377.png"/><Relationship Id="rId179" Type="http://schemas.openxmlformats.org/officeDocument/2006/relationships/customXml" Target="../ink/ink376.xml"/><Relationship Id="rId15" Type="http://schemas.openxmlformats.org/officeDocument/2006/relationships/image" Target="../media/image298.png"/><Relationship Id="rId36" Type="http://schemas.openxmlformats.org/officeDocument/2006/relationships/image" Target="../media/image308.png"/><Relationship Id="rId57" Type="http://schemas.openxmlformats.org/officeDocument/2006/relationships/customXml" Target="../ink/ink315.xml"/><Relationship Id="rId106" Type="http://schemas.openxmlformats.org/officeDocument/2006/relationships/image" Target="../media/image343.png"/><Relationship Id="rId127" Type="http://schemas.openxmlformats.org/officeDocument/2006/relationships/customXml" Target="../ink/ink350.xml"/><Relationship Id="rId10" Type="http://schemas.openxmlformats.org/officeDocument/2006/relationships/customXml" Target="../ink/ink291.xml"/><Relationship Id="rId31" Type="http://schemas.openxmlformats.org/officeDocument/2006/relationships/customXml" Target="../ink/ink302.xml"/><Relationship Id="rId52" Type="http://schemas.openxmlformats.org/officeDocument/2006/relationships/image" Target="../media/image316.png"/><Relationship Id="rId73" Type="http://schemas.openxmlformats.org/officeDocument/2006/relationships/customXml" Target="../ink/ink323.xml"/><Relationship Id="rId78" Type="http://schemas.openxmlformats.org/officeDocument/2006/relationships/image" Target="../media/image329.png"/><Relationship Id="rId94" Type="http://schemas.openxmlformats.org/officeDocument/2006/relationships/image" Target="../media/image337.png"/><Relationship Id="rId99" Type="http://schemas.openxmlformats.org/officeDocument/2006/relationships/customXml" Target="../ink/ink336.xml"/><Relationship Id="rId101" Type="http://schemas.openxmlformats.org/officeDocument/2006/relationships/customXml" Target="../ink/ink337.xml"/><Relationship Id="rId122" Type="http://schemas.openxmlformats.org/officeDocument/2006/relationships/image" Target="../media/image351.png"/><Relationship Id="rId143" Type="http://schemas.openxmlformats.org/officeDocument/2006/relationships/customXml" Target="../ink/ink358.xml"/><Relationship Id="rId148" Type="http://schemas.openxmlformats.org/officeDocument/2006/relationships/image" Target="../media/image364.png"/><Relationship Id="rId164" Type="http://schemas.openxmlformats.org/officeDocument/2006/relationships/image" Target="../media/image372.png"/><Relationship Id="rId169" Type="http://schemas.openxmlformats.org/officeDocument/2006/relationships/customXml" Target="../ink/ink371.xml"/><Relationship Id="rId4" Type="http://schemas.openxmlformats.org/officeDocument/2006/relationships/customXml" Target="../ink/ink288.xml"/><Relationship Id="rId9" Type="http://schemas.openxmlformats.org/officeDocument/2006/relationships/image" Target="../media/image295.png"/><Relationship Id="rId180" Type="http://schemas.openxmlformats.org/officeDocument/2006/relationships/image" Target="../media/image380.png"/><Relationship Id="rId26" Type="http://schemas.openxmlformats.org/officeDocument/2006/relationships/customXml" Target="../ink/ink299.xml"/><Relationship Id="rId47" Type="http://schemas.openxmlformats.org/officeDocument/2006/relationships/customXml" Target="../ink/ink310.xml"/><Relationship Id="rId68" Type="http://schemas.openxmlformats.org/officeDocument/2006/relationships/image" Target="../media/image324.png"/><Relationship Id="rId89" Type="http://schemas.openxmlformats.org/officeDocument/2006/relationships/customXml" Target="../ink/ink331.xml"/><Relationship Id="rId112" Type="http://schemas.openxmlformats.org/officeDocument/2006/relationships/image" Target="../media/image346.png"/><Relationship Id="rId133" Type="http://schemas.openxmlformats.org/officeDocument/2006/relationships/customXml" Target="../ink/ink353.xml"/><Relationship Id="rId154" Type="http://schemas.openxmlformats.org/officeDocument/2006/relationships/image" Target="../media/image367.png"/><Relationship Id="rId175" Type="http://schemas.openxmlformats.org/officeDocument/2006/relationships/customXml" Target="../ink/ink374.xml"/><Relationship Id="rId16" Type="http://schemas.openxmlformats.org/officeDocument/2006/relationships/customXml" Target="../ink/ink294.xml"/><Relationship Id="rId37" Type="http://schemas.openxmlformats.org/officeDocument/2006/relationships/customXml" Target="../ink/ink305.xml"/><Relationship Id="rId58" Type="http://schemas.openxmlformats.org/officeDocument/2006/relationships/image" Target="../media/image319.png"/><Relationship Id="rId79" Type="http://schemas.openxmlformats.org/officeDocument/2006/relationships/customXml" Target="../ink/ink326.xml"/><Relationship Id="rId102" Type="http://schemas.openxmlformats.org/officeDocument/2006/relationships/image" Target="../media/image341.png"/><Relationship Id="rId123" Type="http://schemas.openxmlformats.org/officeDocument/2006/relationships/customXml" Target="../ink/ink348.xml"/><Relationship Id="rId144" Type="http://schemas.openxmlformats.org/officeDocument/2006/relationships/image" Target="../media/image362.png"/><Relationship Id="rId90" Type="http://schemas.openxmlformats.org/officeDocument/2006/relationships/image" Target="../media/image335.png"/><Relationship Id="rId165" Type="http://schemas.openxmlformats.org/officeDocument/2006/relationships/customXml" Target="../ink/ink369.xml"/><Relationship Id="rId27" Type="http://schemas.openxmlformats.org/officeDocument/2006/relationships/customXml" Target="../ink/ink300.xml"/><Relationship Id="rId48" Type="http://schemas.openxmlformats.org/officeDocument/2006/relationships/image" Target="../media/image314.png"/><Relationship Id="rId69" Type="http://schemas.openxmlformats.org/officeDocument/2006/relationships/customXml" Target="../ink/ink321.xml"/><Relationship Id="rId113" Type="http://schemas.openxmlformats.org/officeDocument/2006/relationships/customXml" Target="../ink/ink343.xml"/><Relationship Id="rId134" Type="http://schemas.openxmlformats.org/officeDocument/2006/relationships/image" Target="../media/image357.png"/><Relationship Id="rId80" Type="http://schemas.openxmlformats.org/officeDocument/2006/relationships/image" Target="../media/image330.png"/><Relationship Id="rId155" Type="http://schemas.openxmlformats.org/officeDocument/2006/relationships/customXml" Target="../ink/ink364.xml"/><Relationship Id="rId176" Type="http://schemas.openxmlformats.org/officeDocument/2006/relationships/image" Target="../media/image378.png"/><Relationship Id="rId17" Type="http://schemas.openxmlformats.org/officeDocument/2006/relationships/image" Target="../media/image299.png"/><Relationship Id="rId38" Type="http://schemas.openxmlformats.org/officeDocument/2006/relationships/image" Target="../media/image309.png"/><Relationship Id="rId59" Type="http://schemas.openxmlformats.org/officeDocument/2006/relationships/customXml" Target="../ink/ink316.xml"/><Relationship Id="rId103" Type="http://schemas.openxmlformats.org/officeDocument/2006/relationships/customXml" Target="../ink/ink338.xml"/><Relationship Id="rId124" Type="http://schemas.openxmlformats.org/officeDocument/2006/relationships/image" Target="../media/image352.png"/><Relationship Id="rId70" Type="http://schemas.openxmlformats.org/officeDocument/2006/relationships/image" Target="../media/image325.png"/><Relationship Id="rId91" Type="http://schemas.openxmlformats.org/officeDocument/2006/relationships/customXml" Target="../ink/ink332.xml"/><Relationship Id="rId145" Type="http://schemas.openxmlformats.org/officeDocument/2006/relationships/customXml" Target="../ink/ink359.xml"/><Relationship Id="rId166" Type="http://schemas.openxmlformats.org/officeDocument/2006/relationships/image" Target="../media/image373.png"/><Relationship Id="rId1" Type="http://schemas.openxmlformats.org/officeDocument/2006/relationships/slideLayout" Target="../slideLayouts/slideLayout14.xml"/><Relationship Id="rId28" Type="http://schemas.openxmlformats.org/officeDocument/2006/relationships/image" Target="../media/image304.png"/><Relationship Id="rId49" Type="http://schemas.openxmlformats.org/officeDocument/2006/relationships/customXml" Target="../ink/ink311.xml"/><Relationship Id="rId114" Type="http://schemas.openxmlformats.org/officeDocument/2006/relationships/image" Target="../media/image347.png"/></Relationships>
</file>

<file path=ppt/slides/_rels/slide7.xml.rels><?xml version="1.0" encoding="UTF-8" standalone="yes"?>
<Relationships xmlns="http://schemas.openxmlformats.org/package/2006/relationships"><Relationship Id="rId8" Type="http://schemas.openxmlformats.org/officeDocument/2006/relationships/customXml" Target="../ink/ink381.xml"/><Relationship Id="rId3" Type="http://schemas.openxmlformats.org/officeDocument/2006/relationships/customXml" Target="../ink/ink378.xml"/><Relationship Id="rId7" Type="http://schemas.openxmlformats.org/officeDocument/2006/relationships/image" Target="../media/image2553.png"/><Relationship Id="rId2" Type="http://schemas.openxmlformats.org/officeDocument/2006/relationships/image" Target="../media/image382.png"/><Relationship Id="rId1" Type="http://schemas.openxmlformats.org/officeDocument/2006/relationships/slideLayout" Target="../slideLayouts/slideLayout4.xml"/><Relationship Id="rId6" Type="http://schemas.openxmlformats.org/officeDocument/2006/relationships/customXml" Target="../ink/ink380.xml"/><Relationship Id="rId5" Type="http://schemas.openxmlformats.org/officeDocument/2006/relationships/customXml" Target="../ink/ink379.xml"/><Relationship Id="rId4" Type="http://schemas.openxmlformats.org/officeDocument/2006/relationships/image" Target="../media/image1110.png"/><Relationship Id="rId9" Type="http://schemas.openxmlformats.org/officeDocument/2006/relationships/image" Target="../media/image383.jpeg"/></Relationships>
</file>

<file path=ppt/slides/_rels/slide8.xml.rels><?xml version="1.0" encoding="UTF-8" standalone="yes"?>
<Relationships xmlns="http://schemas.openxmlformats.org/package/2006/relationships"><Relationship Id="rId3" Type="http://schemas.openxmlformats.org/officeDocument/2006/relationships/customXml" Target="../ink/ink382.xml"/><Relationship Id="rId2" Type="http://schemas.openxmlformats.org/officeDocument/2006/relationships/image" Target="../media/image382.png"/><Relationship Id="rId1" Type="http://schemas.openxmlformats.org/officeDocument/2006/relationships/slideLayout" Target="../slideLayouts/slideLayout4.xml"/><Relationship Id="rId6" Type="http://schemas.openxmlformats.org/officeDocument/2006/relationships/image" Target="../media/image384.png"/><Relationship Id="rId5" Type="http://schemas.openxmlformats.org/officeDocument/2006/relationships/customXml" Target="../ink/ink383.xml"/><Relationship Id="rId4" Type="http://schemas.openxmlformats.org/officeDocument/2006/relationships/image" Target="../media/image1110.png"/></Relationships>
</file>

<file path=ppt/slides/_rels/slide9.xml.rels><?xml version="1.0" encoding="UTF-8" standalone="yes"?>
<Relationships xmlns="http://schemas.openxmlformats.org/package/2006/relationships"><Relationship Id="rId3" Type="http://schemas.openxmlformats.org/officeDocument/2006/relationships/customXml" Target="../ink/ink384.xml"/><Relationship Id="rId2" Type="http://schemas.openxmlformats.org/officeDocument/2006/relationships/image" Target="../media/image382.png"/><Relationship Id="rId1" Type="http://schemas.openxmlformats.org/officeDocument/2006/relationships/slideLayout" Target="../slideLayouts/slideLayout4.xml"/><Relationship Id="rId5" Type="http://schemas.openxmlformats.org/officeDocument/2006/relationships/customXml" Target="../ink/ink385.xml"/><Relationship Id="rId4" Type="http://schemas.openxmlformats.org/officeDocument/2006/relationships/image" Target="../media/image11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Picture Placeholder 39" descr="A person sitting on the floor using a computer&#10;&#10;Description automatically generated with medium confidence">
            <a:extLst>
              <a:ext uri="{FF2B5EF4-FFF2-40B4-BE49-F238E27FC236}">
                <a16:creationId xmlns:a16="http://schemas.microsoft.com/office/drawing/2014/main" id="{163910DD-E4DC-EB5C-1DC5-26A4E9F6135E}"/>
              </a:ext>
            </a:extLst>
          </p:cNvPr>
          <p:cNvPicPr>
            <a:picLocks noGrp="1" noChangeAspect="1"/>
          </p:cNvPicPr>
          <p:nvPr>
            <p:ph type="pic" sz="quarter" idx="12"/>
          </p:nvPr>
        </p:nvPicPr>
        <p:blipFill rotWithShape="1">
          <a:blip r:embed="rId3" cstate="screen">
            <a:extLst>
              <a:ext uri="{BEBA8EAE-BF5A-486C-A8C5-ECC9F3942E4B}">
                <a14:imgProps xmlns:a14="http://schemas.microsoft.com/office/drawing/2010/main">
                  <a14:imgLayer r:embed="rId4">
                    <a14:imgEffect>
                      <a14:colorTemperature colorTemp="4700"/>
                    </a14:imgEffect>
                    <a14:imgEffect>
                      <a14:saturation sat="0"/>
                    </a14:imgEffect>
                  </a14:imgLayer>
                </a14:imgProps>
              </a:ext>
              <a:ext uri="{28A0092B-C50C-407E-A947-70E740481C1C}">
                <a14:useLocalDpi xmlns:a14="http://schemas.microsoft.com/office/drawing/2010/main"/>
              </a:ext>
            </a:extLst>
          </a:blip>
          <a:srcRect/>
          <a:stretch/>
        </p:blipFill>
        <p:spPr>
          <a:xfrm>
            <a:off x="7874289" y="457200"/>
            <a:ext cx="3814597" cy="5943600"/>
          </a:xfrm>
        </p:spPr>
      </p:pic>
      <p:sp>
        <p:nvSpPr>
          <p:cNvPr id="23" name="Title 22">
            <a:extLst>
              <a:ext uri="{FF2B5EF4-FFF2-40B4-BE49-F238E27FC236}">
                <a16:creationId xmlns:a16="http://schemas.microsoft.com/office/drawing/2014/main" id="{46CB52B3-4EAB-0A19-8364-27ADBDC7AF4A}"/>
              </a:ext>
            </a:extLst>
          </p:cNvPr>
          <p:cNvSpPr>
            <a:spLocks noGrp="1"/>
          </p:cNvSpPr>
          <p:nvPr>
            <p:ph type="ctrTitle"/>
          </p:nvPr>
        </p:nvSpPr>
        <p:spPr>
          <a:xfrm>
            <a:off x="2863242" y="182764"/>
            <a:ext cx="5040560" cy="5492080"/>
          </a:xfrm>
        </p:spPr>
        <p:txBody>
          <a:bodyPr>
            <a:normAutofit/>
          </a:bodyPr>
          <a:lstStyle/>
          <a:p>
            <a:r>
              <a:rPr lang="en-US" sz="6600" b="1" dirty="0">
                <a:gradFill>
                  <a:gsLst>
                    <a:gs pos="4000">
                      <a:schemeClr val="accent2"/>
                    </a:gs>
                    <a:gs pos="100000">
                      <a:schemeClr val="accent1"/>
                    </a:gs>
                  </a:gsLst>
                  <a:lin ang="6000000" scaled="0"/>
                </a:gradFill>
                <a:latin typeface="Cooper Black" panose="0208090404030B020404" pitchFamily="18" charset="0"/>
              </a:rPr>
              <a:t>SAP S/4HANA CDS, SAC Training</a:t>
            </a:r>
            <a:br>
              <a:rPr lang="en-US" sz="6600" b="1" dirty="0">
                <a:gradFill>
                  <a:gsLst>
                    <a:gs pos="4000">
                      <a:schemeClr val="accent2"/>
                    </a:gs>
                    <a:gs pos="100000">
                      <a:schemeClr val="accent1"/>
                    </a:gs>
                  </a:gsLst>
                  <a:lin ang="6000000" scaled="0"/>
                </a:gradFill>
              </a:rPr>
            </a:br>
            <a:r>
              <a:rPr lang="en-US" sz="4800" b="1" dirty="0">
                <a:solidFill>
                  <a:schemeClr val="accent1">
                    <a:lumMod val="60000"/>
                    <a:lumOff val="40000"/>
                  </a:schemeClr>
                </a:solidFill>
              </a:rPr>
              <a:t>Day 3</a:t>
            </a:r>
            <a:endParaRPr lang="en-US" sz="6600" b="1" dirty="0">
              <a:solidFill>
                <a:schemeClr val="accent1">
                  <a:lumMod val="60000"/>
                  <a:lumOff val="40000"/>
                </a:schemeClr>
              </a:solidFill>
            </a:endParaRPr>
          </a:p>
        </p:txBody>
      </p:sp>
      <p:sp>
        <p:nvSpPr>
          <p:cNvPr id="24" name="Subtitle 23">
            <a:extLst>
              <a:ext uri="{FF2B5EF4-FFF2-40B4-BE49-F238E27FC236}">
                <a16:creationId xmlns:a16="http://schemas.microsoft.com/office/drawing/2014/main" id="{6CFDB45A-0897-FF2D-1B30-8B859BC11928}"/>
              </a:ext>
            </a:extLst>
          </p:cNvPr>
          <p:cNvSpPr>
            <a:spLocks noGrp="1"/>
          </p:cNvSpPr>
          <p:nvPr>
            <p:ph type="subTitle" idx="1"/>
          </p:nvPr>
        </p:nvSpPr>
        <p:spPr>
          <a:xfrm>
            <a:off x="2854050" y="5400408"/>
            <a:ext cx="4465623" cy="440969"/>
          </a:xfrm>
        </p:spPr>
        <p:txBody>
          <a:bodyPr>
            <a:normAutofit fontScale="92500" lnSpcReduction="10000"/>
          </a:bodyPr>
          <a:lstStyle/>
          <a:p>
            <a:r>
              <a:rPr lang="en-US" sz="2400" b="1" spc="70" dirty="0">
                <a:solidFill>
                  <a:schemeClr val="accent3">
                    <a:lumMod val="25000"/>
                  </a:schemeClr>
                </a:solidFill>
              </a:rPr>
              <a:t>Anubhav Oberoy</a:t>
            </a:r>
          </a:p>
        </p:txBody>
      </p:sp>
      <p:sp>
        <p:nvSpPr>
          <p:cNvPr id="26" name="Footer Placeholder 25">
            <a:extLst>
              <a:ext uri="{FF2B5EF4-FFF2-40B4-BE49-F238E27FC236}">
                <a16:creationId xmlns:a16="http://schemas.microsoft.com/office/drawing/2014/main" id="{925DB5B4-7E1C-3D2C-9F9C-01006A4C5D84}"/>
              </a:ext>
            </a:extLst>
          </p:cNvPr>
          <p:cNvSpPr>
            <a:spLocks noGrp="1"/>
          </p:cNvSpPr>
          <p:nvPr>
            <p:ph type="ftr" sz="quarter" idx="14"/>
          </p:nvPr>
        </p:nvSpPr>
        <p:spPr>
          <a:xfrm>
            <a:off x="621804" y="5947357"/>
            <a:ext cx="3043906" cy="365125"/>
          </a:xfrm>
        </p:spPr>
        <p:txBody>
          <a:bodyPr/>
          <a:lstStyle/>
          <a:p>
            <a:r>
              <a:rPr lang="en-US" dirty="0"/>
              <a:t>AnubhavTrainings.com</a:t>
            </a:r>
          </a:p>
        </p:txBody>
      </p:sp>
      <p:sp>
        <p:nvSpPr>
          <p:cNvPr id="41" name="Rectangle 40">
            <a:extLst>
              <a:ext uri="{FF2B5EF4-FFF2-40B4-BE49-F238E27FC236}">
                <a16:creationId xmlns:a16="http://schemas.microsoft.com/office/drawing/2014/main" id="{CD4009DB-85F1-7667-6D05-F1074DA9C281}"/>
              </a:ext>
            </a:extLst>
          </p:cNvPr>
          <p:cNvSpPr/>
          <p:nvPr/>
        </p:nvSpPr>
        <p:spPr>
          <a:xfrm>
            <a:off x="499937" y="457200"/>
            <a:ext cx="11188950" cy="5943600"/>
          </a:xfrm>
          <a:prstGeom prst="rect">
            <a:avLst/>
          </a:prstGeom>
          <a:noFill/>
          <a:ln w="3175">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phic 2" descr="Anchor with solid fill">
            <a:extLst>
              <a:ext uri="{FF2B5EF4-FFF2-40B4-BE49-F238E27FC236}">
                <a16:creationId xmlns:a16="http://schemas.microsoft.com/office/drawing/2014/main" id="{42403D08-73F6-329F-2B78-0A3EF69F4F2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41884" y="2403414"/>
            <a:ext cx="787858" cy="787858"/>
          </a:xfrm>
          <a:prstGeom prst="rect">
            <a:avLst/>
          </a:prstGeom>
        </p:spPr>
      </p:pic>
    </p:spTree>
    <p:extLst>
      <p:ext uri="{BB962C8B-B14F-4D97-AF65-F5344CB8AC3E}">
        <p14:creationId xmlns:p14="http://schemas.microsoft.com/office/powerpoint/2010/main" val="6864161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7">
            <a:extLst>
              <a:ext uri="{FF2B5EF4-FFF2-40B4-BE49-F238E27FC236}">
                <a16:creationId xmlns:a16="http://schemas.microsoft.com/office/drawing/2014/main" id="{88E61238-5293-706C-0972-3E7CDF4CE539}"/>
              </a:ext>
            </a:extLst>
          </p:cNvPr>
          <p:cNvSpPr txBox="1">
            <a:spLocks/>
          </p:cNvSpPr>
          <p:nvPr/>
        </p:nvSpPr>
        <p:spPr>
          <a:xfrm>
            <a:off x="97939" y="114243"/>
            <a:ext cx="11030576" cy="722469"/>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Cooper Black" panose="0208090404030B020404" pitchFamily="18" charset="0"/>
                <a:cs typeface="Times New Roman" panose="02020603050405020304" pitchFamily="18" charset="0"/>
              </a:rPr>
              <a:t>Arrangement</a:t>
            </a:r>
            <a:endParaRPr kumimoji="0" lang="en-IN" sz="3200" b="1" i="0" u="none" strike="noStrike" kern="1200" cap="none" spc="0" normalizeH="0" baseline="0" noProof="0" dirty="0">
              <a:ln>
                <a:noFill/>
              </a:ln>
              <a:solidFill>
                <a:prstClr val="black"/>
              </a:solidFill>
              <a:effectLst/>
              <a:uLnTx/>
              <a:uFillTx/>
              <a:latin typeface="Cooper Black" panose="0208090404030B0204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8803427F-BBC4-98B2-1F0F-6E79C1BEC402}"/>
              </a:ext>
            </a:extLst>
          </p:cNvPr>
          <p:cNvSpPr txBox="1"/>
          <p:nvPr/>
        </p:nvSpPr>
        <p:spPr>
          <a:xfrm>
            <a:off x="9356167" y="6513311"/>
            <a:ext cx="2962553" cy="307697"/>
          </a:xfrm>
          <a:prstGeom prst="rect">
            <a:avLst/>
          </a:prstGeom>
          <a:noFill/>
        </p:spPr>
        <p:txBody>
          <a:bodyPr wrap="square">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C00000"/>
                </a:solidFill>
                <a:effectLst/>
                <a:uLnTx/>
                <a:uFillTx/>
                <a:latin typeface="Cooper Black" panose="0208090404030B020404" pitchFamily="18" charset="0"/>
                <a:ea typeface="+mn-ea"/>
                <a:cs typeface="+mn-cs"/>
              </a:rPr>
              <a:t>www.anubhavtrainings.com</a:t>
            </a:r>
            <a:endParaRPr kumimoji="0" lang="en-IN" sz="1400" b="0" i="0" u="none" strike="noStrike" kern="1200" cap="none" spc="0" normalizeH="0" baseline="0" noProof="0" dirty="0">
              <a:ln>
                <a:noFill/>
              </a:ln>
              <a:solidFill>
                <a:srgbClr val="C00000"/>
              </a:solidFill>
              <a:effectLst/>
              <a:uLnTx/>
              <a:uFillTx/>
              <a:latin typeface="Cooper Black" panose="0208090404030B020404" pitchFamily="18" charset="0"/>
              <a:ea typeface="+mn-ea"/>
              <a:cs typeface="+mn-cs"/>
            </a:endParaRPr>
          </a:p>
        </p:txBody>
      </p:sp>
      <p:pic>
        <p:nvPicPr>
          <p:cNvPr id="5" name="Picture 4">
            <a:extLst>
              <a:ext uri="{FF2B5EF4-FFF2-40B4-BE49-F238E27FC236}">
                <a16:creationId xmlns:a16="http://schemas.microsoft.com/office/drawing/2014/main" id="{1CFC86E7-6CB2-CA3E-46F1-E90A72AAF2E8}"/>
              </a:ext>
            </a:extLst>
          </p:cNvPr>
          <p:cNvPicPr>
            <a:picLocks noChangeAspect="1"/>
          </p:cNvPicPr>
          <p:nvPr/>
        </p:nvPicPr>
        <p:blipFill>
          <a:blip r:embed="rId2"/>
          <a:stretch>
            <a:fillRect/>
          </a:stretch>
        </p:blipFill>
        <p:spPr>
          <a:xfrm>
            <a:off x="11691526" y="71243"/>
            <a:ext cx="456414" cy="450803"/>
          </a:xfrm>
          <a:prstGeom prst="rect">
            <a:avLst/>
          </a:prstGeom>
        </p:spPr>
      </p:pic>
      <p:sp>
        <p:nvSpPr>
          <p:cNvPr id="6" name="TextBox 5">
            <a:extLst>
              <a:ext uri="{FF2B5EF4-FFF2-40B4-BE49-F238E27FC236}">
                <a16:creationId xmlns:a16="http://schemas.microsoft.com/office/drawing/2014/main" id="{81B9A001-2EEA-D0AB-C568-AF7E95AA8A13}"/>
              </a:ext>
            </a:extLst>
          </p:cNvPr>
          <p:cNvSpPr txBox="1"/>
          <p:nvPr/>
        </p:nvSpPr>
        <p:spPr>
          <a:xfrm>
            <a:off x="116701" y="6559465"/>
            <a:ext cx="223678" cy="261542"/>
          </a:xfrm>
          <a:prstGeom prst="rect">
            <a:avLst/>
          </a:prstGeom>
          <a:noFill/>
        </p:spPr>
        <p:txBody>
          <a:bodyPr wrap="square" rtlCol="0">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Segoe UI"/>
                <a:ea typeface="+mn-ea"/>
                <a:cs typeface="+mn-cs"/>
              </a:rPr>
              <a:t>9</a:t>
            </a:r>
            <a:endParaRPr kumimoji="0" lang="en-IN" sz="1050" b="0" i="0" u="none" strike="noStrike" kern="1200" cap="none" spc="0" normalizeH="0" baseline="0" noProof="0" dirty="0">
              <a:ln>
                <a:noFill/>
              </a:ln>
              <a:solidFill>
                <a:prstClr val="black"/>
              </a:solidFill>
              <a:effectLst/>
              <a:uLnTx/>
              <a:uFillTx/>
              <a:latin typeface="Segoe UI"/>
              <a:ea typeface="+mn-ea"/>
              <a:cs typeface="+mn-cs"/>
            </a:endParaRPr>
          </a:p>
        </p:txBody>
      </p:sp>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CB4E87A2-A9AE-8BDB-0697-A4F2940C8695}"/>
                  </a:ext>
                </a:extLst>
              </p14:cNvPr>
              <p14:cNvContentPartPr/>
              <p14:nvPr/>
            </p14:nvContentPartPr>
            <p14:xfrm>
              <a:off x="2145232" y="532584"/>
              <a:ext cx="360" cy="360"/>
            </p14:xfrm>
          </p:contentPart>
        </mc:Choice>
        <mc:Fallback xmlns="">
          <p:pic>
            <p:nvPicPr>
              <p:cNvPr id="7" name="Ink 6">
                <a:extLst>
                  <a:ext uri="{FF2B5EF4-FFF2-40B4-BE49-F238E27FC236}">
                    <a16:creationId xmlns:a16="http://schemas.microsoft.com/office/drawing/2014/main" id="{CB4E87A2-A9AE-8BDB-0697-A4F2940C8695}"/>
                  </a:ext>
                </a:extLst>
              </p:cNvPr>
              <p:cNvPicPr/>
              <p:nvPr/>
            </p:nvPicPr>
            <p:blipFill>
              <a:blip r:embed="rId4"/>
              <a:stretch>
                <a:fillRect/>
              </a:stretch>
            </p:blipFill>
            <p:spPr>
              <a:xfrm>
                <a:off x="2136232" y="52358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C2D6E5E4-B9D1-F4A6-5224-5BCDF2CB970C}"/>
                  </a:ext>
                </a:extLst>
              </p14:cNvPr>
              <p14:cNvContentPartPr/>
              <p14:nvPr/>
            </p14:nvContentPartPr>
            <p14:xfrm>
              <a:off x="1408144" y="625800"/>
              <a:ext cx="360" cy="1800"/>
            </p14:xfrm>
          </p:contentPart>
        </mc:Choice>
        <mc:Fallback xmlns="">
          <p:pic>
            <p:nvPicPr>
              <p:cNvPr id="8" name="Ink 7">
                <a:extLst>
                  <a:ext uri="{FF2B5EF4-FFF2-40B4-BE49-F238E27FC236}">
                    <a16:creationId xmlns:a16="http://schemas.microsoft.com/office/drawing/2014/main" id="{C2D6E5E4-B9D1-F4A6-5224-5BCDF2CB970C}"/>
                  </a:ext>
                </a:extLst>
              </p:cNvPr>
              <p:cNvPicPr/>
              <p:nvPr/>
            </p:nvPicPr>
            <p:blipFill>
              <a:blip r:embed="rId4"/>
              <a:stretch>
                <a:fillRect/>
              </a:stretch>
            </p:blipFill>
            <p:spPr>
              <a:xfrm>
                <a:off x="1399144" y="616800"/>
                <a:ext cx="18000" cy="19440"/>
              </a:xfrm>
              <a:prstGeom prst="rect">
                <a:avLst/>
              </a:prstGeom>
            </p:spPr>
          </p:pic>
        </mc:Fallback>
      </mc:AlternateContent>
      <p:sp>
        <p:nvSpPr>
          <p:cNvPr id="11" name="Rectangle 10">
            <a:extLst>
              <a:ext uri="{FF2B5EF4-FFF2-40B4-BE49-F238E27FC236}">
                <a16:creationId xmlns:a16="http://schemas.microsoft.com/office/drawing/2014/main" id="{C324D572-95AC-A2C5-9DA4-D7E7BEB36746}"/>
              </a:ext>
            </a:extLst>
          </p:cNvPr>
          <p:cNvSpPr/>
          <p:nvPr/>
        </p:nvSpPr>
        <p:spPr>
          <a:xfrm>
            <a:off x="116701" y="5879018"/>
            <a:ext cx="1511448" cy="4454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Segoe UI"/>
                <a:ea typeface="+mn-ea"/>
                <a:cs typeface="+mn-cs"/>
              </a:rPr>
              <a:t>DB Tables</a:t>
            </a:r>
          </a:p>
        </p:txBody>
      </p:sp>
      <p:sp>
        <p:nvSpPr>
          <p:cNvPr id="12" name="Rectangle 11">
            <a:extLst>
              <a:ext uri="{FF2B5EF4-FFF2-40B4-BE49-F238E27FC236}">
                <a16:creationId xmlns:a16="http://schemas.microsoft.com/office/drawing/2014/main" id="{F390ABC4-4483-5E61-3697-A9F9C81D433D}"/>
              </a:ext>
            </a:extLst>
          </p:cNvPr>
          <p:cNvSpPr/>
          <p:nvPr/>
        </p:nvSpPr>
        <p:spPr>
          <a:xfrm>
            <a:off x="1845950" y="5879018"/>
            <a:ext cx="1511448" cy="4454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Segoe UI"/>
                <a:ea typeface="+mn-ea"/>
                <a:cs typeface="+mn-cs"/>
              </a:rPr>
              <a:t>DB Tables</a:t>
            </a:r>
          </a:p>
        </p:txBody>
      </p:sp>
      <p:sp>
        <p:nvSpPr>
          <p:cNvPr id="13" name="Rectangle 12">
            <a:extLst>
              <a:ext uri="{FF2B5EF4-FFF2-40B4-BE49-F238E27FC236}">
                <a16:creationId xmlns:a16="http://schemas.microsoft.com/office/drawing/2014/main" id="{FD44F5B0-AC96-E9BC-81CB-BF40B52A7639}"/>
              </a:ext>
            </a:extLst>
          </p:cNvPr>
          <p:cNvSpPr/>
          <p:nvPr/>
        </p:nvSpPr>
        <p:spPr>
          <a:xfrm>
            <a:off x="3587674" y="5879018"/>
            <a:ext cx="1511448" cy="4454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Segoe UI"/>
                <a:ea typeface="+mn-ea"/>
                <a:cs typeface="+mn-cs"/>
              </a:rPr>
              <a:t>DB Tables</a:t>
            </a:r>
          </a:p>
        </p:txBody>
      </p:sp>
      <p:sp>
        <p:nvSpPr>
          <p:cNvPr id="14" name="Rectangle 13">
            <a:extLst>
              <a:ext uri="{FF2B5EF4-FFF2-40B4-BE49-F238E27FC236}">
                <a16:creationId xmlns:a16="http://schemas.microsoft.com/office/drawing/2014/main" id="{E7804BD7-1E3B-C638-F4DA-8D4C9379026D}"/>
              </a:ext>
            </a:extLst>
          </p:cNvPr>
          <p:cNvSpPr/>
          <p:nvPr/>
        </p:nvSpPr>
        <p:spPr>
          <a:xfrm>
            <a:off x="5316923" y="5879018"/>
            <a:ext cx="1511448" cy="4454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Segoe UI"/>
                <a:ea typeface="+mn-ea"/>
                <a:cs typeface="+mn-cs"/>
              </a:rPr>
              <a:t>DB Tables</a:t>
            </a:r>
          </a:p>
        </p:txBody>
      </p:sp>
      <p:sp>
        <p:nvSpPr>
          <p:cNvPr id="15" name="Rectangle 14">
            <a:extLst>
              <a:ext uri="{FF2B5EF4-FFF2-40B4-BE49-F238E27FC236}">
                <a16:creationId xmlns:a16="http://schemas.microsoft.com/office/drawing/2014/main" id="{644DEBCF-21C9-EBC5-EA9F-12247B442F3E}"/>
              </a:ext>
            </a:extLst>
          </p:cNvPr>
          <p:cNvSpPr/>
          <p:nvPr/>
        </p:nvSpPr>
        <p:spPr>
          <a:xfrm>
            <a:off x="7047220" y="5869732"/>
            <a:ext cx="1511448" cy="4454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Segoe UI"/>
                <a:ea typeface="+mn-ea"/>
                <a:cs typeface="+mn-cs"/>
              </a:rPr>
              <a:t>DB Tables</a:t>
            </a:r>
          </a:p>
        </p:txBody>
      </p:sp>
      <p:sp>
        <p:nvSpPr>
          <p:cNvPr id="16" name="Rectangle 15">
            <a:extLst>
              <a:ext uri="{FF2B5EF4-FFF2-40B4-BE49-F238E27FC236}">
                <a16:creationId xmlns:a16="http://schemas.microsoft.com/office/drawing/2014/main" id="{1BE14855-C195-E01E-7D1C-544B86C5B545}"/>
              </a:ext>
            </a:extLst>
          </p:cNvPr>
          <p:cNvSpPr/>
          <p:nvPr/>
        </p:nvSpPr>
        <p:spPr>
          <a:xfrm>
            <a:off x="8776469" y="5869732"/>
            <a:ext cx="1511448" cy="4454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Segoe UI"/>
                <a:ea typeface="+mn-ea"/>
                <a:cs typeface="+mn-cs"/>
              </a:rPr>
              <a:t>DB Tables</a:t>
            </a:r>
          </a:p>
        </p:txBody>
      </p:sp>
      <p:sp>
        <p:nvSpPr>
          <p:cNvPr id="17" name="Rectangle 16">
            <a:extLst>
              <a:ext uri="{FF2B5EF4-FFF2-40B4-BE49-F238E27FC236}">
                <a16:creationId xmlns:a16="http://schemas.microsoft.com/office/drawing/2014/main" id="{810F3C5B-04C5-07F4-A133-42CBB2A3DC4F}"/>
              </a:ext>
            </a:extLst>
          </p:cNvPr>
          <p:cNvSpPr/>
          <p:nvPr/>
        </p:nvSpPr>
        <p:spPr>
          <a:xfrm>
            <a:off x="10505718" y="5861134"/>
            <a:ext cx="1511448" cy="4454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Segoe UI"/>
                <a:ea typeface="+mn-ea"/>
                <a:cs typeface="+mn-cs"/>
              </a:rPr>
              <a:t>DB Tables</a:t>
            </a:r>
          </a:p>
        </p:txBody>
      </p:sp>
      <p:sp>
        <p:nvSpPr>
          <p:cNvPr id="19" name="Rectangle 18">
            <a:extLst>
              <a:ext uri="{FF2B5EF4-FFF2-40B4-BE49-F238E27FC236}">
                <a16:creationId xmlns:a16="http://schemas.microsoft.com/office/drawing/2014/main" id="{000EDD3B-96A3-DABD-28A8-41C53668288D}"/>
              </a:ext>
            </a:extLst>
          </p:cNvPr>
          <p:cNvSpPr/>
          <p:nvPr/>
        </p:nvSpPr>
        <p:spPr>
          <a:xfrm>
            <a:off x="1396041" y="4953825"/>
            <a:ext cx="2520280" cy="4454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Segoe UI"/>
                <a:ea typeface="+mn-ea"/>
                <a:cs typeface="+mn-cs"/>
              </a:rPr>
              <a:t>Private views</a:t>
            </a:r>
          </a:p>
        </p:txBody>
      </p:sp>
      <p:sp>
        <p:nvSpPr>
          <p:cNvPr id="20" name="Rectangle 19">
            <a:extLst>
              <a:ext uri="{FF2B5EF4-FFF2-40B4-BE49-F238E27FC236}">
                <a16:creationId xmlns:a16="http://schemas.microsoft.com/office/drawing/2014/main" id="{069105EC-579B-1D7D-EDF0-3A1134AA289A}"/>
              </a:ext>
            </a:extLst>
          </p:cNvPr>
          <p:cNvSpPr/>
          <p:nvPr/>
        </p:nvSpPr>
        <p:spPr>
          <a:xfrm>
            <a:off x="4435685" y="4953825"/>
            <a:ext cx="2520280" cy="4454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Segoe UI"/>
                <a:ea typeface="+mn-ea"/>
                <a:cs typeface="+mn-cs"/>
              </a:rPr>
              <a:t>Private views</a:t>
            </a:r>
          </a:p>
        </p:txBody>
      </p:sp>
      <p:sp>
        <p:nvSpPr>
          <p:cNvPr id="21" name="Rectangle 20">
            <a:extLst>
              <a:ext uri="{FF2B5EF4-FFF2-40B4-BE49-F238E27FC236}">
                <a16:creationId xmlns:a16="http://schemas.microsoft.com/office/drawing/2014/main" id="{11A8E8CA-4DFE-7600-51EA-E5630828CC86}"/>
              </a:ext>
            </a:extLst>
          </p:cNvPr>
          <p:cNvSpPr/>
          <p:nvPr/>
        </p:nvSpPr>
        <p:spPr>
          <a:xfrm>
            <a:off x="560386" y="4161737"/>
            <a:ext cx="2519200" cy="436405"/>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Segoe UI"/>
                <a:ea typeface="+mn-ea"/>
                <a:cs typeface="+mn-cs"/>
              </a:rPr>
              <a:t>Basic interface views</a:t>
            </a:r>
          </a:p>
        </p:txBody>
      </p:sp>
      <p:sp>
        <p:nvSpPr>
          <p:cNvPr id="22" name="Rectangle 21">
            <a:extLst>
              <a:ext uri="{FF2B5EF4-FFF2-40B4-BE49-F238E27FC236}">
                <a16:creationId xmlns:a16="http://schemas.microsoft.com/office/drawing/2014/main" id="{43CE0811-7F15-CBF3-CA67-463827992352}"/>
              </a:ext>
            </a:extLst>
          </p:cNvPr>
          <p:cNvSpPr/>
          <p:nvPr/>
        </p:nvSpPr>
        <p:spPr>
          <a:xfrm>
            <a:off x="3894029" y="4161737"/>
            <a:ext cx="2519200" cy="436405"/>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Segoe UI"/>
                <a:ea typeface="+mn-ea"/>
                <a:cs typeface="+mn-cs"/>
              </a:rPr>
              <a:t>Basic interface views</a:t>
            </a:r>
          </a:p>
        </p:txBody>
      </p:sp>
      <p:sp>
        <p:nvSpPr>
          <p:cNvPr id="23" name="Rectangle 22">
            <a:extLst>
              <a:ext uri="{FF2B5EF4-FFF2-40B4-BE49-F238E27FC236}">
                <a16:creationId xmlns:a16="http://schemas.microsoft.com/office/drawing/2014/main" id="{16A86DF2-2A25-5F8A-10C2-2CC8DE0B6976}"/>
              </a:ext>
            </a:extLst>
          </p:cNvPr>
          <p:cNvSpPr/>
          <p:nvPr/>
        </p:nvSpPr>
        <p:spPr>
          <a:xfrm>
            <a:off x="6838086" y="4161737"/>
            <a:ext cx="2519200" cy="436405"/>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Segoe UI"/>
                <a:ea typeface="+mn-ea"/>
                <a:cs typeface="+mn-cs"/>
              </a:rPr>
              <a:t>Basic interface views</a:t>
            </a:r>
          </a:p>
        </p:txBody>
      </p:sp>
      <p:sp>
        <p:nvSpPr>
          <p:cNvPr id="24" name="Rectangle 23">
            <a:extLst>
              <a:ext uri="{FF2B5EF4-FFF2-40B4-BE49-F238E27FC236}">
                <a16:creationId xmlns:a16="http://schemas.microsoft.com/office/drawing/2014/main" id="{D5AC199A-36A0-68C4-658A-EE7AAD4D480C}"/>
              </a:ext>
            </a:extLst>
          </p:cNvPr>
          <p:cNvSpPr/>
          <p:nvPr/>
        </p:nvSpPr>
        <p:spPr>
          <a:xfrm>
            <a:off x="2382581" y="3225633"/>
            <a:ext cx="2519200" cy="436405"/>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Segoe UI"/>
                <a:ea typeface="+mn-ea"/>
                <a:cs typeface="+mn-cs"/>
              </a:rPr>
              <a:t>Interface composite views</a:t>
            </a:r>
          </a:p>
        </p:txBody>
      </p:sp>
      <p:sp>
        <p:nvSpPr>
          <p:cNvPr id="25" name="Rectangle 24">
            <a:extLst>
              <a:ext uri="{FF2B5EF4-FFF2-40B4-BE49-F238E27FC236}">
                <a16:creationId xmlns:a16="http://schemas.microsoft.com/office/drawing/2014/main" id="{3F5BC3D0-FE72-D9D3-E69F-2E82FC2BB34F}"/>
              </a:ext>
            </a:extLst>
          </p:cNvPr>
          <p:cNvSpPr/>
          <p:nvPr/>
        </p:nvSpPr>
        <p:spPr>
          <a:xfrm>
            <a:off x="5842127" y="3231585"/>
            <a:ext cx="2519200" cy="436405"/>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Segoe UI"/>
                <a:ea typeface="+mn-ea"/>
                <a:cs typeface="+mn-cs"/>
              </a:rPr>
              <a:t>Interface Composite views</a:t>
            </a:r>
          </a:p>
        </p:txBody>
      </p:sp>
      <p:sp>
        <p:nvSpPr>
          <p:cNvPr id="26" name="Rectangle 25">
            <a:extLst>
              <a:ext uri="{FF2B5EF4-FFF2-40B4-BE49-F238E27FC236}">
                <a16:creationId xmlns:a16="http://schemas.microsoft.com/office/drawing/2014/main" id="{48E27AE2-5F29-C63C-777A-FBEEDCCCBEE6}"/>
              </a:ext>
            </a:extLst>
          </p:cNvPr>
          <p:cNvSpPr/>
          <p:nvPr/>
        </p:nvSpPr>
        <p:spPr>
          <a:xfrm>
            <a:off x="4111830" y="2420888"/>
            <a:ext cx="2519200" cy="436405"/>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Segoe UI"/>
                <a:ea typeface="+mn-ea"/>
                <a:cs typeface="+mn-cs"/>
              </a:rPr>
              <a:t>Consumption views</a:t>
            </a:r>
          </a:p>
        </p:txBody>
      </p:sp>
      <p:cxnSp>
        <p:nvCxnSpPr>
          <p:cNvPr id="28" name="Connector: Elbow 27">
            <a:extLst>
              <a:ext uri="{FF2B5EF4-FFF2-40B4-BE49-F238E27FC236}">
                <a16:creationId xmlns:a16="http://schemas.microsoft.com/office/drawing/2014/main" id="{48EFEB1C-594A-5A14-CB92-D43D7334A043}"/>
              </a:ext>
            </a:extLst>
          </p:cNvPr>
          <p:cNvCxnSpPr>
            <a:stCxn id="11" idx="0"/>
            <a:endCxn id="19" idx="2"/>
          </p:cNvCxnSpPr>
          <p:nvPr/>
        </p:nvCxnSpPr>
        <p:spPr>
          <a:xfrm rot="5400000" flipH="1" flipV="1">
            <a:off x="1524409" y="4747246"/>
            <a:ext cx="479788" cy="178375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Connector: Elbow 29">
            <a:extLst>
              <a:ext uri="{FF2B5EF4-FFF2-40B4-BE49-F238E27FC236}">
                <a16:creationId xmlns:a16="http://schemas.microsoft.com/office/drawing/2014/main" id="{3D1C36EE-2B69-C37A-4607-B16CA8C9C860}"/>
              </a:ext>
            </a:extLst>
          </p:cNvPr>
          <p:cNvCxnSpPr>
            <a:stCxn id="12" idx="0"/>
            <a:endCxn id="19" idx="2"/>
          </p:cNvCxnSpPr>
          <p:nvPr/>
        </p:nvCxnSpPr>
        <p:spPr>
          <a:xfrm rot="5400000" flipH="1" flipV="1">
            <a:off x="2389033" y="5611871"/>
            <a:ext cx="479788" cy="5450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F53D7622-1B91-2D3D-395F-BA62DC6D87A2}"/>
              </a:ext>
            </a:extLst>
          </p:cNvPr>
          <p:cNvCxnSpPr>
            <a:stCxn id="13" idx="0"/>
            <a:endCxn id="20" idx="2"/>
          </p:cNvCxnSpPr>
          <p:nvPr/>
        </p:nvCxnSpPr>
        <p:spPr>
          <a:xfrm rot="5400000" flipH="1" flipV="1">
            <a:off x="4779717" y="4962911"/>
            <a:ext cx="479788" cy="135242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Connector: Elbow 33">
            <a:extLst>
              <a:ext uri="{FF2B5EF4-FFF2-40B4-BE49-F238E27FC236}">
                <a16:creationId xmlns:a16="http://schemas.microsoft.com/office/drawing/2014/main" id="{8DF415B6-702B-29BE-B1DE-4B5671847BFA}"/>
              </a:ext>
            </a:extLst>
          </p:cNvPr>
          <p:cNvCxnSpPr>
            <a:stCxn id="12" idx="0"/>
            <a:endCxn id="20" idx="2"/>
          </p:cNvCxnSpPr>
          <p:nvPr/>
        </p:nvCxnSpPr>
        <p:spPr>
          <a:xfrm rot="5400000" flipH="1" flipV="1">
            <a:off x="3908855" y="4092049"/>
            <a:ext cx="479788" cy="309415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Connector: Elbow 35">
            <a:extLst>
              <a:ext uri="{FF2B5EF4-FFF2-40B4-BE49-F238E27FC236}">
                <a16:creationId xmlns:a16="http://schemas.microsoft.com/office/drawing/2014/main" id="{DD36B6E1-4E65-E3E2-B445-4824C1C8EF05}"/>
              </a:ext>
            </a:extLst>
          </p:cNvPr>
          <p:cNvCxnSpPr>
            <a:stCxn id="14" idx="0"/>
            <a:endCxn id="20" idx="2"/>
          </p:cNvCxnSpPr>
          <p:nvPr/>
        </p:nvCxnSpPr>
        <p:spPr>
          <a:xfrm rot="16200000" flipV="1">
            <a:off x="5644342" y="5450713"/>
            <a:ext cx="479788" cy="37682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Connector: Elbow 37">
            <a:extLst>
              <a:ext uri="{FF2B5EF4-FFF2-40B4-BE49-F238E27FC236}">
                <a16:creationId xmlns:a16="http://schemas.microsoft.com/office/drawing/2014/main" id="{83BD39C3-19B6-B7D5-D8BF-76BBFE8A9F73}"/>
              </a:ext>
            </a:extLst>
          </p:cNvPr>
          <p:cNvCxnSpPr>
            <a:stCxn id="15" idx="0"/>
            <a:endCxn id="20" idx="2"/>
          </p:cNvCxnSpPr>
          <p:nvPr/>
        </p:nvCxnSpPr>
        <p:spPr>
          <a:xfrm rot="16200000" flipV="1">
            <a:off x="6514134" y="4580921"/>
            <a:ext cx="470502" cy="2107119"/>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Connector: Elbow 39">
            <a:extLst>
              <a:ext uri="{FF2B5EF4-FFF2-40B4-BE49-F238E27FC236}">
                <a16:creationId xmlns:a16="http://schemas.microsoft.com/office/drawing/2014/main" id="{8EAC3CB6-FBD0-EE54-19DD-9D62244939FC}"/>
              </a:ext>
            </a:extLst>
          </p:cNvPr>
          <p:cNvCxnSpPr>
            <a:stCxn id="16" idx="0"/>
            <a:endCxn id="23" idx="2"/>
          </p:cNvCxnSpPr>
          <p:nvPr/>
        </p:nvCxnSpPr>
        <p:spPr>
          <a:xfrm rot="16200000" flipV="1">
            <a:off x="8179145" y="4516683"/>
            <a:ext cx="1271590" cy="143450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Connector: Elbow 41">
            <a:extLst>
              <a:ext uri="{FF2B5EF4-FFF2-40B4-BE49-F238E27FC236}">
                <a16:creationId xmlns:a16="http://schemas.microsoft.com/office/drawing/2014/main" id="{166F503D-A4E0-F455-FC66-20E50740C5F9}"/>
              </a:ext>
            </a:extLst>
          </p:cNvPr>
          <p:cNvCxnSpPr>
            <a:stCxn id="17" idx="0"/>
            <a:endCxn id="23" idx="2"/>
          </p:cNvCxnSpPr>
          <p:nvPr/>
        </p:nvCxnSpPr>
        <p:spPr>
          <a:xfrm rot="16200000" flipV="1">
            <a:off x="9048068" y="3647760"/>
            <a:ext cx="1262992" cy="316375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Connector: Elbow 43">
            <a:extLst>
              <a:ext uri="{FF2B5EF4-FFF2-40B4-BE49-F238E27FC236}">
                <a16:creationId xmlns:a16="http://schemas.microsoft.com/office/drawing/2014/main" id="{A17627AA-294C-8A98-53D7-4BF8A36A5DC6}"/>
              </a:ext>
            </a:extLst>
          </p:cNvPr>
          <p:cNvCxnSpPr>
            <a:stCxn id="20" idx="0"/>
            <a:endCxn id="22" idx="2"/>
          </p:cNvCxnSpPr>
          <p:nvPr/>
        </p:nvCxnSpPr>
        <p:spPr>
          <a:xfrm rot="16200000" flipV="1">
            <a:off x="5246886" y="4504886"/>
            <a:ext cx="355683" cy="54219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Connector: Elbow 45">
            <a:extLst>
              <a:ext uri="{FF2B5EF4-FFF2-40B4-BE49-F238E27FC236}">
                <a16:creationId xmlns:a16="http://schemas.microsoft.com/office/drawing/2014/main" id="{6E71370F-8572-373B-DBDA-268D09CC6C76}"/>
              </a:ext>
            </a:extLst>
          </p:cNvPr>
          <p:cNvCxnSpPr>
            <a:stCxn id="15" idx="0"/>
            <a:endCxn id="22" idx="2"/>
          </p:cNvCxnSpPr>
          <p:nvPr/>
        </p:nvCxnSpPr>
        <p:spPr>
          <a:xfrm rot="16200000" flipV="1">
            <a:off x="5842492" y="3909279"/>
            <a:ext cx="1271590" cy="2649315"/>
          </a:xfrm>
          <a:prstGeom prst="bentConnector3">
            <a:avLst>
              <a:gd name="adj1" fmla="val 8522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Connector: Elbow 48">
            <a:extLst>
              <a:ext uri="{FF2B5EF4-FFF2-40B4-BE49-F238E27FC236}">
                <a16:creationId xmlns:a16="http://schemas.microsoft.com/office/drawing/2014/main" id="{92D5A9AC-5548-62B1-A1E1-6D11D2916F22}"/>
              </a:ext>
            </a:extLst>
          </p:cNvPr>
          <p:cNvCxnSpPr>
            <a:stCxn id="19" idx="0"/>
            <a:endCxn id="21" idx="2"/>
          </p:cNvCxnSpPr>
          <p:nvPr/>
        </p:nvCxnSpPr>
        <p:spPr>
          <a:xfrm rot="16200000" flipV="1">
            <a:off x="2060243" y="4357886"/>
            <a:ext cx="355683" cy="83619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3DCF6092-EB26-432A-7253-6BC9A94F8118}"/>
              </a:ext>
            </a:extLst>
          </p:cNvPr>
          <p:cNvCxnSpPr>
            <a:stCxn id="22" idx="1"/>
            <a:endCxn id="21" idx="3"/>
          </p:cNvCxnSpPr>
          <p:nvPr/>
        </p:nvCxnSpPr>
        <p:spPr>
          <a:xfrm flipH="1">
            <a:off x="3079586" y="4379940"/>
            <a:ext cx="81444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Connector: Elbow 54">
            <a:extLst>
              <a:ext uri="{FF2B5EF4-FFF2-40B4-BE49-F238E27FC236}">
                <a16:creationId xmlns:a16="http://schemas.microsoft.com/office/drawing/2014/main" id="{69824C8A-1AF1-AD57-B7C3-3EC1D7628EFC}"/>
              </a:ext>
            </a:extLst>
          </p:cNvPr>
          <p:cNvCxnSpPr>
            <a:stCxn id="21" idx="0"/>
            <a:endCxn id="24" idx="2"/>
          </p:cNvCxnSpPr>
          <p:nvPr/>
        </p:nvCxnSpPr>
        <p:spPr>
          <a:xfrm rot="5400000" flipH="1" flipV="1">
            <a:off x="2481234" y="3000791"/>
            <a:ext cx="499699" cy="182219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Connector: Elbow 56">
            <a:extLst>
              <a:ext uri="{FF2B5EF4-FFF2-40B4-BE49-F238E27FC236}">
                <a16:creationId xmlns:a16="http://schemas.microsoft.com/office/drawing/2014/main" id="{94FBB4A2-FC36-4841-D480-47BD91043CCC}"/>
              </a:ext>
            </a:extLst>
          </p:cNvPr>
          <p:cNvCxnSpPr>
            <a:stCxn id="22" idx="0"/>
            <a:endCxn id="24" idx="2"/>
          </p:cNvCxnSpPr>
          <p:nvPr/>
        </p:nvCxnSpPr>
        <p:spPr>
          <a:xfrm rot="16200000" flipV="1">
            <a:off x="4148056" y="3156164"/>
            <a:ext cx="499699" cy="151144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Connector: Elbow 58">
            <a:extLst>
              <a:ext uri="{FF2B5EF4-FFF2-40B4-BE49-F238E27FC236}">
                <a16:creationId xmlns:a16="http://schemas.microsoft.com/office/drawing/2014/main" id="{DFEF15F3-9CB7-9B22-C981-F167937B45B6}"/>
              </a:ext>
            </a:extLst>
          </p:cNvPr>
          <p:cNvCxnSpPr>
            <a:cxnSpLocks/>
            <a:stCxn id="22" idx="0"/>
            <a:endCxn id="25" idx="2"/>
          </p:cNvCxnSpPr>
          <p:nvPr/>
        </p:nvCxnSpPr>
        <p:spPr>
          <a:xfrm rot="5400000" flipH="1" flipV="1">
            <a:off x="5880805" y="2940815"/>
            <a:ext cx="493747" cy="1948098"/>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Connector: Elbow 61">
            <a:extLst>
              <a:ext uri="{FF2B5EF4-FFF2-40B4-BE49-F238E27FC236}">
                <a16:creationId xmlns:a16="http://schemas.microsoft.com/office/drawing/2014/main" id="{1FDFA585-E067-6639-E81E-36A3088758C3}"/>
              </a:ext>
            </a:extLst>
          </p:cNvPr>
          <p:cNvCxnSpPr>
            <a:stCxn id="17" idx="0"/>
            <a:endCxn id="25" idx="3"/>
          </p:cNvCxnSpPr>
          <p:nvPr/>
        </p:nvCxnSpPr>
        <p:spPr>
          <a:xfrm rot="16200000" flipV="1">
            <a:off x="8605712" y="3205403"/>
            <a:ext cx="2411346" cy="290011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 name="Connector: Elbow 63">
            <a:extLst>
              <a:ext uri="{FF2B5EF4-FFF2-40B4-BE49-F238E27FC236}">
                <a16:creationId xmlns:a16="http://schemas.microsoft.com/office/drawing/2014/main" id="{B39D85D9-5E25-A06A-B2FD-A8F6A0F91171}"/>
              </a:ext>
            </a:extLst>
          </p:cNvPr>
          <p:cNvCxnSpPr>
            <a:stCxn id="23" idx="0"/>
            <a:endCxn id="25" idx="2"/>
          </p:cNvCxnSpPr>
          <p:nvPr/>
        </p:nvCxnSpPr>
        <p:spPr>
          <a:xfrm rot="16200000" flipV="1">
            <a:off x="7352834" y="3416884"/>
            <a:ext cx="493747" cy="995959"/>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6" name="Connector: Elbow 65">
            <a:extLst>
              <a:ext uri="{FF2B5EF4-FFF2-40B4-BE49-F238E27FC236}">
                <a16:creationId xmlns:a16="http://schemas.microsoft.com/office/drawing/2014/main" id="{35D076E0-27B5-8BF8-A619-CE0B3ED332EA}"/>
              </a:ext>
            </a:extLst>
          </p:cNvPr>
          <p:cNvCxnSpPr>
            <a:stCxn id="24" idx="0"/>
            <a:endCxn id="26" idx="2"/>
          </p:cNvCxnSpPr>
          <p:nvPr/>
        </p:nvCxnSpPr>
        <p:spPr>
          <a:xfrm rot="5400000" flipH="1" flipV="1">
            <a:off x="4322635" y="2176839"/>
            <a:ext cx="368340" cy="1729249"/>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8" name="Connector: Elbow 67">
            <a:extLst>
              <a:ext uri="{FF2B5EF4-FFF2-40B4-BE49-F238E27FC236}">
                <a16:creationId xmlns:a16="http://schemas.microsoft.com/office/drawing/2014/main" id="{80F7C49F-5A85-DA7D-EC40-B252E6E8CEBB}"/>
              </a:ext>
            </a:extLst>
          </p:cNvPr>
          <p:cNvCxnSpPr>
            <a:stCxn id="25" idx="0"/>
            <a:endCxn id="26" idx="2"/>
          </p:cNvCxnSpPr>
          <p:nvPr/>
        </p:nvCxnSpPr>
        <p:spPr>
          <a:xfrm rot="16200000" flipV="1">
            <a:off x="6049433" y="2179290"/>
            <a:ext cx="374292" cy="173029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69" name="TextBox 68">
            <a:extLst>
              <a:ext uri="{FF2B5EF4-FFF2-40B4-BE49-F238E27FC236}">
                <a16:creationId xmlns:a16="http://schemas.microsoft.com/office/drawing/2014/main" id="{80246B72-6726-6566-40C9-8DC48B22CC49}"/>
              </a:ext>
            </a:extLst>
          </p:cNvPr>
          <p:cNvSpPr txBox="1"/>
          <p:nvPr/>
        </p:nvSpPr>
        <p:spPr>
          <a:xfrm>
            <a:off x="8491542" y="3149464"/>
            <a:ext cx="1729249" cy="338554"/>
          </a:xfrm>
          <a:prstGeom prst="rect">
            <a:avLst/>
          </a:prstGeom>
          <a:noFill/>
        </p:spPr>
        <p:txBody>
          <a:bodyPr wrap="square" rtlCol="0">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Segoe UI"/>
                <a:ea typeface="+mn-ea"/>
                <a:cs typeface="+mn-cs"/>
              </a:rPr>
              <a:t>#CUBE</a:t>
            </a:r>
          </a:p>
        </p:txBody>
      </p:sp>
      <p:sp>
        <p:nvSpPr>
          <p:cNvPr id="70" name="TextBox 69">
            <a:extLst>
              <a:ext uri="{FF2B5EF4-FFF2-40B4-BE49-F238E27FC236}">
                <a16:creationId xmlns:a16="http://schemas.microsoft.com/office/drawing/2014/main" id="{94FB5EF7-8D73-E3ED-A020-E50EF15A76F9}"/>
              </a:ext>
            </a:extLst>
          </p:cNvPr>
          <p:cNvSpPr txBox="1"/>
          <p:nvPr/>
        </p:nvSpPr>
        <p:spPr>
          <a:xfrm>
            <a:off x="6811321" y="2441142"/>
            <a:ext cx="2163411" cy="338554"/>
          </a:xfrm>
          <a:prstGeom prst="rect">
            <a:avLst/>
          </a:prstGeom>
          <a:noFill/>
        </p:spPr>
        <p:txBody>
          <a:bodyPr wrap="square" rtlCol="0">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Segoe UI"/>
                <a:ea typeface="+mn-ea"/>
                <a:cs typeface="+mn-cs"/>
              </a:rPr>
              <a:t>@Analytic.query</a:t>
            </a:r>
          </a:p>
        </p:txBody>
      </p:sp>
      <p:sp>
        <p:nvSpPr>
          <p:cNvPr id="71" name="Rectangle 70">
            <a:extLst>
              <a:ext uri="{FF2B5EF4-FFF2-40B4-BE49-F238E27FC236}">
                <a16:creationId xmlns:a16="http://schemas.microsoft.com/office/drawing/2014/main" id="{F19BC5C8-5BD1-2506-4E91-33ED6E34FD66}"/>
              </a:ext>
            </a:extLst>
          </p:cNvPr>
          <p:cNvSpPr/>
          <p:nvPr/>
        </p:nvSpPr>
        <p:spPr>
          <a:xfrm>
            <a:off x="560386" y="764704"/>
            <a:ext cx="2653706" cy="599632"/>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w="22225">
                  <a:solidFill>
                    <a:srgbClr val="662AD6"/>
                  </a:solidFill>
                  <a:prstDash val="solid"/>
                </a:ln>
                <a:solidFill>
                  <a:srgbClr val="662AD6">
                    <a:lumMod val="40000"/>
                    <a:lumOff val="60000"/>
                  </a:srgbClr>
                </a:solidFill>
                <a:effectLst/>
                <a:uLnTx/>
                <a:uFillTx/>
                <a:latin typeface="Segoe UI"/>
                <a:ea typeface="+mn-ea"/>
                <a:cs typeface="+mn-cs"/>
              </a:rPr>
              <a:t>Fiori App</a:t>
            </a:r>
          </a:p>
        </p:txBody>
      </p:sp>
      <p:sp>
        <p:nvSpPr>
          <p:cNvPr id="72" name="Rectangle 71">
            <a:extLst>
              <a:ext uri="{FF2B5EF4-FFF2-40B4-BE49-F238E27FC236}">
                <a16:creationId xmlns:a16="http://schemas.microsoft.com/office/drawing/2014/main" id="{1E466312-C0EE-BA9E-DC7C-993240AD7D45}"/>
              </a:ext>
            </a:extLst>
          </p:cNvPr>
          <p:cNvSpPr/>
          <p:nvPr/>
        </p:nvSpPr>
        <p:spPr>
          <a:xfrm>
            <a:off x="3624003" y="748605"/>
            <a:ext cx="2653706" cy="599632"/>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w="22225">
                  <a:solidFill>
                    <a:srgbClr val="662AD6"/>
                  </a:solidFill>
                  <a:prstDash val="solid"/>
                </a:ln>
                <a:solidFill>
                  <a:srgbClr val="662AD6">
                    <a:lumMod val="40000"/>
                    <a:lumOff val="60000"/>
                  </a:srgbClr>
                </a:solidFill>
                <a:effectLst/>
                <a:uLnTx/>
                <a:uFillTx/>
                <a:latin typeface="Segoe UI"/>
                <a:ea typeface="+mn-ea"/>
                <a:cs typeface="+mn-cs"/>
              </a:rPr>
              <a:t>Analytic Tools</a:t>
            </a:r>
          </a:p>
        </p:txBody>
      </p:sp>
      <p:sp>
        <p:nvSpPr>
          <p:cNvPr id="73" name="Rectangle 72">
            <a:extLst>
              <a:ext uri="{FF2B5EF4-FFF2-40B4-BE49-F238E27FC236}">
                <a16:creationId xmlns:a16="http://schemas.microsoft.com/office/drawing/2014/main" id="{0E329182-3549-5C64-B5D3-4B30A9227A5B}"/>
              </a:ext>
            </a:extLst>
          </p:cNvPr>
          <p:cNvSpPr/>
          <p:nvPr/>
        </p:nvSpPr>
        <p:spPr>
          <a:xfrm>
            <a:off x="6543197" y="748605"/>
            <a:ext cx="2653706" cy="599632"/>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w="22225">
                  <a:solidFill>
                    <a:srgbClr val="662AD6"/>
                  </a:solidFill>
                  <a:prstDash val="solid"/>
                </a:ln>
                <a:solidFill>
                  <a:srgbClr val="662AD6">
                    <a:lumMod val="40000"/>
                    <a:lumOff val="60000"/>
                  </a:srgbClr>
                </a:solidFill>
                <a:effectLst/>
                <a:uLnTx/>
                <a:uFillTx/>
                <a:latin typeface="Segoe UI"/>
                <a:ea typeface="+mn-ea"/>
                <a:cs typeface="+mn-cs"/>
              </a:rPr>
              <a:t>Third Party</a:t>
            </a:r>
          </a:p>
        </p:txBody>
      </p:sp>
      <p:sp>
        <p:nvSpPr>
          <p:cNvPr id="74" name="Rectangle 73">
            <a:extLst>
              <a:ext uri="{FF2B5EF4-FFF2-40B4-BE49-F238E27FC236}">
                <a16:creationId xmlns:a16="http://schemas.microsoft.com/office/drawing/2014/main" id="{5CBF7B41-410E-0B45-A7C5-B360362F9095}"/>
              </a:ext>
            </a:extLst>
          </p:cNvPr>
          <p:cNvSpPr/>
          <p:nvPr/>
        </p:nvSpPr>
        <p:spPr>
          <a:xfrm>
            <a:off x="9412045" y="740248"/>
            <a:ext cx="2653706" cy="599632"/>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w="22225">
                  <a:solidFill>
                    <a:srgbClr val="662AD6"/>
                  </a:solidFill>
                  <a:prstDash val="solid"/>
                </a:ln>
                <a:solidFill>
                  <a:srgbClr val="662AD6">
                    <a:lumMod val="40000"/>
                    <a:lumOff val="60000"/>
                  </a:srgbClr>
                </a:solidFill>
                <a:effectLst/>
                <a:uLnTx/>
                <a:uFillTx/>
                <a:latin typeface="Segoe UI"/>
                <a:ea typeface="+mn-ea"/>
                <a:cs typeface="+mn-cs"/>
              </a:rPr>
              <a:t>API Consumer</a:t>
            </a:r>
          </a:p>
        </p:txBody>
      </p:sp>
      <p:sp>
        <p:nvSpPr>
          <p:cNvPr id="75" name="Rectangle 74">
            <a:extLst>
              <a:ext uri="{FF2B5EF4-FFF2-40B4-BE49-F238E27FC236}">
                <a16:creationId xmlns:a16="http://schemas.microsoft.com/office/drawing/2014/main" id="{3490FE02-E83B-7D95-AAA7-603069B2EF6E}"/>
              </a:ext>
            </a:extLst>
          </p:cNvPr>
          <p:cNvSpPr/>
          <p:nvPr/>
        </p:nvSpPr>
        <p:spPr>
          <a:xfrm>
            <a:off x="3760011" y="2243045"/>
            <a:ext cx="2519200" cy="436405"/>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Segoe UI"/>
                <a:ea typeface="+mn-ea"/>
                <a:cs typeface="+mn-cs"/>
              </a:rPr>
              <a:t>Consumption views</a:t>
            </a:r>
          </a:p>
        </p:txBody>
      </p:sp>
      <p:sp>
        <p:nvSpPr>
          <p:cNvPr id="76" name="Arrow: Up 75">
            <a:extLst>
              <a:ext uri="{FF2B5EF4-FFF2-40B4-BE49-F238E27FC236}">
                <a16:creationId xmlns:a16="http://schemas.microsoft.com/office/drawing/2014/main" id="{E9BE333B-9CB0-A4E3-9A75-7CAC585555D4}"/>
              </a:ext>
            </a:extLst>
          </p:cNvPr>
          <p:cNvSpPr/>
          <p:nvPr/>
        </p:nvSpPr>
        <p:spPr>
          <a:xfrm>
            <a:off x="1887239" y="1809741"/>
            <a:ext cx="257993" cy="433304"/>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Segoe UI"/>
              <a:ea typeface="+mn-ea"/>
              <a:cs typeface="+mn-cs"/>
            </a:endParaRPr>
          </a:p>
        </p:txBody>
      </p:sp>
      <p:sp>
        <p:nvSpPr>
          <p:cNvPr id="77" name="Arrow: Up 76">
            <a:extLst>
              <a:ext uri="{FF2B5EF4-FFF2-40B4-BE49-F238E27FC236}">
                <a16:creationId xmlns:a16="http://schemas.microsoft.com/office/drawing/2014/main" id="{A15BF93F-4FC1-E691-BA31-DD3B0B059326}"/>
              </a:ext>
            </a:extLst>
          </p:cNvPr>
          <p:cNvSpPr/>
          <p:nvPr/>
        </p:nvSpPr>
        <p:spPr>
          <a:xfrm>
            <a:off x="4692863" y="1767832"/>
            <a:ext cx="257993" cy="433304"/>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Segoe UI"/>
              <a:ea typeface="+mn-ea"/>
              <a:cs typeface="+mn-cs"/>
            </a:endParaRPr>
          </a:p>
        </p:txBody>
      </p:sp>
      <p:sp>
        <p:nvSpPr>
          <p:cNvPr id="78" name="Arrow: Up 77">
            <a:extLst>
              <a:ext uri="{FF2B5EF4-FFF2-40B4-BE49-F238E27FC236}">
                <a16:creationId xmlns:a16="http://schemas.microsoft.com/office/drawing/2014/main" id="{058DF31F-A566-AC97-DB6D-BE4257DA95FA}"/>
              </a:ext>
            </a:extLst>
          </p:cNvPr>
          <p:cNvSpPr/>
          <p:nvPr/>
        </p:nvSpPr>
        <p:spPr>
          <a:xfrm>
            <a:off x="7883147" y="1796675"/>
            <a:ext cx="257993" cy="433304"/>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Segoe UI"/>
              <a:ea typeface="+mn-ea"/>
              <a:cs typeface="+mn-cs"/>
            </a:endParaRPr>
          </a:p>
        </p:txBody>
      </p:sp>
      <p:sp>
        <p:nvSpPr>
          <p:cNvPr id="79" name="Arrow: Up 78">
            <a:extLst>
              <a:ext uri="{FF2B5EF4-FFF2-40B4-BE49-F238E27FC236}">
                <a16:creationId xmlns:a16="http://schemas.microsoft.com/office/drawing/2014/main" id="{587BF8BE-EBE7-A92B-79B3-9CE7108A2521}"/>
              </a:ext>
            </a:extLst>
          </p:cNvPr>
          <p:cNvSpPr/>
          <p:nvPr/>
        </p:nvSpPr>
        <p:spPr>
          <a:xfrm>
            <a:off x="10527691" y="1812547"/>
            <a:ext cx="257993" cy="433304"/>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Segoe UI"/>
              <a:ea typeface="+mn-ea"/>
              <a:cs typeface="+mn-cs"/>
            </a:endParaRPr>
          </a:p>
        </p:txBody>
      </p:sp>
    </p:spTree>
    <p:extLst>
      <p:ext uri="{BB962C8B-B14F-4D97-AF65-F5344CB8AC3E}">
        <p14:creationId xmlns:p14="http://schemas.microsoft.com/office/powerpoint/2010/main" val="42389175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7">
            <a:extLst>
              <a:ext uri="{FF2B5EF4-FFF2-40B4-BE49-F238E27FC236}">
                <a16:creationId xmlns:a16="http://schemas.microsoft.com/office/drawing/2014/main" id="{88E61238-5293-706C-0972-3E7CDF4CE539}"/>
              </a:ext>
            </a:extLst>
          </p:cNvPr>
          <p:cNvSpPr txBox="1">
            <a:spLocks/>
          </p:cNvSpPr>
          <p:nvPr/>
        </p:nvSpPr>
        <p:spPr>
          <a:xfrm>
            <a:off x="228540" y="171288"/>
            <a:ext cx="11030576" cy="70151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599" b="1" i="0" u="none" strike="noStrike" kern="1200" cap="none" spc="0" normalizeH="0" baseline="0" noProof="0" dirty="0">
                <a:ln>
                  <a:noFill/>
                </a:ln>
                <a:solidFill>
                  <a:prstClr val="black"/>
                </a:solidFill>
                <a:effectLst/>
                <a:uLnTx/>
                <a:uFillTx/>
                <a:latin typeface="Cooper Black" panose="0208090404030B020404" pitchFamily="18" charset="0"/>
                <a:ea typeface="+mj-ea"/>
                <a:cs typeface="Times New Roman" panose="02020603050405020304" pitchFamily="18" charset="0"/>
              </a:rPr>
              <a:t>Use Case</a:t>
            </a:r>
            <a:endParaRPr kumimoji="0" lang="en-IN" sz="3599" b="1" i="0" u="none" strike="noStrike" kern="1200" cap="none" spc="0" normalizeH="0" baseline="0" noProof="0" dirty="0">
              <a:ln>
                <a:noFill/>
              </a:ln>
              <a:solidFill>
                <a:prstClr val="black"/>
              </a:solidFill>
              <a:effectLst/>
              <a:uLnTx/>
              <a:uFillTx/>
              <a:latin typeface="Cooper Black" panose="0208090404030B020404" pitchFamily="18" charset="0"/>
              <a:ea typeface="+mj-ea"/>
              <a:cs typeface="Times New Roman" panose="02020603050405020304" pitchFamily="18" charset="0"/>
            </a:endParaRPr>
          </a:p>
        </p:txBody>
      </p:sp>
      <p:sp>
        <p:nvSpPr>
          <p:cNvPr id="3" name="TextBox 2">
            <a:extLst>
              <a:ext uri="{FF2B5EF4-FFF2-40B4-BE49-F238E27FC236}">
                <a16:creationId xmlns:a16="http://schemas.microsoft.com/office/drawing/2014/main" id="{BDCBDF49-CDF7-36F5-7146-36FE35274F4E}"/>
              </a:ext>
            </a:extLst>
          </p:cNvPr>
          <p:cNvSpPr txBox="1"/>
          <p:nvPr/>
        </p:nvSpPr>
        <p:spPr>
          <a:xfrm>
            <a:off x="340379" y="871680"/>
            <a:ext cx="11619905" cy="1754326"/>
          </a:xfrm>
          <a:prstGeom prst="rect">
            <a:avLst/>
          </a:prstGeom>
          <a:noFill/>
        </p:spPr>
        <p:txBody>
          <a:bodyPr wrap="square" rtlCol="0">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Segoe UI"/>
                <a:ea typeface="+mn-ea"/>
                <a:cs typeface="+mn-cs"/>
              </a:rPr>
              <a:t>We are working as S/4HANA consultant in a company, the company have sales stored in the EPM data table. We would like to build a dashboard to help company projecting following requirement</a:t>
            </a:r>
          </a:p>
          <a:p>
            <a:pPr marL="285750" marR="0" lvl="0" indent="-285750" algn="l" defTabSz="121898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b="0" i="0" u="none" strike="noStrike" kern="1200" cap="none" spc="0" normalizeH="0" baseline="0" noProof="0" dirty="0">
                <a:ln>
                  <a:noFill/>
                </a:ln>
                <a:solidFill>
                  <a:prstClr val="black"/>
                </a:solidFill>
                <a:effectLst/>
                <a:uLnTx/>
                <a:uFillTx/>
                <a:latin typeface="Segoe UI"/>
                <a:ea typeface="+mn-ea"/>
                <a:cs typeface="+mn-cs"/>
              </a:rPr>
              <a:t>Total sales per Country – total gross amount, max net amount, average tax amount</a:t>
            </a:r>
          </a:p>
          <a:p>
            <a:pPr marL="285750" marR="0" lvl="0" indent="-285750" algn="l" defTabSz="121898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b="0" i="0" u="none" strike="noStrike" kern="1200" cap="none" spc="0" normalizeH="0" baseline="0" noProof="0" dirty="0">
                <a:ln>
                  <a:noFill/>
                </a:ln>
                <a:solidFill>
                  <a:prstClr val="black"/>
                </a:solidFill>
                <a:effectLst/>
                <a:uLnTx/>
                <a:uFillTx/>
                <a:latin typeface="Segoe UI"/>
                <a:ea typeface="+mn-ea"/>
                <a:cs typeface="+mn-cs"/>
              </a:rPr>
              <a:t>Total Sales per Currency</a:t>
            </a:r>
          </a:p>
          <a:p>
            <a:pPr marL="285750" marR="0" lvl="0" indent="-285750" algn="l" defTabSz="121898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b="0" i="0" u="none" strike="noStrike" kern="1200" cap="none" spc="0" normalizeH="0" baseline="0" noProof="0" dirty="0">
                <a:ln>
                  <a:noFill/>
                </a:ln>
                <a:solidFill>
                  <a:prstClr val="black"/>
                </a:solidFill>
                <a:effectLst/>
                <a:uLnTx/>
                <a:uFillTx/>
                <a:latin typeface="Segoe UI"/>
                <a:ea typeface="+mn-ea"/>
                <a:cs typeface="+mn-cs"/>
              </a:rPr>
              <a:t>Total Sales per Product</a:t>
            </a:r>
          </a:p>
          <a:p>
            <a:pPr marL="285750" marR="0" lvl="0" indent="-285750" algn="l" defTabSz="121898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b="0" i="0" u="none" strike="noStrike" kern="1200" cap="none" spc="0" normalizeH="0" baseline="0" noProof="0" dirty="0">
                <a:ln>
                  <a:noFill/>
                </a:ln>
                <a:solidFill>
                  <a:prstClr val="black"/>
                </a:solidFill>
                <a:effectLst/>
                <a:uLnTx/>
                <a:uFillTx/>
                <a:latin typeface="Segoe UI"/>
                <a:ea typeface="+mn-ea"/>
                <a:cs typeface="+mn-cs"/>
              </a:rPr>
              <a:t>Total Sales per Customer</a:t>
            </a:r>
          </a:p>
        </p:txBody>
      </p:sp>
      <p:sp>
        <p:nvSpPr>
          <p:cNvPr id="4" name="TextBox 3">
            <a:extLst>
              <a:ext uri="{FF2B5EF4-FFF2-40B4-BE49-F238E27FC236}">
                <a16:creationId xmlns:a16="http://schemas.microsoft.com/office/drawing/2014/main" id="{8803427F-BBC4-98B2-1F0F-6E79C1BEC402}"/>
              </a:ext>
            </a:extLst>
          </p:cNvPr>
          <p:cNvSpPr txBox="1"/>
          <p:nvPr/>
        </p:nvSpPr>
        <p:spPr>
          <a:xfrm>
            <a:off x="9356167" y="6513311"/>
            <a:ext cx="2962553" cy="307697"/>
          </a:xfrm>
          <a:prstGeom prst="rect">
            <a:avLst/>
          </a:prstGeom>
          <a:noFill/>
        </p:spPr>
        <p:txBody>
          <a:bodyPr wrap="square">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C00000"/>
                </a:solidFill>
                <a:effectLst/>
                <a:uLnTx/>
                <a:uFillTx/>
                <a:latin typeface="Cooper Black" panose="0208090404030B020404" pitchFamily="18" charset="0"/>
                <a:ea typeface="+mn-ea"/>
                <a:cs typeface="+mn-cs"/>
              </a:rPr>
              <a:t>www.anubhavtrainings.com</a:t>
            </a:r>
            <a:endParaRPr kumimoji="0" lang="en-IN" sz="1400" b="0" i="0" u="none" strike="noStrike" kern="1200" cap="none" spc="0" normalizeH="0" baseline="0" noProof="0" dirty="0">
              <a:ln>
                <a:noFill/>
              </a:ln>
              <a:solidFill>
                <a:srgbClr val="C00000"/>
              </a:solidFill>
              <a:effectLst/>
              <a:uLnTx/>
              <a:uFillTx/>
              <a:latin typeface="Cooper Black" panose="0208090404030B020404" pitchFamily="18" charset="0"/>
              <a:ea typeface="+mn-ea"/>
              <a:cs typeface="+mn-cs"/>
            </a:endParaRPr>
          </a:p>
        </p:txBody>
      </p:sp>
      <p:pic>
        <p:nvPicPr>
          <p:cNvPr id="5" name="Picture 4">
            <a:extLst>
              <a:ext uri="{FF2B5EF4-FFF2-40B4-BE49-F238E27FC236}">
                <a16:creationId xmlns:a16="http://schemas.microsoft.com/office/drawing/2014/main" id="{1CFC86E7-6CB2-CA3E-46F1-E90A72AAF2E8}"/>
              </a:ext>
            </a:extLst>
          </p:cNvPr>
          <p:cNvPicPr>
            <a:picLocks noChangeAspect="1"/>
          </p:cNvPicPr>
          <p:nvPr/>
        </p:nvPicPr>
        <p:blipFill>
          <a:blip r:embed="rId2"/>
          <a:stretch>
            <a:fillRect/>
          </a:stretch>
        </p:blipFill>
        <p:spPr>
          <a:xfrm>
            <a:off x="11691526" y="71243"/>
            <a:ext cx="456414" cy="450803"/>
          </a:xfrm>
          <a:prstGeom prst="rect">
            <a:avLst/>
          </a:prstGeom>
        </p:spPr>
      </p:pic>
      <p:sp>
        <p:nvSpPr>
          <p:cNvPr id="6" name="TextBox 5">
            <a:extLst>
              <a:ext uri="{FF2B5EF4-FFF2-40B4-BE49-F238E27FC236}">
                <a16:creationId xmlns:a16="http://schemas.microsoft.com/office/drawing/2014/main" id="{81B9A001-2EEA-D0AB-C568-AF7E95AA8A13}"/>
              </a:ext>
            </a:extLst>
          </p:cNvPr>
          <p:cNvSpPr txBox="1"/>
          <p:nvPr/>
        </p:nvSpPr>
        <p:spPr>
          <a:xfrm>
            <a:off x="116701" y="6559465"/>
            <a:ext cx="223678" cy="261542"/>
          </a:xfrm>
          <a:prstGeom prst="rect">
            <a:avLst/>
          </a:prstGeom>
          <a:noFill/>
        </p:spPr>
        <p:txBody>
          <a:bodyPr wrap="square" rtlCol="0">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Segoe UI"/>
                <a:ea typeface="+mn-ea"/>
                <a:cs typeface="+mn-cs"/>
              </a:rPr>
              <a:t>9</a:t>
            </a:r>
            <a:endParaRPr kumimoji="0" lang="en-IN" sz="1050" b="0" i="0" u="none" strike="noStrike" kern="1200" cap="none" spc="0" normalizeH="0" baseline="0" noProof="0" dirty="0">
              <a:ln>
                <a:noFill/>
              </a:ln>
              <a:solidFill>
                <a:prstClr val="black"/>
              </a:solidFill>
              <a:effectLst/>
              <a:uLnTx/>
              <a:uFillTx/>
              <a:latin typeface="Segoe UI"/>
              <a:ea typeface="+mn-ea"/>
              <a:cs typeface="+mn-cs"/>
            </a:endParaRPr>
          </a:p>
        </p:txBody>
      </p:sp>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CB4E87A2-A9AE-8BDB-0697-A4F2940C8695}"/>
                  </a:ext>
                </a:extLst>
              </p14:cNvPr>
              <p14:cNvContentPartPr/>
              <p14:nvPr/>
            </p14:nvContentPartPr>
            <p14:xfrm>
              <a:off x="2145232" y="532584"/>
              <a:ext cx="360" cy="360"/>
            </p14:xfrm>
          </p:contentPart>
        </mc:Choice>
        <mc:Fallback xmlns="">
          <p:pic>
            <p:nvPicPr>
              <p:cNvPr id="7" name="Ink 6">
                <a:extLst>
                  <a:ext uri="{FF2B5EF4-FFF2-40B4-BE49-F238E27FC236}">
                    <a16:creationId xmlns:a16="http://schemas.microsoft.com/office/drawing/2014/main" id="{CB4E87A2-A9AE-8BDB-0697-A4F2940C8695}"/>
                  </a:ext>
                </a:extLst>
              </p:cNvPr>
              <p:cNvPicPr/>
              <p:nvPr/>
            </p:nvPicPr>
            <p:blipFill>
              <a:blip r:embed="rId4"/>
              <a:stretch>
                <a:fillRect/>
              </a:stretch>
            </p:blipFill>
            <p:spPr>
              <a:xfrm>
                <a:off x="2136232" y="52358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C2D6E5E4-B9D1-F4A6-5224-5BCDF2CB970C}"/>
                  </a:ext>
                </a:extLst>
              </p14:cNvPr>
              <p14:cNvContentPartPr/>
              <p14:nvPr/>
            </p14:nvContentPartPr>
            <p14:xfrm>
              <a:off x="1408144" y="625800"/>
              <a:ext cx="360" cy="1800"/>
            </p14:xfrm>
          </p:contentPart>
        </mc:Choice>
        <mc:Fallback xmlns="">
          <p:pic>
            <p:nvPicPr>
              <p:cNvPr id="8" name="Ink 7">
                <a:extLst>
                  <a:ext uri="{FF2B5EF4-FFF2-40B4-BE49-F238E27FC236}">
                    <a16:creationId xmlns:a16="http://schemas.microsoft.com/office/drawing/2014/main" id="{C2D6E5E4-B9D1-F4A6-5224-5BCDF2CB970C}"/>
                  </a:ext>
                </a:extLst>
              </p:cNvPr>
              <p:cNvPicPr/>
              <p:nvPr/>
            </p:nvPicPr>
            <p:blipFill>
              <a:blip r:embed="rId4"/>
              <a:stretch>
                <a:fillRect/>
              </a:stretch>
            </p:blipFill>
            <p:spPr>
              <a:xfrm>
                <a:off x="1399144" y="616800"/>
                <a:ext cx="18000" cy="19440"/>
              </a:xfrm>
              <a:prstGeom prst="rect">
                <a:avLst/>
              </a:prstGeom>
            </p:spPr>
          </p:pic>
        </mc:Fallback>
      </mc:AlternateContent>
    </p:spTree>
    <p:extLst>
      <p:ext uri="{BB962C8B-B14F-4D97-AF65-F5344CB8AC3E}">
        <p14:creationId xmlns:p14="http://schemas.microsoft.com/office/powerpoint/2010/main" val="42561624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7">
            <a:extLst>
              <a:ext uri="{FF2B5EF4-FFF2-40B4-BE49-F238E27FC236}">
                <a16:creationId xmlns:a16="http://schemas.microsoft.com/office/drawing/2014/main" id="{88E61238-5293-706C-0972-3E7CDF4CE539}"/>
              </a:ext>
            </a:extLst>
          </p:cNvPr>
          <p:cNvSpPr txBox="1">
            <a:spLocks/>
          </p:cNvSpPr>
          <p:nvPr/>
        </p:nvSpPr>
        <p:spPr>
          <a:xfrm>
            <a:off x="228540" y="171288"/>
            <a:ext cx="11030576" cy="70151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599" b="1" i="0" u="none" strike="noStrike" kern="1200" cap="none" spc="0" normalizeH="0" baseline="0" noProof="0" dirty="0">
                <a:ln>
                  <a:noFill/>
                </a:ln>
                <a:solidFill>
                  <a:prstClr val="black"/>
                </a:solidFill>
                <a:effectLst/>
                <a:uLnTx/>
                <a:uFillTx/>
                <a:latin typeface="Cooper Black" panose="0208090404030B020404" pitchFamily="18" charset="0"/>
                <a:ea typeface="+mj-ea"/>
                <a:cs typeface="Times New Roman" panose="02020603050405020304" pitchFamily="18" charset="0"/>
              </a:rPr>
              <a:t>Use Case</a:t>
            </a:r>
            <a:endParaRPr kumimoji="0" lang="en-IN" sz="3599" b="1" i="0" u="none" strike="noStrike" kern="1200" cap="none" spc="0" normalizeH="0" baseline="0" noProof="0" dirty="0">
              <a:ln>
                <a:noFill/>
              </a:ln>
              <a:solidFill>
                <a:prstClr val="black"/>
              </a:solidFill>
              <a:effectLst/>
              <a:uLnTx/>
              <a:uFillTx/>
              <a:latin typeface="Cooper Black" panose="0208090404030B020404" pitchFamily="18" charset="0"/>
              <a:ea typeface="+mj-ea"/>
              <a:cs typeface="Times New Roman" panose="02020603050405020304" pitchFamily="18" charset="0"/>
            </a:endParaRPr>
          </a:p>
        </p:txBody>
      </p:sp>
      <p:sp>
        <p:nvSpPr>
          <p:cNvPr id="3" name="TextBox 2">
            <a:extLst>
              <a:ext uri="{FF2B5EF4-FFF2-40B4-BE49-F238E27FC236}">
                <a16:creationId xmlns:a16="http://schemas.microsoft.com/office/drawing/2014/main" id="{BDCBDF49-CDF7-36F5-7146-36FE35274F4E}"/>
              </a:ext>
            </a:extLst>
          </p:cNvPr>
          <p:cNvSpPr txBox="1"/>
          <p:nvPr/>
        </p:nvSpPr>
        <p:spPr>
          <a:xfrm>
            <a:off x="340379" y="871680"/>
            <a:ext cx="11619905" cy="923330"/>
          </a:xfrm>
          <a:prstGeom prst="rect">
            <a:avLst/>
          </a:prstGeom>
          <a:noFill/>
        </p:spPr>
        <p:txBody>
          <a:bodyPr wrap="square" rtlCol="0">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a:ea typeface="+mn-ea"/>
                <a:cs typeface="+mn-cs"/>
              </a:rPr>
              <a:t>We have business partner data of multiple counties displayed on the BUPA view. We want to secure this data, we want also row level security. That a manager who is working in </a:t>
            </a:r>
            <a:r>
              <a:rPr kumimoji="0" lang="en-US" sz="1800" b="1" i="0" u="none" strike="noStrike" kern="1200" cap="none" spc="0" normalizeH="0" baseline="0" noProof="0" dirty="0">
                <a:ln>
                  <a:noFill/>
                </a:ln>
                <a:solidFill>
                  <a:prstClr val="black"/>
                </a:solidFill>
                <a:effectLst/>
                <a:uLnTx/>
                <a:uFillTx/>
                <a:latin typeface="Segoe UI"/>
                <a:ea typeface="+mn-ea"/>
                <a:cs typeface="+mn-cs"/>
              </a:rPr>
              <a:t>US </a:t>
            </a:r>
            <a:r>
              <a:rPr kumimoji="0" lang="en-US" sz="1800" b="0" i="0" u="none" strike="noStrike" kern="1200" cap="none" spc="0" normalizeH="0" baseline="0" noProof="0" dirty="0">
                <a:ln>
                  <a:noFill/>
                </a:ln>
                <a:solidFill>
                  <a:prstClr val="black"/>
                </a:solidFill>
                <a:effectLst/>
                <a:uLnTx/>
                <a:uFillTx/>
                <a:latin typeface="Segoe UI"/>
                <a:ea typeface="+mn-ea"/>
                <a:cs typeface="+mn-cs"/>
              </a:rPr>
              <a:t>can only see USA customers hence a manager in Japan must only see the Japanese customers.</a:t>
            </a:r>
            <a:endParaRPr kumimoji="0" lang="en-IN"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4" name="TextBox 3">
            <a:extLst>
              <a:ext uri="{FF2B5EF4-FFF2-40B4-BE49-F238E27FC236}">
                <a16:creationId xmlns:a16="http://schemas.microsoft.com/office/drawing/2014/main" id="{8803427F-BBC4-98B2-1F0F-6E79C1BEC402}"/>
              </a:ext>
            </a:extLst>
          </p:cNvPr>
          <p:cNvSpPr txBox="1"/>
          <p:nvPr/>
        </p:nvSpPr>
        <p:spPr>
          <a:xfrm>
            <a:off x="9356167" y="6513311"/>
            <a:ext cx="2962553" cy="307697"/>
          </a:xfrm>
          <a:prstGeom prst="rect">
            <a:avLst/>
          </a:prstGeom>
          <a:noFill/>
        </p:spPr>
        <p:txBody>
          <a:bodyPr wrap="square">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C00000"/>
                </a:solidFill>
                <a:effectLst/>
                <a:uLnTx/>
                <a:uFillTx/>
                <a:latin typeface="Cooper Black" panose="0208090404030B020404" pitchFamily="18" charset="0"/>
                <a:ea typeface="+mn-ea"/>
                <a:cs typeface="+mn-cs"/>
              </a:rPr>
              <a:t>www.anubhavtrainings.com</a:t>
            </a:r>
            <a:endParaRPr kumimoji="0" lang="en-IN" sz="1400" b="0" i="0" u="none" strike="noStrike" kern="1200" cap="none" spc="0" normalizeH="0" baseline="0" noProof="0" dirty="0">
              <a:ln>
                <a:noFill/>
              </a:ln>
              <a:solidFill>
                <a:srgbClr val="C00000"/>
              </a:solidFill>
              <a:effectLst/>
              <a:uLnTx/>
              <a:uFillTx/>
              <a:latin typeface="Cooper Black" panose="0208090404030B020404" pitchFamily="18" charset="0"/>
              <a:ea typeface="+mn-ea"/>
              <a:cs typeface="+mn-cs"/>
            </a:endParaRPr>
          </a:p>
        </p:txBody>
      </p:sp>
      <p:pic>
        <p:nvPicPr>
          <p:cNvPr id="5" name="Picture 4">
            <a:extLst>
              <a:ext uri="{FF2B5EF4-FFF2-40B4-BE49-F238E27FC236}">
                <a16:creationId xmlns:a16="http://schemas.microsoft.com/office/drawing/2014/main" id="{1CFC86E7-6CB2-CA3E-46F1-E90A72AAF2E8}"/>
              </a:ext>
            </a:extLst>
          </p:cNvPr>
          <p:cNvPicPr>
            <a:picLocks noChangeAspect="1"/>
          </p:cNvPicPr>
          <p:nvPr/>
        </p:nvPicPr>
        <p:blipFill>
          <a:blip r:embed="rId2"/>
          <a:stretch>
            <a:fillRect/>
          </a:stretch>
        </p:blipFill>
        <p:spPr>
          <a:xfrm>
            <a:off x="11691526" y="71243"/>
            <a:ext cx="456414" cy="450803"/>
          </a:xfrm>
          <a:prstGeom prst="rect">
            <a:avLst/>
          </a:prstGeom>
        </p:spPr>
      </p:pic>
      <p:sp>
        <p:nvSpPr>
          <p:cNvPr id="6" name="TextBox 5">
            <a:extLst>
              <a:ext uri="{FF2B5EF4-FFF2-40B4-BE49-F238E27FC236}">
                <a16:creationId xmlns:a16="http://schemas.microsoft.com/office/drawing/2014/main" id="{81B9A001-2EEA-D0AB-C568-AF7E95AA8A13}"/>
              </a:ext>
            </a:extLst>
          </p:cNvPr>
          <p:cNvSpPr txBox="1"/>
          <p:nvPr/>
        </p:nvSpPr>
        <p:spPr>
          <a:xfrm>
            <a:off x="116701" y="6559465"/>
            <a:ext cx="223678" cy="261542"/>
          </a:xfrm>
          <a:prstGeom prst="rect">
            <a:avLst/>
          </a:prstGeom>
          <a:noFill/>
        </p:spPr>
        <p:txBody>
          <a:bodyPr wrap="square" rtlCol="0">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Segoe UI"/>
                <a:ea typeface="+mn-ea"/>
                <a:cs typeface="+mn-cs"/>
              </a:rPr>
              <a:t>9</a:t>
            </a:r>
            <a:endParaRPr kumimoji="0" lang="en-IN" sz="1050" b="0" i="0" u="none" strike="noStrike" kern="1200" cap="none" spc="0" normalizeH="0" baseline="0" noProof="0" dirty="0">
              <a:ln>
                <a:noFill/>
              </a:ln>
              <a:solidFill>
                <a:prstClr val="black"/>
              </a:solidFill>
              <a:effectLst/>
              <a:uLnTx/>
              <a:uFillTx/>
              <a:latin typeface="Segoe UI"/>
              <a:ea typeface="+mn-ea"/>
              <a:cs typeface="+mn-cs"/>
            </a:endParaRPr>
          </a:p>
        </p:txBody>
      </p:sp>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CB4E87A2-A9AE-8BDB-0697-A4F2940C8695}"/>
                  </a:ext>
                </a:extLst>
              </p14:cNvPr>
              <p14:cNvContentPartPr/>
              <p14:nvPr/>
            </p14:nvContentPartPr>
            <p14:xfrm>
              <a:off x="2145232" y="532584"/>
              <a:ext cx="360" cy="360"/>
            </p14:xfrm>
          </p:contentPart>
        </mc:Choice>
        <mc:Fallback xmlns="">
          <p:pic>
            <p:nvPicPr>
              <p:cNvPr id="7" name="Ink 6">
                <a:extLst>
                  <a:ext uri="{FF2B5EF4-FFF2-40B4-BE49-F238E27FC236}">
                    <a16:creationId xmlns:a16="http://schemas.microsoft.com/office/drawing/2014/main" id="{CB4E87A2-A9AE-8BDB-0697-A4F2940C8695}"/>
                  </a:ext>
                </a:extLst>
              </p:cNvPr>
              <p:cNvPicPr/>
              <p:nvPr/>
            </p:nvPicPr>
            <p:blipFill>
              <a:blip r:embed="rId4"/>
              <a:stretch>
                <a:fillRect/>
              </a:stretch>
            </p:blipFill>
            <p:spPr>
              <a:xfrm>
                <a:off x="2136232" y="52358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C2D6E5E4-B9D1-F4A6-5224-5BCDF2CB970C}"/>
                  </a:ext>
                </a:extLst>
              </p14:cNvPr>
              <p14:cNvContentPartPr/>
              <p14:nvPr/>
            </p14:nvContentPartPr>
            <p14:xfrm>
              <a:off x="1408144" y="625800"/>
              <a:ext cx="360" cy="1800"/>
            </p14:xfrm>
          </p:contentPart>
        </mc:Choice>
        <mc:Fallback xmlns="">
          <p:pic>
            <p:nvPicPr>
              <p:cNvPr id="8" name="Ink 7">
                <a:extLst>
                  <a:ext uri="{FF2B5EF4-FFF2-40B4-BE49-F238E27FC236}">
                    <a16:creationId xmlns:a16="http://schemas.microsoft.com/office/drawing/2014/main" id="{C2D6E5E4-B9D1-F4A6-5224-5BCDF2CB970C}"/>
                  </a:ext>
                </a:extLst>
              </p:cNvPr>
              <p:cNvPicPr/>
              <p:nvPr/>
            </p:nvPicPr>
            <p:blipFill>
              <a:blip r:embed="rId4"/>
              <a:stretch>
                <a:fillRect/>
              </a:stretch>
            </p:blipFill>
            <p:spPr>
              <a:xfrm>
                <a:off x="1399144" y="616800"/>
                <a:ext cx="18000" cy="19440"/>
              </a:xfrm>
              <a:prstGeom prst="rect">
                <a:avLst/>
              </a:prstGeom>
            </p:spPr>
          </p:pic>
        </mc:Fallback>
      </mc:AlternateContent>
      <p:sp>
        <p:nvSpPr>
          <p:cNvPr id="9" name="Rectangle 8">
            <a:extLst>
              <a:ext uri="{FF2B5EF4-FFF2-40B4-BE49-F238E27FC236}">
                <a16:creationId xmlns:a16="http://schemas.microsoft.com/office/drawing/2014/main" id="{77B58973-DC86-50BC-6890-1237CF25DAE6}"/>
              </a:ext>
            </a:extLst>
          </p:cNvPr>
          <p:cNvSpPr/>
          <p:nvPr/>
        </p:nvSpPr>
        <p:spPr>
          <a:xfrm>
            <a:off x="9874831" y="2880585"/>
            <a:ext cx="1800200" cy="5753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Segoe UI"/>
                <a:ea typeface="+mn-ea"/>
                <a:cs typeface="+mn-cs"/>
              </a:rPr>
              <a:t>Auth Class</a:t>
            </a:r>
          </a:p>
        </p:txBody>
      </p:sp>
      <p:sp>
        <p:nvSpPr>
          <p:cNvPr id="10" name="Rectangle 9">
            <a:extLst>
              <a:ext uri="{FF2B5EF4-FFF2-40B4-BE49-F238E27FC236}">
                <a16:creationId xmlns:a16="http://schemas.microsoft.com/office/drawing/2014/main" id="{3ADFF1D5-433D-DC8A-502B-66F3D4818193}"/>
              </a:ext>
            </a:extLst>
          </p:cNvPr>
          <p:cNvSpPr/>
          <p:nvPr/>
        </p:nvSpPr>
        <p:spPr>
          <a:xfrm>
            <a:off x="9874831" y="4156893"/>
            <a:ext cx="1800200" cy="8540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Segoe UI"/>
                <a:ea typeface="+mn-ea"/>
                <a:cs typeface="+mn-cs"/>
              </a:rPr>
              <a:t>Auth Objects</a:t>
            </a:r>
          </a:p>
        </p:txBody>
      </p:sp>
      <p:cxnSp>
        <p:nvCxnSpPr>
          <p:cNvPr id="11" name="Straight Connector 10">
            <a:extLst>
              <a:ext uri="{FF2B5EF4-FFF2-40B4-BE49-F238E27FC236}">
                <a16:creationId xmlns:a16="http://schemas.microsoft.com/office/drawing/2014/main" id="{4643AE9C-311E-1DB4-7B21-960316EAB8DF}"/>
              </a:ext>
            </a:extLst>
          </p:cNvPr>
          <p:cNvCxnSpPr>
            <a:cxnSpLocks/>
            <a:stCxn id="9" idx="2"/>
            <a:endCxn id="10" idx="0"/>
          </p:cNvCxnSpPr>
          <p:nvPr/>
        </p:nvCxnSpPr>
        <p:spPr>
          <a:xfrm>
            <a:off x="10774931" y="3455894"/>
            <a:ext cx="0" cy="700999"/>
          </a:xfrm>
          <a:prstGeom prst="line">
            <a:avLst/>
          </a:prstGeom>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865C5B17-F28D-8602-C930-2B7CC617C5EA}"/>
              </a:ext>
            </a:extLst>
          </p:cNvPr>
          <p:cNvSpPr/>
          <p:nvPr/>
        </p:nvSpPr>
        <p:spPr>
          <a:xfrm>
            <a:off x="9874831" y="5514959"/>
            <a:ext cx="1800200" cy="8540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Segoe UI"/>
                <a:ea typeface="+mn-ea"/>
                <a:cs typeface="+mn-cs"/>
              </a:rPr>
              <a:t>Auth Fields</a:t>
            </a:r>
          </a:p>
        </p:txBody>
      </p:sp>
      <p:cxnSp>
        <p:nvCxnSpPr>
          <p:cNvPr id="20" name="Straight Connector 19">
            <a:extLst>
              <a:ext uri="{FF2B5EF4-FFF2-40B4-BE49-F238E27FC236}">
                <a16:creationId xmlns:a16="http://schemas.microsoft.com/office/drawing/2014/main" id="{4B30277B-AF77-F052-593A-BCA7E97B0B73}"/>
              </a:ext>
            </a:extLst>
          </p:cNvPr>
          <p:cNvCxnSpPr>
            <a:stCxn id="10" idx="2"/>
            <a:endCxn id="18" idx="0"/>
          </p:cNvCxnSpPr>
          <p:nvPr/>
        </p:nvCxnSpPr>
        <p:spPr>
          <a:xfrm>
            <a:off x="10774931" y="5010903"/>
            <a:ext cx="0" cy="504056"/>
          </a:xfrm>
          <a:prstGeom prst="line">
            <a:avLst/>
          </a:prstGeom>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0DB6E273-615F-38CF-01EB-F5E500A4CAD2}"/>
              </a:ext>
            </a:extLst>
          </p:cNvPr>
          <p:cNvSpPr txBox="1"/>
          <p:nvPr/>
        </p:nvSpPr>
        <p:spPr>
          <a:xfrm>
            <a:off x="10954951" y="3555300"/>
            <a:ext cx="720078" cy="461665"/>
          </a:xfrm>
          <a:prstGeom prst="rect">
            <a:avLst/>
          </a:prstGeom>
          <a:noFill/>
        </p:spPr>
        <p:txBody>
          <a:bodyPr wrap="square" rtlCol="0">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Segoe UI"/>
                <a:ea typeface="+mn-ea"/>
                <a:cs typeface="+mn-cs"/>
              </a:rPr>
              <a:t>1..*</a:t>
            </a:r>
          </a:p>
        </p:txBody>
      </p:sp>
      <p:sp>
        <p:nvSpPr>
          <p:cNvPr id="22" name="TextBox 21">
            <a:extLst>
              <a:ext uri="{FF2B5EF4-FFF2-40B4-BE49-F238E27FC236}">
                <a16:creationId xmlns:a16="http://schemas.microsoft.com/office/drawing/2014/main" id="{C70E6301-3284-4F58-1078-8AC5B5376FAC}"/>
              </a:ext>
            </a:extLst>
          </p:cNvPr>
          <p:cNvSpPr txBox="1"/>
          <p:nvPr/>
        </p:nvSpPr>
        <p:spPr>
          <a:xfrm>
            <a:off x="10925032" y="5058575"/>
            <a:ext cx="720078" cy="461665"/>
          </a:xfrm>
          <a:prstGeom prst="rect">
            <a:avLst/>
          </a:prstGeom>
          <a:noFill/>
        </p:spPr>
        <p:txBody>
          <a:bodyPr wrap="square" rtlCol="0">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Segoe UI"/>
                <a:ea typeface="+mn-ea"/>
                <a:cs typeface="+mn-cs"/>
              </a:rPr>
              <a:t>1..*</a:t>
            </a:r>
          </a:p>
        </p:txBody>
      </p:sp>
      <p:sp>
        <p:nvSpPr>
          <p:cNvPr id="23" name="Rectangle 22">
            <a:extLst>
              <a:ext uri="{FF2B5EF4-FFF2-40B4-BE49-F238E27FC236}">
                <a16:creationId xmlns:a16="http://schemas.microsoft.com/office/drawing/2014/main" id="{015DEA10-FF46-E44D-8D86-69E202FC0173}"/>
              </a:ext>
            </a:extLst>
          </p:cNvPr>
          <p:cNvSpPr/>
          <p:nvPr/>
        </p:nvSpPr>
        <p:spPr>
          <a:xfrm>
            <a:off x="6274431" y="2422225"/>
            <a:ext cx="2700301" cy="10336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Segoe UI"/>
                <a:ea typeface="+mn-ea"/>
                <a:cs typeface="+mn-cs"/>
              </a:rPr>
              <a:t>CDS DCL</a:t>
            </a:r>
          </a:p>
        </p:txBody>
      </p:sp>
      <p:cxnSp>
        <p:nvCxnSpPr>
          <p:cNvPr id="25" name="Connector: Elbow 24">
            <a:extLst>
              <a:ext uri="{FF2B5EF4-FFF2-40B4-BE49-F238E27FC236}">
                <a16:creationId xmlns:a16="http://schemas.microsoft.com/office/drawing/2014/main" id="{21C3656C-D3C5-589A-680B-9EE9DDDCA3DD}"/>
              </a:ext>
            </a:extLst>
          </p:cNvPr>
          <p:cNvCxnSpPr>
            <a:stCxn id="23" idx="3"/>
            <a:endCxn id="9" idx="1"/>
          </p:cNvCxnSpPr>
          <p:nvPr/>
        </p:nvCxnSpPr>
        <p:spPr>
          <a:xfrm>
            <a:off x="8974732" y="2939060"/>
            <a:ext cx="900099" cy="229180"/>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4D63EE6A-5199-D92E-84F5-CC88800BE17D}"/>
              </a:ext>
            </a:extLst>
          </p:cNvPr>
          <p:cNvSpPr/>
          <p:nvPr/>
        </p:nvSpPr>
        <p:spPr>
          <a:xfrm>
            <a:off x="1053851" y="3933056"/>
            <a:ext cx="2448269"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Segoe UI"/>
                <a:ea typeface="+mn-ea"/>
                <a:cs typeface="+mn-cs"/>
              </a:rPr>
              <a:t>Role</a:t>
            </a:r>
          </a:p>
        </p:txBody>
      </p:sp>
      <p:cxnSp>
        <p:nvCxnSpPr>
          <p:cNvPr id="28" name="Connector: Elbow 27">
            <a:extLst>
              <a:ext uri="{FF2B5EF4-FFF2-40B4-BE49-F238E27FC236}">
                <a16:creationId xmlns:a16="http://schemas.microsoft.com/office/drawing/2014/main" id="{E4EECAA3-C759-E316-E44D-D9162C6FB674}"/>
              </a:ext>
            </a:extLst>
          </p:cNvPr>
          <p:cNvCxnSpPr>
            <a:stCxn id="10" idx="1"/>
            <a:endCxn id="26" idx="3"/>
          </p:cNvCxnSpPr>
          <p:nvPr/>
        </p:nvCxnSpPr>
        <p:spPr>
          <a:xfrm rot="10800000">
            <a:off x="3502121" y="4221088"/>
            <a:ext cx="6372711" cy="362810"/>
          </a:xfrm>
          <a:prstGeom prst="bentConnector3">
            <a:avLst/>
          </a:prstGeom>
          <a:ln w="38100">
            <a:prstDash val="dash"/>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FC9FFF49-E409-E4A8-1C56-F9490573D175}"/>
              </a:ext>
            </a:extLst>
          </p:cNvPr>
          <p:cNvSpPr/>
          <p:nvPr/>
        </p:nvSpPr>
        <p:spPr>
          <a:xfrm>
            <a:off x="1044825" y="5058575"/>
            <a:ext cx="2448269"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Segoe UI"/>
                <a:ea typeface="+mn-ea"/>
                <a:cs typeface="+mn-cs"/>
              </a:rPr>
              <a:t>Profile</a:t>
            </a:r>
          </a:p>
        </p:txBody>
      </p:sp>
      <p:cxnSp>
        <p:nvCxnSpPr>
          <p:cNvPr id="31" name="Straight Connector 30">
            <a:extLst>
              <a:ext uri="{FF2B5EF4-FFF2-40B4-BE49-F238E27FC236}">
                <a16:creationId xmlns:a16="http://schemas.microsoft.com/office/drawing/2014/main" id="{96AFC92B-CAD0-B1DB-7DB5-C3D7BC22888D}"/>
              </a:ext>
            </a:extLst>
          </p:cNvPr>
          <p:cNvCxnSpPr>
            <a:stCxn id="26" idx="2"/>
            <a:endCxn id="29" idx="0"/>
          </p:cNvCxnSpPr>
          <p:nvPr/>
        </p:nvCxnSpPr>
        <p:spPr>
          <a:xfrm flipH="1">
            <a:off x="2268960" y="4509120"/>
            <a:ext cx="9026" cy="549455"/>
          </a:xfrm>
          <a:prstGeom prst="line">
            <a:avLst/>
          </a:prstGeom>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5B309024-A253-8B32-4B40-DB451FD13385}"/>
              </a:ext>
            </a:extLst>
          </p:cNvPr>
          <p:cNvSpPr/>
          <p:nvPr/>
        </p:nvSpPr>
        <p:spPr>
          <a:xfrm>
            <a:off x="2998068" y="5941964"/>
            <a:ext cx="1296144" cy="4270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Segoe UI"/>
                <a:ea typeface="+mn-ea"/>
                <a:cs typeface="+mn-cs"/>
              </a:rPr>
              <a:t>value</a:t>
            </a:r>
          </a:p>
        </p:txBody>
      </p:sp>
      <p:cxnSp>
        <p:nvCxnSpPr>
          <p:cNvPr id="34" name="Connector: Elbow 33">
            <a:extLst>
              <a:ext uri="{FF2B5EF4-FFF2-40B4-BE49-F238E27FC236}">
                <a16:creationId xmlns:a16="http://schemas.microsoft.com/office/drawing/2014/main" id="{6ADA56E2-13F7-B580-A771-E3D3D7FB2DE5}"/>
              </a:ext>
            </a:extLst>
          </p:cNvPr>
          <p:cNvCxnSpPr>
            <a:stCxn id="29" idx="2"/>
            <a:endCxn id="32" idx="1"/>
          </p:cNvCxnSpPr>
          <p:nvPr/>
        </p:nvCxnSpPr>
        <p:spPr>
          <a:xfrm rot="16200000" flipH="1">
            <a:off x="2373100" y="5530499"/>
            <a:ext cx="520828" cy="729108"/>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Arrow: Up 34">
            <a:extLst>
              <a:ext uri="{FF2B5EF4-FFF2-40B4-BE49-F238E27FC236}">
                <a16:creationId xmlns:a16="http://schemas.microsoft.com/office/drawing/2014/main" id="{1D170B3B-9B07-4E6D-F771-D97588194519}"/>
              </a:ext>
            </a:extLst>
          </p:cNvPr>
          <p:cNvSpPr/>
          <p:nvPr/>
        </p:nvSpPr>
        <p:spPr>
          <a:xfrm>
            <a:off x="1989956" y="2880585"/>
            <a:ext cx="432045" cy="1052471"/>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Segoe UI"/>
              <a:ea typeface="+mn-ea"/>
              <a:cs typeface="+mn-cs"/>
            </a:endParaRPr>
          </a:p>
        </p:txBody>
      </p:sp>
      <p:sp>
        <p:nvSpPr>
          <p:cNvPr id="36" name="Rectangle 35">
            <a:extLst>
              <a:ext uri="{FF2B5EF4-FFF2-40B4-BE49-F238E27FC236}">
                <a16:creationId xmlns:a16="http://schemas.microsoft.com/office/drawing/2014/main" id="{44EA615F-2939-39C1-7C0D-8FA85CA7CC65}"/>
              </a:ext>
            </a:extLst>
          </p:cNvPr>
          <p:cNvSpPr/>
          <p:nvPr/>
        </p:nvSpPr>
        <p:spPr>
          <a:xfrm>
            <a:off x="1408144" y="1958380"/>
            <a:ext cx="2310004" cy="9222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Segoe UI"/>
                <a:ea typeface="+mn-ea"/>
                <a:cs typeface="+mn-cs"/>
              </a:rPr>
              <a:t>User</a:t>
            </a:r>
          </a:p>
        </p:txBody>
      </p:sp>
    </p:spTree>
    <p:extLst>
      <p:ext uri="{BB962C8B-B14F-4D97-AF65-F5344CB8AC3E}">
        <p14:creationId xmlns:p14="http://schemas.microsoft.com/office/powerpoint/2010/main" val="6810913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7">
            <a:extLst>
              <a:ext uri="{FF2B5EF4-FFF2-40B4-BE49-F238E27FC236}">
                <a16:creationId xmlns:a16="http://schemas.microsoft.com/office/drawing/2014/main" id="{88E61238-5293-706C-0972-3E7CDF4CE539}"/>
              </a:ext>
            </a:extLst>
          </p:cNvPr>
          <p:cNvSpPr txBox="1">
            <a:spLocks/>
          </p:cNvSpPr>
          <p:nvPr/>
        </p:nvSpPr>
        <p:spPr>
          <a:xfrm>
            <a:off x="228540" y="171288"/>
            <a:ext cx="11030576" cy="70151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599" b="1" i="0" u="none" strike="noStrike" kern="1200" cap="none" spc="0" normalizeH="0" baseline="0" noProof="0" dirty="0">
                <a:ln>
                  <a:noFill/>
                </a:ln>
                <a:solidFill>
                  <a:prstClr val="black"/>
                </a:solidFill>
                <a:effectLst/>
                <a:uLnTx/>
                <a:uFillTx/>
                <a:latin typeface="Cooper Black" panose="0208090404030B020404" pitchFamily="18" charset="0"/>
                <a:ea typeface="+mj-ea"/>
                <a:cs typeface="Times New Roman" panose="02020603050405020304" pitchFamily="18" charset="0"/>
              </a:rPr>
              <a:t>Steps</a:t>
            </a:r>
            <a:endParaRPr kumimoji="0" lang="en-IN" sz="3599" b="1" i="0" u="none" strike="noStrike" kern="1200" cap="none" spc="0" normalizeH="0" baseline="0" noProof="0" dirty="0">
              <a:ln>
                <a:noFill/>
              </a:ln>
              <a:solidFill>
                <a:prstClr val="black"/>
              </a:solidFill>
              <a:effectLst/>
              <a:uLnTx/>
              <a:uFillTx/>
              <a:latin typeface="Cooper Black" panose="0208090404030B020404" pitchFamily="18" charset="0"/>
              <a:ea typeface="+mj-ea"/>
              <a:cs typeface="Times New Roman" panose="02020603050405020304" pitchFamily="18" charset="0"/>
            </a:endParaRPr>
          </a:p>
        </p:txBody>
      </p:sp>
      <p:sp>
        <p:nvSpPr>
          <p:cNvPr id="3" name="TextBox 2">
            <a:extLst>
              <a:ext uri="{FF2B5EF4-FFF2-40B4-BE49-F238E27FC236}">
                <a16:creationId xmlns:a16="http://schemas.microsoft.com/office/drawing/2014/main" id="{BDCBDF49-CDF7-36F5-7146-36FE35274F4E}"/>
              </a:ext>
            </a:extLst>
          </p:cNvPr>
          <p:cNvSpPr txBox="1"/>
          <p:nvPr/>
        </p:nvSpPr>
        <p:spPr>
          <a:xfrm>
            <a:off x="340379" y="871680"/>
            <a:ext cx="11619905" cy="1754326"/>
          </a:xfrm>
          <a:prstGeom prst="rect">
            <a:avLst/>
          </a:prstGeom>
          <a:noFill/>
        </p:spPr>
        <p:txBody>
          <a:bodyPr wrap="square" rtlCol="0">
            <a:spAutoFit/>
          </a:bodyPr>
          <a:lstStyle/>
          <a:p>
            <a:pPr marL="342900" marR="0" lvl="0" indent="-342900" algn="l" defTabSz="1218987" rtl="0" eaLnBrk="1" fontAlgn="auto" latinLnBrk="0" hangingPunct="1">
              <a:lnSpc>
                <a:spcPct val="100000"/>
              </a:lnSpc>
              <a:spcBef>
                <a:spcPts val="0"/>
              </a:spcBef>
              <a:spcAft>
                <a:spcPts val="0"/>
              </a:spcAft>
              <a:buClrTx/>
              <a:buSzTx/>
              <a:buFontTx/>
              <a:buAutoNum type="arabicPeriod"/>
              <a:tabLst/>
              <a:defRPr/>
            </a:pPr>
            <a:r>
              <a:rPr kumimoji="0" lang="en-US" sz="1800" b="0" i="0" u="none" strike="noStrike" kern="1200" cap="none" spc="0" normalizeH="0" baseline="0" noProof="0" dirty="0">
                <a:ln>
                  <a:noFill/>
                </a:ln>
                <a:solidFill>
                  <a:prstClr val="black"/>
                </a:solidFill>
                <a:effectLst/>
                <a:uLnTx/>
                <a:uFillTx/>
                <a:latin typeface="Segoe UI"/>
                <a:ea typeface="+mn-ea"/>
                <a:cs typeface="+mn-cs"/>
              </a:rPr>
              <a:t>Transaction code SU20 and define an authority field since we want to control permissions based on Country we will use the field as Country. - ZCTRY_APR</a:t>
            </a:r>
          </a:p>
          <a:p>
            <a:pPr marL="342900" marR="0" lvl="0" indent="-342900" algn="l" defTabSz="1218987" rtl="0" eaLnBrk="1" fontAlgn="auto" latinLnBrk="0" hangingPunct="1">
              <a:lnSpc>
                <a:spcPct val="100000"/>
              </a:lnSpc>
              <a:spcBef>
                <a:spcPts val="0"/>
              </a:spcBef>
              <a:spcAft>
                <a:spcPts val="0"/>
              </a:spcAft>
              <a:buClrTx/>
              <a:buSzTx/>
              <a:buFontTx/>
              <a:buAutoNum type="arabicPeriod"/>
              <a:tabLst/>
              <a:defRPr/>
            </a:pPr>
            <a:r>
              <a:rPr kumimoji="0" lang="en-US" sz="1800" b="0" i="0" u="none" strike="noStrike" kern="1200" cap="none" spc="0" normalizeH="0" baseline="0" noProof="0" dirty="0">
                <a:ln>
                  <a:noFill/>
                </a:ln>
                <a:solidFill>
                  <a:prstClr val="black"/>
                </a:solidFill>
                <a:effectLst/>
                <a:uLnTx/>
                <a:uFillTx/>
                <a:latin typeface="Segoe UI"/>
                <a:ea typeface="+mn-ea"/>
                <a:cs typeface="+mn-cs"/>
              </a:rPr>
              <a:t>Go to transaction SU21 and create a authority class (ZBUP) and authorization object (ZAPR_BUPA).</a:t>
            </a:r>
          </a:p>
          <a:p>
            <a:pPr marL="342900" marR="0" lvl="0" indent="-342900" algn="l" defTabSz="1218987" rtl="0" eaLnBrk="1" fontAlgn="auto" latinLnBrk="0" hangingPunct="1">
              <a:lnSpc>
                <a:spcPct val="100000"/>
              </a:lnSpc>
              <a:spcBef>
                <a:spcPts val="0"/>
              </a:spcBef>
              <a:spcAft>
                <a:spcPts val="0"/>
              </a:spcAft>
              <a:buClrTx/>
              <a:buSzTx/>
              <a:buFontTx/>
              <a:buAutoNum type="arabicPeriod"/>
              <a:tabLst/>
              <a:defRPr/>
            </a:pPr>
            <a:r>
              <a:rPr kumimoji="0" lang="en-IN" sz="1800" b="0" i="0" u="none" strike="noStrike" kern="1200" cap="none" spc="0" normalizeH="0" baseline="0" noProof="0" dirty="0">
                <a:ln>
                  <a:noFill/>
                </a:ln>
                <a:solidFill>
                  <a:prstClr val="black"/>
                </a:solidFill>
                <a:effectLst/>
                <a:uLnTx/>
                <a:uFillTx/>
                <a:latin typeface="Segoe UI"/>
                <a:ea typeface="+mn-ea"/>
                <a:cs typeface="+mn-cs"/>
              </a:rPr>
              <a:t>We add the authority field to the object and a new filed ACTVT with type as 03</a:t>
            </a:r>
          </a:p>
          <a:p>
            <a:pPr marL="342900" marR="0" lvl="0" indent="-342900" algn="l" defTabSz="1218987" rtl="0" eaLnBrk="1" fontAlgn="auto" latinLnBrk="0" hangingPunct="1">
              <a:lnSpc>
                <a:spcPct val="100000"/>
              </a:lnSpc>
              <a:spcBef>
                <a:spcPts val="0"/>
              </a:spcBef>
              <a:spcAft>
                <a:spcPts val="0"/>
              </a:spcAft>
              <a:buClrTx/>
              <a:buSzTx/>
              <a:buFontTx/>
              <a:buAutoNum type="arabicPeriod"/>
              <a:tabLst/>
              <a:defRPr/>
            </a:pPr>
            <a:r>
              <a:rPr kumimoji="0" lang="en-IN" sz="1800" b="0" i="0" u="none" strike="noStrike" kern="1200" cap="none" spc="0" normalizeH="0" baseline="0" noProof="0" dirty="0">
                <a:ln>
                  <a:noFill/>
                </a:ln>
                <a:solidFill>
                  <a:prstClr val="black"/>
                </a:solidFill>
                <a:effectLst/>
                <a:uLnTx/>
                <a:uFillTx/>
                <a:latin typeface="Segoe UI"/>
                <a:ea typeface="+mn-ea"/>
                <a:cs typeface="+mn-cs"/>
              </a:rPr>
              <a:t>Open </a:t>
            </a:r>
            <a:r>
              <a:rPr kumimoji="0" lang="en-IN" sz="1800" b="0" i="0" u="none" strike="noStrike" kern="1200" cap="none" spc="0" normalizeH="0" baseline="0" noProof="0" dirty="0" err="1">
                <a:ln>
                  <a:noFill/>
                </a:ln>
                <a:solidFill>
                  <a:prstClr val="black"/>
                </a:solidFill>
                <a:effectLst/>
                <a:uLnTx/>
                <a:uFillTx/>
                <a:latin typeface="Segoe UI"/>
                <a:ea typeface="+mn-ea"/>
                <a:cs typeface="+mn-cs"/>
              </a:rPr>
              <a:t>tcode</a:t>
            </a:r>
            <a:r>
              <a:rPr kumimoji="0" lang="en-IN" sz="1800" b="0" i="0" u="none" strike="noStrike" kern="1200" cap="none" spc="0" normalizeH="0" baseline="0" noProof="0" dirty="0">
                <a:ln>
                  <a:noFill/>
                </a:ln>
                <a:solidFill>
                  <a:prstClr val="black"/>
                </a:solidFill>
                <a:effectLst/>
                <a:uLnTx/>
                <a:uFillTx/>
                <a:latin typeface="Segoe UI"/>
                <a:ea typeface="+mn-ea"/>
                <a:cs typeface="+mn-cs"/>
              </a:rPr>
              <a:t> </a:t>
            </a:r>
            <a:r>
              <a:rPr kumimoji="0" lang="en-IN" sz="1800" b="0" i="0" u="none" strike="noStrike" kern="1200" cap="none" spc="0" normalizeH="0" baseline="0" noProof="0" dirty="0" err="1">
                <a:ln>
                  <a:noFill/>
                </a:ln>
                <a:solidFill>
                  <a:prstClr val="black"/>
                </a:solidFill>
                <a:effectLst/>
                <a:uLnTx/>
                <a:uFillTx/>
                <a:latin typeface="Segoe UI"/>
                <a:ea typeface="+mn-ea"/>
                <a:cs typeface="+mn-cs"/>
              </a:rPr>
              <a:t>pfcg</a:t>
            </a:r>
            <a:r>
              <a:rPr kumimoji="0" lang="en-IN" sz="1800" b="0" i="0" u="none" strike="noStrike" kern="1200" cap="none" spc="0" normalizeH="0" baseline="0" noProof="0" dirty="0">
                <a:ln>
                  <a:noFill/>
                </a:ln>
                <a:solidFill>
                  <a:prstClr val="black"/>
                </a:solidFill>
                <a:effectLst/>
                <a:uLnTx/>
                <a:uFillTx/>
                <a:latin typeface="Segoe UI"/>
                <a:ea typeface="+mn-ea"/>
                <a:cs typeface="+mn-cs"/>
              </a:rPr>
              <a:t> and create a new role - ZAPR_BR_CDS_BUPA</a:t>
            </a:r>
          </a:p>
          <a:p>
            <a:pPr marL="342900" marR="0" lvl="0" indent="-342900" algn="l" defTabSz="1218987" rtl="0" eaLnBrk="1" fontAlgn="auto" latinLnBrk="0" hangingPunct="1">
              <a:lnSpc>
                <a:spcPct val="100000"/>
              </a:lnSpc>
              <a:spcBef>
                <a:spcPts val="0"/>
              </a:spcBef>
              <a:spcAft>
                <a:spcPts val="0"/>
              </a:spcAft>
              <a:buClrTx/>
              <a:buSzTx/>
              <a:buFontTx/>
              <a:buAutoNum type="arabicPeriod"/>
              <a:tabLst/>
              <a:defRPr/>
            </a:pPr>
            <a:endParaRPr kumimoji="0" lang="en-IN"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4" name="TextBox 3">
            <a:extLst>
              <a:ext uri="{FF2B5EF4-FFF2-40B4-BE49-F238E27FC236}">
                <a16:creationId xmlns:a16="http://schemas.microsoft.com/office/drawing/2014/main" id="{8803427F-BBC4-98B2-1F0F-6E79C1BEC402}"/>
              </a:ext>
            </a:extLst>
          </p:cNvPr>
          <p:cNvSpPr txBox="1"/>
          <p:nvPr/>
        </p:nvSpPr>
        <p:spPr>
          <a:xfrm>
            <a:off x="9356167" y="6513311"/>
            <a:ext cx="2962553" cy="307697"/>
          </a:xfrm>
          <a:prstGeom prst="rect">
            <a:avLst/>
          </a:prstGeom>
          <a:noFill/>
        </p:spPr>
        <p:txBody>
          <a:bodyPr wrap="square">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C00000"/>
                </a:solidFill>
                <a:effectLst/>
                <a:uLnTx/>
                <a:uFillTx/>
                <a:latin typeface="Cooper Black" panose="0208090404030B020404" pitchFamily="18" charset="0"/>
                <a:ea typeface="+mn-ea"/>
                <a:cs typeface="+mn-cs"/>
              </a:rPr>
              <a:t>www.anubhavtrainings.com</a:t>
            </a:r>
            <a:endParaRPr kumimoji="0" lang="en-IN" sz="1400" b="0" i="0" u="none" strike="noStrike" kern="1200" cap="none" spc="0" normalizeH="0" baseline="0" noProof="0" dirty="0">
              <a:ln>
                <a:noFill/>
              </a:ln>
              <a:solidFill>
                <a:srgbClr val="C00000"/>
              </a:solidFill>
              <a:effectLst/>
              <a:uLnTx/>
              <a:uFillTx/>
              <a:latin typeface="Cooper Black" panose="0208090404030B020404" pitchFamily="18" charset="0"/>
              <a:ea typeface="+mn-ea"/>
              <a:cs typeface="+mn-cs"/>
            </a:endParaRPr>
          </a:p>
        </p:txBody>
      </p:sp>
      <p:pic>
        <p:nvPicPr>
          <p:cNvPr id="5" name="Picture 4">
            <a:extLst>
              <a:ext uri="{FF2B5EF4-FFF2-40B4-BE49-F238E27FC236}">
                <a16:creationId xmlns:a16="http://schemas.microsoft.com/office/drawing/2014/main" id="{1CFC86E7-6CB2-CA3E-46F1-E90A72AAF2E8}"/>
              </a:ext>
            </a:extLst>
          </p:cNvPr>
          <p:cNvPicPr>
            <a:picLocks noChangeAspect="1"/>
          </p:cNvPicPr>
          <p:nvPr/>
        </p:nvPicPr>
        <p:blipFill>
          <a:blip r:embed="rId2"/>
          <a:stretch>
            <a:fillRect/>
          </a:stretch>
        </p:blipFill>
        <p:spPr>
          <a:xfrm>
            <a:off x="11691526" y="71243"/>
            <a:ext cx="456414" cy="450803"/>
          </a:xfrm>
          <a:prstGeom prst="rect">
            <a:avLst/>
          </a:prstGeom>
        </p:spPr>
      </p:pic>
      <p:sp>
        <p:nvSpPr>
          <p:cNvPr id="6" name="TextBox 5">
            <a:extLst>
              <a:ext uri="{FF2B5EF4-FFF2-40B4-BE49-F238E27FC236}">
                <a16:creationId xmlns:a16="http://schemas.microsoft.com/office/drawing/2014/main" id="{81B9A001-2EEA-D0AB-C568-AF7E95AA8A13}"/>
              </a:ext>
            </a:extLst>
          </p:cNvPr>
          <p:cNvSpPr txBox="1"/>
          <p:nvPr/>
        </p:nvSpPr>
        <p:spPr>
          <a:xfrm>
            <a:off x="116701" y="6559465"/>
            <a:ext cx="223678" cy="261542"/>
          </a:xfrm>
          <a:prstGeom prst="rect">
            <a:avLst/>
          </a:prstGeom>
          <a:noFill/>
        </p:spPr>
        <p:txBody>
          <a:bodyPr wrap="square" rtlCol="0">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Segoe UI"/>
                <a:ea typeface="+mn-ea"/>
                <a:cs typeface="+mn-cs"/>
              </a:rPr>
              <a:t>9</a:t>
            </a:r>
            <a:endParaRPr kumimoji="0" lang="en-IN" sz="1050" b="0" i="0" u="none" strike="noStrike" kern="1200" cap="none" spc="0" normalizeH="0" baseline="0" noProof="0" dirty="0">
              <a:ln>
                <a:noFill/>
              </a:ln>
              <a:solidFill>
                <a:prstClr val="black"/>
              </a:solidFill>
              <a:effectLst/>
              <a:uLnTx/>
              <a:uFillTx/>
              <a:latin typeface="Segoe UI"/>
              <a:ea typeface="+mn-ea"/>
              <a:cs typeface="+mn-cs"/>
            </a:endParaRPr>
          </a:p>
        </p:txBody>
      </p:sp>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CB4E87A2-A9AE-8BDB-0697-A4F2940C8695}"/>
                  </a:ext>
                </a:extLst>
              </p14:cNvPr>
              <p14:cNvContentPartPr/>
              <p14:nvPr/>
            </p14:nvContentPartPr>
            <p14:xfrm>
              <a:off x="2145232" y="532584"/>
              <a:ext cx="360" cy="360"/>
            </p14:xfrm>
          </p:contentPart>
        </mc:Choice>
        <mc:Fallback xmlns="">
          <p:pic>
            <p:nvPicPr>
              <p:cNvPr id="7" name="Ink 6">
                <a:extLst>
                  <a:ext uri="{FF2B5EF4-FFF2-40B4-BE49-F238E27FC236}">
                    <a16:creationId xmlns:a16="http://schemas.microsoft.com/office/drawing/2014/main" id="{CB4E87A2-A9AE-8BDB-0697-A4F2940C8695}"/>
                  </a:ext>
                </a:extLst>
              </p:cNvPr>
              <p:cNvPicPr/>
              <p:nvPr/>
            </p:nvPicPr>
            <p:blipFill>
              <a:blip r:embed="rId4"/>
              <a:stretch>
                <a:fillRect/>
              </a:stretch>
            </p:blipFill>
            <p:spPr>
              <a:xfrm>
                <a:off x="2136232" y="52358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C2D6E5E4-B9D1-F4A6-5224-5BCDF2CB970C}"/>
                  </a:ext>
                </a:extLst>
              </p14:cNvPr>
              <p14:cNvContentPartPr/>
              <p14:nvPr/>
            </p14:nvContentPartPr>
            <p14:xfrm>
              <a:off x="1408144" y="625800"/>
              <a:ext cx="360" cy="1800"/>
            </p14:xfrm>
          </p:contentPart>
        </mc:Choice>
        <mc:Fallback xmlns="">
          <p:pic>
            <p:nvPicPr>
              <p:cNvPr id="8" name="Ink 7">
                <a:extLst>
                  <a:ext uri="{FF2B5EF4-FFF2-40B4-BE49-F238E27FC236}">
                    <a16:creationId xmlns:a16="http://schemas.microsoft.com/office/drawing/2014/main" id="{C2D6E5E4-B9D1-F4A6-5224-5BCDF2CB970C}"/>
                  </a:ext>
                </a:extLst>
              </p:cNvPr>
              <p:cNvPicPr/>
              <p:nvPr/>
            </p:nvPicPr>
            <p:blipFill>
              <a:blip r:embed="rId4"/>
              <a:stretch>
                <a:fillRect/>
              </a:stretch>
            </p:blipFill>
            <p:spPr>
              <a:xfrm>
                <a:off x="1399144" y="616800"/>
                <a:ext cx="18000" cy="19440"/>
              </a:xfrm>
              <a:prstGeom prst="rect">
                <a:avLst/>
              </a:prstGeom>
            </p:spPr>
          </p:pic>
        </mc:Fallback>
      </mc:AlternateContent>
    </p:spTree>
    <p:extLst>
      <p:ext uri="{BB962C8B-B14F-4D97-AF65-F5344CB8AC3E}">
        <p14:creationId xmlns:p14="http://schemas.microsoft.com/office/powerpoint/2010/main" val="23722632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7">
            <a:extLst>
              <a:ext uri="{FF2B5EF4-FFF2-40B4-BE49-F238E27FC236}">
                <a16:creationId xmlns:a16="http://schemas.microsoft.com/office/drawing/2014/main" id="{88E61238-5293-706C-0972-3E7CDF4CE539}"/>
              </a:ext>
            </a:extLst>
          </p:cNvPr>
          <p:cNvSpPr txBox="1">
            <a:spLocks/>
          </p:cNvSpPr>
          <p:nvPr/>
        </p:nvSpPr>
        <p:spPr>
          <a:xfrm>
            <a:off x="228540" y="171288"/>
            <a:ext cx="11030576" cy="70151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599" b="1" dirty="0">
                <a:latin typeface="Cooper Black" panose="0208090404030B020404" pitchFamily="18" charset="0"/>
                <a:cs typeface="Times New Roman" panose="02020603050405020304" pitchFamily="18" charset="0"/>
              </a:rPr>
              <a:t>Introduction to Facts and Dimension</a:t>
            </a:r>
            <a:endParaRPr lang="en-IN" sz="3599" b="1" dirty="0">
              <a:latin typeface="Cooper Black" panose="0208090404030B0204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8803427F-BBC4-98B2-1F0F-6E79C1BEC402}"/>
              </a:ext>
            </a:extLst>
          </p:cNvPr>
          <p:cNvSpPr txBox="1"/>
          <p:nvPr/>
        </p:nvSpPr>
        <p:spPr>
          <a:xfrm>
            <a:off x="9356167" y="6513311"/>
            <a:ext cx="2962553" cy="307697"/>
          </a:xfrm>
          <a:prstGeom prst="rect">
            <a:avLst/>
          </a:prstGeom>
          <a:noFill/>
        </p:spPr>
        <p:txBody>
          <a:bodyPr wrap="square">
            <a:spAutoFit/>
          </a:bodyPr>
          <a:lstStyle/>
          <a:p>
            <a:r>
              <a:rPr lang="en-US" sz="1400" dirty="0">
                <a:solidFill>
                  <a:srgbClr val="C00000"/>
                </a:solidFill>
                <a:latin typeface="Cooper Black" panose="0208090404030B020404" pitchFamily="18" charset="0"/>
              </a:rPr>
              <a:t>www.anubhavtrainings.com</a:t>
            </a:r>
            <a:endParaRPr lang="en-IN" sz="1400" dirty="0">
              <a:solidFill>
                <a:srgbClr val="C00000"/>
              </a:solidFill>
              <a:latin typeface="Cooper Black" panose="0208090404030B020404" pitchFamily="18" charset="0"/>
            </a:endParaRPr>
          </a:p>
        </p:txBody>
      </p:sp>
      <p:pic>
        <p:nvPicPr>
          <p:cNvPr id="5" name="Picture 4">
            <a:extLst>
              <a:ext uri="{FF2B5EF4-FFF2-40B4-BE49-F238E27FC236}">
                <a16:creationId xmlns:a16="http://schemas.microsoft.com/office/drawing/2014/main" id="{1CFC86E7-6CB2-CA3E-46F1-E90A72AAF2E8}"/>
              </a:ext>
            </a:extLst>
          </p:cNvPr>
          <p:cNvPicPr>
            <a:picLocks noChangeAspect="1"/>
          </p:cNvPicPr>
          <p:nvPr/>
        </p:nvPicPr>
        <p:blipFill>
          <a:blip r:embed="rId2"/>
          <a:stretch>
            <a:fillRect/>
          </a:stretch>
        </p:blipFill>
        <p:spPr>
          <a:xfrm>
            <a:off x="11691526" y="71243"/>
            <a:ext cx="456414" cy="450803"/>
          </a:xfrm>
          <a:prstGeom prst="rect">
            <a:avLst/>
          </a:prstGeom>
        </p:spPr>
      </p:pic>
      <p:sp>
        <p:nvSpPr>
          <p:cNvPr id="6" name="TextBox 5">
            <a:extLst>
              <a:ext uri="{FF2B5EF4-FFF2-40B4-BE49-F238E27FC236}">
                <a16:creationId xmlns:a16="http://schemas.microsoft.com/office/drawing/2014/main" id="{81B9A001-2EEA-D0AB-C568-AF7E95AA8A13}"/>
              </a:ext>
            </a:extLst>
          </p:cNvPr>
          <p:cNvSpPr txBox="1"/>
          <p:nvPr/>
        </p:nvSpPr>
        <p:spPr>
          <a:xfrm>
            <a:off x="116701" y="6559465"/>
            <a:ext cx="223678" cy="261542"/>
          </a:xfrm>
          <a:prstGeom prst="rect">
            <a:avLst/>
          </a:prstGeom>
          <a:noFill/>
        </p:spPr>
        <p:txBody>
          <a:bodyPr wrap="square" rtlCol="0">
            <a:spAutoFit/>
          </a:bodyPr>
          <a:lstStyle/>
          <a:p>
            <a:r>
              <a:rPr lang="en-US" sz="1050" dirty="0"/>
              <a:t>9</a:t>
            </a:r>
            <a:endParaRPr lang="en-IN" sz="1050" dirty="0"/>
          </a:p>
        </p:txBody>
      </p:sp>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CB4E87A2-A9AE-8BDB-0697-A4F2940C8695}"/>
                  </a:ext>
                </a:extLst>
              </p14:cNvPr>
              <p14:cNvContentPartPr/>
              <p14:nvPr/>
            </p14:nvContentPartPr>
            <p14:xfrm>
              <a:off x="2145232" y="532584"/>
              <a:ext cx="360" cy="360"/>
            </p14:xfrm>
          </p:contentPart>
        </mc:Choice>
        <mc:Fallback xmlns="">
          <p:pic>
            <p:nvPicPr>
              <p:cNvPr id="7" name="Ink 6">
                <a:extLst>
                  <a:ext uri="{FF2B5EF4-FFF2-40B4-BE49-F238E27FC236}">
                    <a16:creationId xmlns:a16="http://schemas.microsoft.com/office/drawing/2014/main" id="{CB4E87A2-A9AE-8BDB-0697-A4F2940C8695}"/>
                  </a:ext>
                </a:extLst>
              </p:cNvPr>
              <p:cNvPicPr/>
              <p:nvPr/>
            </p:nvPicPr>
            <p:blipFill>
              <a:blip r:embed="rId4"/>
              <a:stretch>
                <a:fillRect/>
              </a:stretch>
            </p:blipFill>
            <p:spPr>
              <a:xfrm>
                <a:off x="2136232" y="52358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C2D6E5E4-B9D1-F4A6-5224-5BCDF2CB970C}"/>
                  </a:ext>
                </a:extLst>
              </p14:cNvPr>
              <p14:cNvContentPartPr/>
              <p14:nvPr/>
            </p14:nvContentPartPr>
            <p14:xfrm>
              <a:off x="1408144" y="625800"/>
              <a:ext cx="360" cy="1800"/>
            </p14:xfrm>
          </p:contentPart>
        </mc:Choice>
        <mc:Fallback xmlns="">
          <p:pic>
            <p:nvPicPr>
              <p:cNvPr id="8" name="Ink 7">
                <a:extLst>
                  <a:ext uri="{FF2B5EF4-FFF2-40B4-BE49-F238E27FC236}">
                    <a16:creationId xmlns:a16="http://schemas.microsoft.com/office/drawing/2014/main" id="{C2D6E5E4-B9D1-F4A6-5224-5BCDF2CB970C}"/>
                  </a:ext>
                </a:extLst>
              </p:cNvPr>
              <p:cNvPicPr/>
              <p:nvPr/>
            </p:nvPicPr>
            <p:blipFill>
              <a:blip r:embed="rId4"/>
              <a:stretch>
                <a:fillRect/>
              </a:stretch>
            </p:blipFill>
            <p:spPr>
              <a:xfrm>
                <a:off x="1399144" y="616800"/>
                <a:ext cx="18000" cy="19440"/>
              </a:xfrm>
              <a:prstGeom prst="rect">
                <a:avLst/>
              </a:prstGeom>
            </p:spPr>
          </p:pic>
        </mc:Fallback>
      </mc:AlternateContent>
      <p:graphicFrame>
        <p:nvGraphicFramePr>
          <p:cNvPr id="9" name="Table 9">
            <a:extLst>
              <a:ext uri="{FF2B5EF4-FFF2-40B4-BE49-F238E27FC236}">
                <a16:creationId xmlns:a16="http://schemas.microsoft.com/office/drawing/2014/main" id="{5D39F62A-F1D9-5312-68E3-62250F779194}"/>
              </a:ext>
            </a:extLst>
          </p:cNvPr>
          <p:cNvGraphicFramePr>
            <a:graphicFrameLocks noGrp="1"/>
          </p:cNvGraphicFramePr>
          <p:nvPr/>
        </p:nvGraphicFramePr>
        <p:xfrm>
          <a:off x="3502124" y="2316480"/>
          <a:ext cx="5417255" cy="2225040"/>
        </p:xfrm>
        <a:graphic>
          <a:graphicData uri="http://schemas.openxmlformats.org/drawingml/2006/table">
            <a:tbl>
              <a:tblPr firstRow="1" bandRow="1">
                <a:tableStyleId>{5C22544A-7EE6-4342-B048-85BDC9FD1C3A}</a:tableStyleId>
              </a:tblPr>
              <a:tblGrid>
                <a:gridCol w="1083451">
                  <a:extLst>
                    <a:ext uri="{9D8B030D-6E8A-4147-A177-3AD203B41FA5}">
                      <a16:colId xmlns:a16="http://schemas.microsoft.com/office/drawing/2014/main" val="888887905"/>
                    </a:ext>
                  </a:extLst>
                </a:gridCol>
                <a:gridCol w="1083451">
                  <a:extLst>
                    <a:ext uri="{9D8B030D-6E8A-4147-A177-3AD203B41FA5}">
                      <a16:colId xmlns:a16="http://schemas.microsoft.com/office/drawing/2014/main" val="2497164813"/>
                    </a:ext>
                  </a:extLst>
                </a:gridCol>
                <a:gridCol w="1083451">
                  <a:extLst>
                    <a:ext uri="{9D8B030D-6E8A-4147-A177-3AD203B41FA5}">
                      <a16:colId xmlns:a16="http://schemas.microsoft.com/office/drawing/2014/main" val="3415580854"/>
                    </a:ext>
                  </a:extLst>
                </a:gridCol>
                <a:gridCol w="1083451">
                  <a:extLst>
                    <a:ext uri="{9D8B030D-6E8A-4147-A177-3AD203B41FA5}">
                      <a16:colId xmlns:a16="http://schemas.microsoft.com/office/drawing/2014/main" val="2000405494"/>
                    </a:ext>
                  </a:extLst>
                </a:gridCol>
                <a:gridCol w="1083451">
                  <a:extLst>
                    <a:ext uri="{9D8B030D-6E8A-4147-A177-3AD203B41FA5}">
                      <a16:colId xmlns:a16="http://schemas.microsoft.com/office/drawing/2014/main" val="1060760596"/>
                    </a:ext>
                  </a:extLst>
                </a:gridCol>
              </a:tblGrid>
              <a:tr h="370840">
                <a:tc>
                  <a:txBody>
                    <a:bodyPr/>
                    <a:lstStyle/>
                    <a:p>
                      <a:r>
                        <a:rPr lang="en-US" sz="1600" dirty="0"/>
                        <a:t>SOID</a:t>
                      </a:r>
                    </a:p>
                  </a:txBody>
                  <a:tcPr/>
                </a:tc>
                <a:tc>
                  <a:txBody>
                    <a:bodyPr/>
                    <a:lstStyle/>
                    <a:p>
                      <a:r>
                        <a:rPr lang="en-US" sz="1600" dirty="0" err="1"/>
                        <a:t>CustID</a:t>
                      </a:r>
                      <a:endParaRPr lang="en-US" sz="1600" dirty="0"/>
                    </a:p>
                  </a:txBody>
                  <a:tcPr/>
                </a:tc>
                <a:tc>
                  <a:txBody>
                    <a:bodyPr/>
                    <a:lstStyle/>
                    <a:p>
                      <a:r>
                        <a:rPr lang="en-US" sz="1600" dirty="0" err="1"/>
                        <a:t>ProdId</a:t>
                      </a:r>
                      <a:endParaRPr lang="en-US" sz="1600" dirty="0"/>
                    </a:p>
                  </a:txBody>
                  <a:tcPr/>
                </a:tc>
                <a:tc>
                  <a:txBody>
                    <a:bodyPr/>
                    <a:lstStyle/>
                    <a:p>
                      <a:r>
                        <a:rPr lang="en-US" sz="1600" dirty="0"/>
                        <a:t>Amount</a:t>
                      </a:r>
                    </a:p>
                  </a:txBody>
                  <a:tcPr/>
                </a:tc>
                <a:tc>
                  <a:txBody>
                    <a:bodyPr/>
                    <a:lstStyle/>
                    <a:p>
                      <a:r>
                        <a:rPr lang="en-US" sz="1600" dirty="0"/>
                        <a:t>Country</a:t>
                      </a:r>
                    </a:p>
                  </a:txBody>
                  <a:tcPr/>
                </a:tc>
                <a:extLst>
                  <a:ext uri="{0D108BD9-81ED-4DB2-BD59-A6C34878D82A}">
                    <a16:rowId xmlns:a16="http://schemas.microsoft.com/office/drawing/2014/main" val="3281776060"/>
                  </a:ext>
                </a:extLst>
              </a:tr>
              <a:tr h="370840">
                <a:tc>
                  <a:txBody>
                    <a:bodyPr/>
                    <a:lstStyle/>
                    <a:p>
                      <a:r>
                        <a:rPr lang="en-US" sz="1600" dirty="0"/>
                        <a:t>100001</a:t>
                      </a:r>
                    </a:p>
                  </a:txBody>
                  <a:tcPr/>
                </a:tc>
                <a:tc>
                  <a:txBody>
                    <a:bodyPr/>
                    <a:lstStyle/>
                    <a:p>
                      <a:r>
                        <a:rPr lang="en-US" sz="1600" dirty="0"/>
                        <a:t>A</a:t>
                      </a:r>
                    </a:p>
                  </a:txBody>
                  <a:tcPr/>
                </a:tc>
                <a:tc>
                  <a:txBody>
                    <a:bodyPr/>
                    <a:lstStyle/>
                    <a:p>
                      <a:r>
                        <a:rPr lang="en-US" sz="1600" dirty="0"/>
                        <a:t>P1</a:t>
                      </a:r>
                    </a:p>
                  </a:txBody>
                  <a:tcPr/>
                </a:tc>
                <a:tc>
                  <a:txBody>
                    <a:bodyPr/>
                    <a:lstStyle/>
                    <a:p>
                      <a:r>
                        <a:rPr lang="en-US" sz="1600" dirty="0"/>
                        <a:t>600</a:t>
                      </a:r>
                    </a:p>
                  </a:txBody>
                  <a:tcPr>
                    <a:solidFill>
                      <a:schemeClr val="accent1">
                        <a:lumMod val="40000"/>
                        <a:lumOff val="60000"/>
                      </a:schemeClr>
                    </a:solidFill>
                  </a:tcPr>
                </a:tc>
                <a:tc>
                  <a:txBody>
                    <a:bodyPr/>
                    <a:lstStyle/>
                    <a:p>
                      <a:r>
                        <a:rPr lang="en-US" sz="1600" dirty="0"/>
                        <a:t>IN</a:t>
                      </a:r>
                    </a:p>
                  </a:txBody>
                  <a:tcPr/>
                </a:tc>
                <a:extLst>
                  <a:ext uri="{0D108BD9-81ED-4DB2-BD59-A6C34878D82A}">
                    <a16:rowId xmlns:a16="http://schemas.microsoft.com/office/drawing/2014/main" val="413087236"/>
                  </a:ext>
                </a:extLst>
              </a:tr>
              <a:tr h="370840">
                <a:tc>
                  <a:txBody>
                    <a:bodyPr/>
                    <a:lstStyle/>
                    <a:p>
                      <a:r>
                        <a:rPr lang="en-US" sz="1600" dirty="0"/>
                        <a:t>100002</a:t>
                      </a:r>
                    </a:p>
                  </a:txBody>
                  <a:tcPr/>
                </a:tc>
                <a:tc>
                  <a:txBody>
                    <a:bodyPr/>
                    <a:lstStyle/>
                    <a:p>
                      <a:r>
                        <a:rPr lang="en-US" sz="1600" dirty="0"/>
                        <a:t>B</a:t>
                      </a:r>
                    </a:p>
                  </a:txBody>
                  <a:tcPr/>
                </a:tc>
                <a:tc>
                  <a:txBody>
                    <a:bodyPr/>
                    <a:lstStyle/>
                    <a:p>
                      <a:r>
                        <a:rPr lang="en-US" sz="1600" dirty="0"/>
                        <a:t>P1</a:t>
                      </a:r>
                    </a:p>
                  </a:txBody>
                  <a:tcPr/>
                </a:tc>
                <a:tc>
                  <a:txBody>
                    <a:bodyPr/>
                    <a:lstStyle/>
                    <a:p>
                      <a:r>
                        <a:rPr lang="en-US" sz="1600" dirty="0"/>
                        <a:t>800</a:t>
                      </a:r>
                    </a:p>
                  </a:txBody>
                  <a:tcPr>
                    <a:solidFill>
                      <a:schemeClr val="accent1">
                        <a:lumMod val="40000"/>
                        <a:lumOff val="60000"/>
                      </a:schemeClr>
                    </a:solidFill>
                  </a:tcPr>
                </a:tc>
                <a:tc>
                  <a:txBody>
                    <a:bodyPr/>
                    <a:lstStyle/>
                    <a:p>
                      <a:r>
                        <a:rPr lang="en-US" sz="1600" dirty="0"/>
                        <a:t>US</a:t>
                      </a:r>
                    </a:p>
                  </a:txBody>
                  <a:tcPr/>
                </a:tc>
                <a:extLst>
                  <a:ext uri="{0D108BD9-81ED-4DB2-BD59-A6C34878D82A}">
                    <a16:rowId xmlns:a16="http://schemas.microsoft.com/office/drawing/2014/main" val="696553721"/>
                  </a:ext>
                </a:extLst>
              </a:tr>
              <a:tr h="370840">
                <a:tc>
                  <a:txBody>
                    <a:bodyPr/>
                    <a:lstStyle/>
                    <a:p>
                      <a:r>
                        <a:rPr lang="en-US" sz="1600" dirty="0"/>
                        <a:t>100003</a:t>
                      </a:r>
                    </a:p>
                  </a:txBody>
                  <a:tcPr/>
                </a:tc>
                <a:tc>
                  <a:txBody>
                    <a:bodyPr/>
                    <a:lstStyle/>
                    <a:p>
                      <a:r>
                        <a:rPr lang="en-US" sz="1600" dirty="0"/>
                        <a:t>A</a:t>
                      </a:r>
                    </a:p>
                  </a:txBody>
                  <a:tcPr/>
                </a:tc>
                <a:tc>
                  <a:txBody>
                    <a:bodyPr/>
                    <a:lstStyle/>
                    <a:p>
                      <a:r>
                        <a:rPr lang="en-US" sz="1600" dirty="0"/>
                        <a:t>P2</a:t>
                      </a:r>
                    </a:p>
                  </a:txBody>
                  <a:tcPr/>
                </a:tc>
                <a:tc>
                  <a:txBody>
                    <a:bodyPr/>
                    <a:lstStyle/>
                    <a:p>
                      <a:r>
                        <a:rPr lang="en-US" sz="1600" dirty="0"/>
                        <a:t>500</a:t>
                      </a:r>
                    </a:p>
                  </a:txBody>
                  <a:tcPr>
                    <a:solidFill>
                      <a:schemeClr val="accent1">
                        <a:lumMod val="40000"/>
                        <a:lumOff val="60000"/>
                      </a:schemeClr>
                    </a:solidFill>
                  </a:tcPr>
                </a:tc>
                <a:tc>
                  <a:txBody>
                    <a:bodyPr/>
                    <a:lstStyle/>
                    <a:p>
                      <a:r>
                        <a:rPr lang="en-US" sz="1600" dirty="0"/>
                        <a:t>US</a:t>
                      </a:r>
                    </a:p>
                  </a:txBody>
                  <a:tcPr/>
                </a:tc>
                <a:extLst>
                  <a:ext uri="{0D108BD9-81ED-4DB2-BD59-A6C34878D82A}">
                    <a16:rowId xmlns:a16="http://schemas.microsoft.com/office/drawing/2014/main" val="1255793779"/>
                  </a:ext>
                </a:extLst>
              </a:tr>
              <a:tr h="370840">
                <a:tc>
                  <a:txBody>
                    <a:bodyPr/>
                    <a:lstStyle/>
                    <a:p>
                      <a:r>
                        <a:rPr lang="en-US" sz="1600" dirty="0"/>
                        <a:t>100004</a:t>
                      </a:r>
                    </a:p>
                  </a:txBody>
                  <a:tcPr/>
                </a:tc>
                <a:tc>
                  <a:txBody>
                    <a:bodyPr/>
                    <a:lstStyle/>
                    <a:p>
                      <a:r>
                        <a:rPr lang="en-US" sz="1600" dirty="0"/>
                        <a:t>A</a:t>
                      </a:r>
                    </a:p>
                  </a:txBody>
                  <a:tcPr/>
                </a:tc>
                <a:tc>
                  <a:txBody>
                    <a:bodyPr/>
                    <a:lstStyle/>
                    <a:p>
                      <a:r>
                        <a:rPr lang="en-US" sz="1600" dirty="0"/>
                        <a:t>P3</a:t>
                      </a:r>
                    </a:p>
                  </a:txBody>
                  <a:tcPr/>
                </a:tc>
                <a:tc>
                  <a:txBody>
                    <a:bodyPr/>
                    <a:lstStyle/>
                    <a:p>
                      <a:r>
                        <a:rPr lang="en-US" sz="1600" dirty="0"/>
                        <a:t>900</a:t>
                      </a:r>
                    </a:p>
                  </a:txBody>
                  <a:tcPr>
                    <a:solidFill>
                      <a:schemeClr val="accent1">
                        <a:lumMod val="40000"/>
                        <a:lumOff val="60000"/>
                      </a:schemeClr>
                    </a:solidFill>
                  </a:tcPr>
                </a:tc>
                <a:tc>
                  <a:txBody>
                    <a:bodyPr/>
                    <a:lstStyle/>
                    <a:p>
                      <a:r>
                        <a:rPr lang="en-US" sz="1600" dirty="0"/>
                        <a:t>IN</a:t>
                      </a:r>
                    </a:p>
                  </a:txBody>
                  <a:tcPr/>
                </a:tc>
                <a:extLst>
                  <a:ext uri="{0D108BD9-81ED-4DB2-BD59-A6C34878D82A}">
                    <a16:rowId xmlns:a16="http://schemas.microsoft.com/office/drawing/2014/main" val="1301405319"/>
                  </a:ext>
                </a:extLst>
              </a:tr>
              <a:tr h="370840">
                <a:tc>
                  <a:txBody>
                    <a:bodyPr/>
                    <a:lstStyle/>
                    <a:p>
                      <a:r>
                        <a:rPr lang="en-US" sz="1600" dirty="0"/>
                        <a:t>100005</a:t>
                      </a:r>
                    </a:p>
                  </a:txBody>
                  <a:tcPr/>
                </a:tc>
                <a:tc>
                  <a:txBody>
                    <a:bodyPr/>
                    <a:lstStyle/>
                    <a:p>
                      <a:r>
                        <a:rPr lang="en-US" sz="1600" dirty="0"/>
                        <a:t>B</a:t>
                      </a:r>
                    </a:p>
                  </a:txBody>
                  <a:tcPr/>
                </a:tc>
                <a:tc>
                  <a:txBody>
                    <a:bodyPr/>
                    <a:lstStyle/>
                    <a:p>
                      <a:r>
                        <a:rPr lang="en-US" sz="1600" dirty="0"/>
                        <a:t>P2</a:t>
                      </a:r>
                    </a:p>
                  </a:txBody>
                  <a:tcPr/>
                </a:tc>
                <a:tc>
                  <a:txBody>
                    <a:bodyPr/>
                    <a:lstStyle/>
                    <a:p>
                      <a:r>
                        <a:rPr lang="en-US" sz="1600" dirty="0"/>
                        <a:t>400</a:t>
                      </a:r>
                    </a:p>
                  </a:txBody>
                  <a:tcPr>
                    <a:solidFill>
                      <a:schemeClr val="accent1">
                        <a:lumMod val="40000"/>
                        <a:lumOff val="60000"/>
                      </a:schemeClr>
                    </a:solidFill>
                  </a:tcPr>
                </a:tc>
                <a:tc>
                  <a:txBody>
                    <a:bodyPr/>
                    <a:lstStyle/>
                    <a:p>
                      <a:r>
                        <a:rPr lang="en-US" sz="1600" dirty="0"/>
                        <a:t>US</a:t>
                      </a:r>
                    </a:p>
                  </a:txBody>
                  <a:tcPr/>
                </a:tc>
                <a:extLst>
                  <a:ext uri="{0D108BD9-81ED-4DB2-BD59-A6C34878D82A}">
                    <a16:rowId xmlns:a16="http://schemas.microsoft.com/office/drawing/2014/main" val="400513230"/>
                  </a:ext>
                </a:extLst>
              </a:tr>
            </a:tbl>
          </a:graphicData>
        </a:graphic>
      </p:graphicFrame>
      <p:sp>
        <p:nvSpPr>
          <p:cNvPr id="10" name="TextBox 9">
            <a:extLst>
              <a:ext uri="{FF2B5EF4-FFF2-40B4-BE49-F238E27FC236}">
                <a16:creationId xmlns:a16="http://schemas.microsoft.com/office/drawing/2014/main" id="{F65D7180-7FCC-D61E-E834-CDD3EC5E414C}"/>
              </a:ext>
            </a:extLst>
          </p:cNvPr>
          <p:cNvSpPr txBox="1"/>
          <p:nvPr/>
        </p:nvSpPr>
        <p:spPr>
          <a:xfrm>
            <a:off x="3497764" y="1650270"/>
            <a:ext cx="4536504" cy="646331"/>
          </a:xfrm>
          <a:prstGeom prst="rect">
            <a:avLst/>
          </a:prstGeom>
          <a:noFill/>
        </p:spPr>
        <p:txBody>
          <a:bodyPr wrap="square" rtlCol="0">
            <a:spAutoFit/>
          </a:bodyPr>
          <a:lstStyle/>
          <a:p>
            <a:r>
              <a:rPr lang="en-US" sz="1800" dirty="0"/>
              <a:t>Transactional data – Facts</a:t>
            </a:r>
          </a:p>
          <a:p>
            <a:r>
              <a:rPr lang="en-US" sz="1800" dirty="0"/>
              <a:t>Measure – KPI – Key performance indicator</a:t>
            </a:r>
          </a:p>
        </p:txBody>
      </p:sp>
      <p:sp>
        <p:nvSpPr>
          <p:cNvPr id="11" name="Arrow: Up 10">
            <a:extLst>
              <a:ext uri="{FF2B5EF4-FFF2-40B4-BE49-F238E27FC236}">
                <a16:creationId xmlns:a16="http://schemas.microsoft.com/office/drawing/2014/main" id="{25E6784F-7C11-0D90-C164-123BC8054527}"/>
              </a:ext>
            </a:extLst>
          </p:cNvPr>
          <p:cNvSpPr/>
          <p:nvPr/>
        </p:nvSpPr>
        <p:spPr>
          <a:xfrm>
            <a:off x="7030516" y="4541520"/>
            <a:ext cx="288032" cy="183624"/>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EFE57EC1-26AB-7BC2-DB38-F12A0491CC71}"/>
              </a:ext>
            </a:extLst>
          </p:cNvPr>
          <p:cNvSpPr txBox="1"/>
          <p:nvPr/>
        </p:nvSpPr>
        <p:spPr>
          <a:xfrm>
            <a:off x="5590356" y="4725144"/>
            <a:ext cx="3324663" cy="369332"/>
          </a:xfrm>
          <a:prstGeom prst="rect">
            <a:avLst/>
          </a:prstGeom>
          <a:noFill/>
        </p:spPr>
        <p:txBody>
          <a:bodyPr wrap="square" rtlCol="0">
            <a:spAutoFit/>
          </a:bodyPr>
          <a:lstStyle/>
          <a:p>
            <a:r>
              <a:rPr lang="en-US" sz="1800" dirty="0"/>
              <a:t>Total sales in sales dept.</a:t>
            </a:r>
          </a:p>
        </p:txBody>
      </p:sp>
      <p:graphicFrame>
        <p:nvGraphicFramePr>
          <p:cNvPr id="13" name="Table 12">
            <a:extLst>
              <a:ext uri="{FF2B5EF4-FFF2-40B4-BE49-F238E27FC236}">
                <a16:creationId xmlns:a16="http://schemas.microsoft.com/office/drawing/2014/main" id="{39CFC46D-F50C-9996-311B-13A60B4E2125}"/>
              </a:ext>
            </a:extLst>
          </p:cNvPr>
          <p:cNvGraphicFramePr>
            <a:graphicFrameLocks noGrp="1"/>
          </p:cNvGraphicFramePr>
          <p:nvPr/>
        </p:nvGraphicFramePr>
        <p:xfrm>
          <a:off x="265054" y="1448342"/>
          <a:ext cx="2166902" cy="1483360"/>
        </p:xfrm>
        <a:graphic>
          <a:graphicData uri="http://schemas.openxmlformats.org/drawingml/2006/table">
            <a:tbl>
              <a:tblPr firstRow="1" bandRow="1">
                <a:tableStyleId>{5C22544A-7EE6-4342-B048-85BDC9FD1C3A}</a:tableStyleId>
              </a:tblPr>
              <a:tblGrid>
                <a:gridCol w="1083451">
                  <a:extLst>
                    <a:ext uri="{9D8B030D-6E8A-4147-A177-3AD203B41FA5}">
                      <a16:colId xmlns:a16="http://schemas.microsoft.com/office/drawing/2014/main" val="1100287637"/>
                    </a:ext>
                  </a:extLst>
                </a:gridCol>
                <a:gridCol w="1083451">
                  <a:extLst>
                    <a:ext uri="{9D8B030D-6E8A-4147-A177-3AD203B41FA5}">
                      <a16:colId xmlns:a16="http://schemas.microsoft.com/office/drawing/2014/main" val="572930020"/>
                    </a:ext>
                  </a:extLst>
                </a:gridCol>
              </a:tblGrid>
              <a:tr h="370840">
                <a:tc>
                  <a:txBody>
                    <a:bodyPr/>
                    <a:lstStyle/>
                    <a:p>
                      <a:r>
                        <a:rPr lang="en-US" sz="1600" dirty="0" err="1"/>
                        <a:t>CustId</a:t>
                      </a:r>
                      <a:endParaRPr lang="en-US" sz="1600" dirty="0"/>
                    </a:p>
                  </a:txBody>
                  <a:tcPr/>
                </a:tc>
                <a:tc>
                  <a:txBody>
                    <a:bodyPr/>
                    <a:lstStyle/>
                    <a:p>
                      <a:r>
                        <a:rPr lang="en-US" sz="1600" dirty="0"/>
                        <a:t>Name</a:t>
                      </a:r>
                    </a:p>
                  </a:txBody>
                  <a:tcPr/>
                </a:tc>
                <a:extLst>
                  <a:ext uri="{0D108BD9-81ED-4DB2-BD59-A6C34878D82A}">
                    <a16:rowId xmlns:a16="http://schemas.microsoft.com/office/drawing/2014/main" val="133455760"/>
                  </a:ext>
                </a:extLst>
              </a:tr>
              <a:tr h="370840">
                <a:tc>
                  <a:txBody>
                    <a:bodyPr/>
                    <a:lstStyle/>
                    <a:p>
                      <a:r>
                        <a:rPr lang="en-US" sz="1600" dirty="0"/>
                        <a:t>A</a:t>
                      </a:r>
                    </a:p>
                  </a:txBody>
                  <a:tcPr/>
                </a:tc>
                <a:tc>
                  <a:txBody>
                    <a:bodyPr/>
                    <a:lstStyle/>
                    <a:p>
                      <a:r>
                        <a:rPr lang="en-US" sz="1600" dirty="0"/>
                        <a:t>IBM</a:t>
                      </a:r>
                    </a:p>
                  </a:txBody>
                  <a:tcPr/>
                </a:tc>
                <a:extLst>
                  <a:ext uri="{0D108BD9-81ED-4DB2-BD59-A6C34878D82A}">
                    <a16:rowId xmlns:a16="http://schemas.microsoft.com/office/drawing/2014/main" val="115131387"/>
                  </a:ext>
                </a:extLst>
              </a:tr>
              <a:tr h="370840">
                <a:tc>
                  <a:txBody>
                    <a:bodyPr/>
                    <a:lstStyle/>
                    <a:p>
                      <a:r>
                        <a:rPr lang="en-US" sz="1600" dirty="0"/>
                        <a:t>B</a:t>
                      </a:r>
                    </a:p>
                  </a:txBody>
                  <a:tcPr/>
                </a:tc>
                <a:tc>
                  <a:txBody>
                    <a:bodyPr/>
                    <a:lstStyle/>
                    <a:p>
                      <a:r>
                        <a:rPr lang="en-US" sz="1600" dirty="0"/>
                        <a:t>SAP</a:t>
                      </a:r>
                    </a:p>
                  </a:txBody>
                  <a:tcPr/>
                </a:tc>
                <a:extLst>
                  <a:ext uri="{0D108BD9-81ED-4DB2-BD59-A6C34878D82A}">
                    <a16:rowId xmlns:a16="http://schemas.microsoft.com/office/drawing/2014/main" val="945930378"/>
                  </a:ext>
                </a:extLst>
              </a:tr>
              <a:tr h="370840">
                <a:tc>
                  <a:txBody>
                    <a:bodyPr/>
                    <a:lstStyle/>
                    <a:p>
                      <a:r>
                        <a:rPr lang="en-US" sz="1600" dirty="0"/>
                        <a:t>C</a:t>
                      </a:r>
                    </a:p>
                  </a:txBody>
                  <a:tcPr/>
                </a:tc>
                <a:tc>
                  <a:txBody>
                    <a:bodyPr/>
                    <a:lstStyle/>
                    <a:p>
                      <a:r>
                        <a:rPr lang="en-US" sz="1600" dirty="0"/>
                        <a:t>EY</a:t>
                      </a:r>
                    </a:p>
                  </a:txBody>
                  <a:tcPr/>
                </a:tc>
                <a:extLst>
                  <a:ext uri="{0D108BD9-81ED-4DB2-BD59-A6C34878D82A}">
                    <a16:rowId xmlns:a16="http://schemas.microsoft.com/office/drawing/2014/main" val="3467653383"/>
                  </a:ext>
                </a:extLst>
              </a:tr>
            </a:tbl>
          </a:graphicData>
        </a:graphic>
      </p:graphicFrame>
      <p:sp>
        <p:nvSpPr>
          <p:cNvPr id="14" name="TextBox 13">
            <a:extLst>
              <a:ext uri="{FF2B5EF4-FFF2-40B4-BE49-F238E27FC236}">
                <a16:creationId xmlns:a16="http://schemas.microsoft.com/office/drawing/2014/main" id="{D018CBDC-5CA9-3632-B563-FB15DC13CE37}"/>
              </a:ext>
            </a:extLst>
          </p:cNvPr>
          <p:cNvSpPr txBox="1"/>
          <p:nvPr/>
        </p:nvSpPr>
        <p:spPr>
          <a:xfrm>
            <a:off x="265054" y="764704"/>
            <a:ext cx="3453094" cy="584775"/>
          </a:xfrm>
          <a:prstGeom prst="rect">
            <a:avLst/>
          </a:prstGeom>
          <a:noFill/>
        </p:spPr>
        <p:txBody>
          <a:bodyPr wrap="square" rtlCol="0">
            <a:spAutoFit/>
          </a:bodyPr>
          <a:lstStyle/>
          <a:p>
            <a:r>
              <a:rPr lang="en-US" sz="1600" dirty="0"/>
              <a:t>Customer Master data</a:t>
            </a:r>
          </a:p>
          <a:p>
            <a:r>
              <a:rPr lang="en-US" sz="1600" b="1" dirty="0"/>
              <a:t>Dimension</a:t>
            </a:r>
          </a:p>
        </p:txBody>
      </p:sp>
      <p:graphicFrame>
        <p:nvGraphicFramePr>
          <p:cNvPr id="54" name="Table 53">
            <a:extLst>
              <a:ext uri="{FF2B5EF4-FFF2-40B4-BE49-F238E27FC236}">
                <a16:creationId xmlns:a16="http://schemas.microsoft.com/office/drawing/2014/main" id="{A1F274BC-FF3E-F7D0-AE11-DAA83359305C}"/>
              </a:ext>
            </a:extLst>
          </p:cNvPr>
          <p:cNvGraphicFramePr>
            <a:graphicFrameLocks noGrp="1"/>
          </p:cNvGraphicFramePr>
          <p:nvPr/>
        </p:nvGraphicFramePr>
        <p:xfrm>
          <a:off x="9756869" y="1448342"/>
          <a:ext cx="2166902" cy="1483360"/>
        </p:xfrm>
        <a:graphic>
          <a:graphicData uri="http://schemas.openxmlformats.org/drawingml/2006/table">
            <a:tbl>
              <a:tblPr firstRow="1" bandRow="1">
                <a:tableStyleId>{5C22544A-7EE6-4342-B048-85BDC9FD1C3A}</a:tableStyleId>
              </a:tblPr>
              <a:tblGrid>
                <a:gridCol w="1083451">
                  <a:extLst>
                    <a:ext uri="{9D8B030D-6E8A-4147-A177-3AD203B41FA5}">
                      <a16:colId xmlns:a16="http://schemas.microsoft.com/office/drawing/2014/main" val="1100287637"/>
                    </a:ext>
                  </a:extLst>
                </a:gridCol>
                <a:gridCol w="1083451">
                  <a:extLst>
                    <a:ext uri="{9D8B030D-6E8A-4147-A177-3AD203B41FA5}">
                      <a16:colId xmlns:a16="http://schemas.microsoft.com/office/drawing/2014/main" val="572930020"/>
                    </a:ext>
                  </a:extLst>
                </a:gridCol>
              </a:tblGrid>
              <a:tr h="370840">
                <a:tc>
                  <a:txBody>
                    <a:bodyPr/>
                    <a:lstStyle/>
                    <a:p>
                      <a:r>
                        <a:rPr lang="en-US" sz="1600" dirty="0" err="1"/>
                        <a:t>ProdId</a:t>
                      </a:r>
                      <a:endParaRPr lang="en-US" sz="1600" dirty="0"/>
                    </a:p>
                  </a:txBody>
                  <a:tcPr/>
                </a:tc>
                <a:tc>
                  <a:txBody>
                    <a:bodyPr/>
                    <a:lstStyle/>
                    <a:p>
                      <a:r>
                        <a:rPr lang="en-US" sz="1600" dirty="0"/>
                        <a:t>Name</a:t>
                      </a:r>
                    </a:p>
                  </a:txBody>
                  <a:tcPr/>
                </a:tc>
                <a:extLst>
                  <a:ext uri="{0D108BD9-81ED-4DB2-BD59-A6C34878D82A}">
                    <a16:rowId xmlns:a16="http://schemas.microsoft.com/office/drawing/2014/main" val="133455760"/>
                  </a:ext>
                </a:extLst>
              </a:tr>
              <a:tr h="370840">
                <a:tc>
                  <a:txBody>
                    <a:bodyPr/>
                    <a:lstStyle/>
                    <a:p>
                      <a:r>
                        <a:rPr lang="en-US" sz="1600" dirty="0"/>
                        <a:t>P1</a:t>
                      </a:r>
                    </a:p>
                  </a:txBody>
                  <a:tcPr/>
                </a:tc>
                <a:tc>
                  <a:txBody>
                    <a:bodyPr/>
                    <a:lstStyle/>
                    <a:p>
                      <a:r>
                        <a:rPr lang="en-US" sz="1600" dirty="0"/>
                        <a:t>iPhone</a:t>
                      </a:r>
                    </a:p>
                  </a:txBody>
                  <a:tcPr/>
                </a:tc>
                <a:extLst>
                  <a:ext uri="{0D108BD9-81ED-4DB2-BD59-A6C34878D82A}">
                    <a16:rowId xmlns:a16="http://schemas.microsoft.com/office/drawing/2014/main" val="115131387"/>
                  </a:ext>
                </a:extLst>
              </a:tr>
              <a:tr h="370840">
                <a:tc>
                  <a:txBody>
                    <a:bodyPr/>
                    <a:lstStyle/>
                    <a:p>
                      <a:r>
                        <a:rPr lang="en-US" sz="1600" dirty="0"/>
                        <a:t>P2</a:t>
                      </a:r>
                    </a:p>
                  </a:txBody>
                  <a:tcPr/>
                </a:tc>
                <a:tc>
                  <a:txBody>
                    <a:bodyPr/>
                    <a:lstStyle/>
                    <a:p>
                      <a:r>
                        <a:rPr lang="en-US" sz="1600" dirty="0" err="1"/>
                        <a:t>WebCam</a:t>
                      </a:r>
                      <a:endParaRPr lang="en-US" sz="1600" dirty="0"/>
                    </a:p>
                  </a:txBody>
                  <a:tcPr/>
                </a:tc>
                <a:extLst>
                  <a:ext uri="{0D108BD9-81ED-4DB2-BD59-A6C34878D82A}">
                    <a16:rowId xmlns:a16="http://schemas.microsoft.com/office/drawing/2014/main" val="945930378"/>
                  </a:ext>
                </a:extLst>
              </a:tr>
              <a:tr h="370840">
                <a:tc>
                  <a:txBody>
                    <a:bodyPr/>
                    <a:lstStyle/>
                    <a:p>
                      <a:r>
                        <a:rPr lang="en-US" sz="1600" dirty="0"/>
                        <a:t>P3</a:t>
                      </a:r>
                    </a:p>
                  </a:txBody>
                  <a:tcPr/>
                </a:tc>
                <a:tc>
                  <a:txBody>
                    <a:bodyPr/>
                    <a:lstStyle/>
                    <a:p>
                      <a:r>
                        <a:rPr lang="en-US" sz="1600" dirty="0"/>
                        <a:t>PC</a:t>
                      </a:r>
                    </a:p>
                  </a:txBody>
                  <a:tcPr/>
                </a:tc>
                <a:extLst>
                  <a:ext uri="{0D108BD9-81ED-4DB2-BD59-A6C34878D82A}">
                    <a16:rowId xmlns:a16="http://schemas.microsoft.com/office/drawing/2014/main" val="3467653383"/>
                  </a:ext>
                </a:extLst>
              </a:tr>
            </a:tbl>
          </a:graphicData>
        </a:graphic>
      </p:graphicFrame>
      <p:sp>
        <p:nvSpPr>
          <p:cNvPr id="55" name="TextBox 54">
            <a:extLst>
              <a:ext uri="{FF2B5EF4-FFF2-40B4-BE49-F238E27FC236}">
                <a16:creationId xmlns:a16="http://schemas.microsoft.com/office/drawing/2014/main" id="{6BEA5040-BB5A-071F-530E-28300B622A2B}"/>
              </a:ext>
            </a:extLst>
          </p:cNvPr>
          <p:cNvSpPr txBox="1"/>
          <p:nvPr/>
        </p:nvSpPr>
        <p:spPr>
          <a:xfrm>
            <a:off x="9532569" y="765115"/>
            <a:ext cx="3453094" cy="584775"/>
          </a:xfrm>
          <a:prstGeom prst="rect">
            <a:avLst/>
          </a:prstGeom>
          <a:noFill/>
        </p:spPr>
        <p:txBody>
          <a:bodyPr wrap="square" rtlCol="0">
            <a:spAutoFit/>
          </a:bodyPr>
          <a:lstStyle/>
          <a:p>
            <a:r>
              <a:rPr lang="en-US" sz="1600" dirty="0"/>
              <a:t>Product Master data</a:t>
            </a:r>
          </a:p>
          <a:p>
            <a:r>
              <a:rPr lang="en-US" sz="1600" b="1" dirty="0"/>
              <a:t>Dimension</a:t>
            </a:r>
          </a:p>
        </p:txBody>
      </p:sp>
      <p:graphicFrame>
        <p:nvGraphicFramePr>
          <p:cNvPr id="56" name="Table 55">
            <a:extLst>
              <a:ext uri="{FF2B5EF4-FFF2-40B4-BE49-F238E27FC236}">
                <a16:creationId xmlns:a16="http://schemas.microsoft.com/office/drawing/2014/main" id="{6857E750-ECE0-57D9-F89D-A50E9C51B019}"/>
              </a:ext>
            </a:extLst>
          </p:cNvPr>
          <p:cNvGraphicFramePr>
            <a:graphicFrameLocks noGrp="1"/>
          </p:cNvGraphicFramePr>
          <p:nvPr/>
        </p:nvGraphicFramePr>
        <p:xfrm>
          <a:off x="9571336" y="4943787"/>
          <a:ext cx="2166902" cy="1483360"/>
        </p:xfrm>
        <a:graphic>
          <a:graphicData uri="http://schemas.openxmlformats.org/drawingml/2006/table">
            <a:tbl>
              <a:tblPr firstRow="1" bandRow="1">
                <a:tableStyleId>{5C22544A-7EE6-4342-B048-85BDC9FD1C3A}</a:tableStyleId>
              </a:tblPr>
              <a:tblGrid>
                <a:gridCol w="1083451">
                  <a:extLst>
                    <a:ext uri="{9D8B030D-6E8A-4147-A177-3AD203B41FA5}">
                      <a16:colId xmlns:a16="http://schemas.microsoft.com/office/drawing/2014/main" val="1100287637"/>
                    </a:ext>
                  </a:extLst>
                </a:gridCol>
                <a:gridCol w="1083451">
                  <a:extLst>
                    <a:ext uri="{9D8B030D-6E8A-4147-A177-3AD203B41FA5}">
                      <a16:colId xmlns:a16="http://schemas.microsoft.com/office/drawing/2014/main" val="572930020"/>
                    </a:ext>
                  </a:extLst>
                </a:gridCol>
              </a:tblGrid>
              <a:tr h="370840">
                <a:tc>
                  <a:txBody>
                    <a:bodyPr/>
                    <a:lstStyle/>
                    <a:p>
                      <a:r>
                        <a:rPr lang="en-US" sz="1600" dirty="0"/>
                        <a:t>Country</a:t>
                      </a:r>
                    </a:p>
                  </a:txBody>
                  <a:tcPr/>
                </a:tc>
                <a:tc>
                  <a:txBody>
                    <a:bodyPr/>
                    <a:lstStyle/>
                    <a:p>
                      <a:r>
                        <a:rPr lang="en-US" sz="1600" dirty="0"/>
                        <a:t>Name</a:t>
                      </a:r>
                    </a:p>
                  </a:txBody>
                  <a:tcPr/>
                </a:tc>
                <a:extLst>
                  <a:ext uri="{0D108BD9-81ED-4DB2-BD59-A6C34878D82A}">
                    <a16:rowId xmlns:a16="http://schemas.microsoft.com/office/drawing/2014/main" val="133455760"/>
                  </a:ext>
                </a:extLst>
              </a:tr>
              <a:tr h="370840">
                <a:tc>
                  <a:txBody>
                    <a:bodyPr/>
                    <a:lstStyle/>
                    <a:p>
                      <a:r>
                        <a:rPr lang="en-US" sz="1600" dirty="0"/>
                        <a:t>IN</a:t>
                      </a:r>
                    </a:p>
                  </a:txBody>
                  <a:tcPr/>
                </a:tc>
                <a:tc>
                  <a:txBody>
                    <a:bodyPr/>
                    <a:lstStyle/>
                    <a:p>
                      <a:r>
                        <a:rPr lang="en-US" sz="1600" dirty="0"/>
                        <a:t>India</a:t>
                      </a:r>
                    </a:p>
                  </a:txBody>
                  <a:tcPr/>
                </a:tc>
                <a:extLst>
                  <a:ext uri="{0D108BD9-81ED-4DB2-BD59-A6C34878D82A}">
                    <a16:rowId xmlns:a16="http://schemas.microsoft.com/office/drawing/2014/main" val="115131387"/>
                  </a:ext>
                </a:extLst>
              </a:tr>
              <a:tr h="370840">
                <a:tc>
                  <a:txBody>
                    <a:bodyPr/>
                    <a:lstStyle/>
                    <a:p>
                      <a:r>
                        <a:rPr lang="en-US" sz="1600" dirty="0"/>
                        <a:t>US</a:t>
                      </a:r>
                    </a:p>
                  </a:txBody>
                  <a:tcPr/>
                </a:tc>
                <a:tc>
                  <a:txBody>
                    <a:bodyPr/>
                    <a:lstStyle/>
                    <a:p>
                      <a:r>
                        <a:rPr lang="en-US" sz="1600" dirty="0"/>
                        <a:t>United S</a:t>
                      </a:r>
                    </a:p>
                  </a:txBody>
                  <a:tcPr/>
                </a:tc>
                <a:extLst>
                  <a:ext uri="{0D108BD9-81ED-4DB2-BD59-A6C34878D82A}">
                    <a16:rowId xmlns:a16="http://schemas.microsoft.com/office/drawing/2014/main" val="945930378"/>
                  </a:ext>
                </a:extLst>
              </a:tr>
              <a:tr h="370840">
                <a:tc>
                  <a:txBody>
                    <a:bodyPr/>
                    <a:lstStyle/>
                    <a:p>
                      <a:r>
                        <a:rPr lang="en-US" sz="1600" dirty="0"/>
                        <a:t>JP</a:t>
                      </a:r>
                    </a:p>
                  </a:txBody>
                  <a:tcPr/>
                </a:tc>
                <a:tc>
                  <a:txBody>
                    <a:bodyPr/>
                    <a:lstStyle/>
                    <a:p>
                      <a:r>
                        <a:rPr lang="en-US" sz="1600" dirty="0"/>
                        <a:t>Japan</a:t>
                      </a:r>
                    </a:p>
                  </a:txBody>
                  <a:tcPr/>
                </a:tc>
                <a:extLst>
                  <a:ext uri="{0D108BD9-81ED-4DB2-BD59-A6C34878D82A}">
                    <a16:rowId xmlns:a16="http://schemas.microsoft.com/office/drawing/2014/main" val="3467653383"/>
                  </a:ext>
                </a:extLst>
              </a:tr>
            </a:tbl>
          </a:graphicData>
        </a:graphic>
      </p:graphicFrame>
      <p:sp>
        <p:nvSpPr>
          <p:cNvPr id="57" name="Rectangle 56">
            <a:extLst>
              <a:ext uri="{FF2B5EF4-FFF2-40B4-BE49-F238E27FC236}">
                <a16:creationId xmlns:a16="http://schemas.microsoft.com/office/drawing/2014/main" id="{1AF059DB-809E-1A33-6F48-F979B9867AC3}"/>
              </a:ext>
            </a:extLst>
          </p:cNvPr>
          <p:cNvSpPr/>
          <p:nvPr/>
        </p:nvSpPr>
        <p:spPr>
          <a:xfrm>
            <a:off x="265054" y="5094476"/>
            <a:ext cx="2166902" cy="14188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Time</a:t>
            </a:r>
          </a:p>
        </p:txBody>
      </p:sp>
      <mc:AlternateContent xmlns:mc="http://schemas.openxmlformats.org/markup-compatibility/2006">
        <mc:Choice xmlns:p14="http://schemas.microsoft.com/office/powerpoint/2010/main" Requires="p14">
          <p:contentPart p14:bwMode="auto" r:id="rId6">
            <p14:nvContentPartPr>
              <p14:cNvPr id="3" name="Ink 2">
                <a:extLst>
                  <a:ext uri="{FF2B5EF4-FFF2-40B4-BE49-F238E27FC236}">
                    <a16:creationId xmlns:a16="http://schemas.microsoft.com/office/drawing/2014/main" id="{A0AE72AD-4A9D-2163-69E5-081D82917644}"/>
                  </a:ext>
                </a:extLst>
              </p14:cNvPr>
              <p14:cNvContentPartPr/>
              <p14:nvPr/>
            </p14:nvContentPartPr>
            <p14:xfrm>
              <a:off x="85680" y="1056960"/>
              <a:ext cx="4899600" cy="3518640"/>
            </p14:xfrm>
          </p:contentPart>
        </mc:Choice>
        <mc:Fallback>
          <p:pic>
            <p:nvPicPr>
              <p:cNvPr id="3" name="Ink 2">
                <a:extLst>
                  <a:ext uri="{FF2B5EF4-FFF2-40B4-BE49-F238E27FC236}">
                    <a16:creationId xmlns:a16="http://schemas.microsoft.com/office/drawing/2014/main" id="{A0AE72AD-4A9D-2163-69E5-081D82917644}"/>
                  </a:ext>
                </a:extLst>
              </p:cNvPr>
              <p:cNvPicPr/>
              <p:nvPr/>
            </p:nvPicPr>
            <p:blipFill>
              <a:blip r:embed="rId7"/>
              <a:stretch>
                <a:fillRect/>
              </a:stretch>
            </p:blipFill>
            <p:spPr>
              <a:xfrm>
                <a:off x="76320" y="1047600"/>
                <a:ext cx="4918320" cy="3537360"/>
              </a:xfrm>
              <a:prstGeom prst="rect">
                <a:avLst/>
              </a:prstGeom>
            </p:spPr>
          </p:pic>
        </mc:Fallback>
      </mc:AlternateContent>
    </p:spTree>
    <p:extLst>
      <p:ext uri="{BB962C8B-B14F-4D97-AF65-F5344CB8AC3E}">
        <p14:creationId xmlns:p14="http://schemas.microsoft.com/office/powerpoint/2010/main" val="859720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1000"/>
                                        <p:tgtEl>
                                          <p:spTgt spid="10"/>
                                        </p:tgtEl>
                                      </p:cBhvr>
                                    </p:animEffect>
                                    <p:anim calcmode="lin" valueType="num">
                                      <p:cBhvr>
                                        <p:cTn id="13" dur="1000" fill="hold"/>
                                        <p:tgtEl>
                                          <p:spTgt spid="10"/>
                                        </p:tgtEl>
                                        <p:attrNameLst>
                                          <p:attrName>ppt_x</p:attrName>
                                        </p:attrNameLst>
                                      </p:cBhvr>
                                      <p:tavLst>
                                        <p:tav tm="0">
                                          <p:val>
                                            <p:strVal val="#ppt_x"/>
                                          </p:val>
                                        </p:tav>
                                        <p:tav tm="100000">
                                          <p:val>
                                            <p:strVal val="#ppt_x"/>
                                          </p:val>
                                        </p:tav>
                                      </p:tavLst>
                                    </p:anim>
                                    <p:anim calcmode="lin" valueType="num">
                                      <p:cBhvr>
                                        <p:cTn id="14" dur="1000" fill="hold"/>
                                        <p:tgtEl>
                                          <p:spTgt spid="10"/>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1000"/>
                                        <p:tgtEl>
                                          <p:spTgt spid="11"/>
                                        </p:tgtEl>
                                      </p:cBhvr>
                                    </p:animEffect>
                                    <p:anim calcmode="lin" valueType="num">
                                      <p:cBhvr>
                                        <p:cTn id="18" dur="1000" fill="hold"/>
                                        <p:tgtEl>
                                          <p:spTgt spid="11"/>
                                        </p:tgtEl>
                                        <p:attrNameLst>
                                          <p:attrName>ppt_x</p:attrName>
                                        </p:attrNameLst>
                                      </p:cBhvr>
                                      <p:tavLst>
                                        <p:tav tm="0">
                                          <p:val>
                                            <p:strVal val="#ppt_x"/>
                                          </p:val>
                                        </p:tav>
                                        <p:tav tm="100000">
                                          <p:val>
                                            <p:strVal val="#ppt_x"/>
                                          </p:val>
                                        </p:tav>
                                      </p:tavLst>
                                    </p:anim>
                                    <p:anim calcmode="lin" valueType="num">
                                      <p:cBhvr>
                                        <p:cTn id="19" dur="1000" fill="hold"/>
                                        <p:tgtEl>
                                          <p:spTgt spid="11"/>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1000"/>
                                        <p:tgtEl>
                                          <p:spTgt spid="12"/>
                                        </p:tgtEl>
                                      </p:cBhvr>
                                    </p:animEffect>
                                    <p:anim calcmode="lin" valueType="num">
                                      <p:cBhvr>
                                        <p:cTn id="23" dur="1000" fill="hold"/>
                                        <p:tgtEl>
                                          <p:spTgt spid="12"/>
                                        </p:tgtEl>
                                        <p:attrNameLst>
                                          <p:attrName>ppt_x</p:attrName>
                                        </p:attrNameLst>
                                      </p:cBhvr>
                                      <p:tavLst>
                                        <p:tav tm="0">
                                          <p:val>
                                            <p:strVal val="#ppt_x"/>
                                          </p:val>
                                        </p:tav>
                                        <p:tav tm="100000">
                                          <p:val>
                                            <p:strVal val="#ppt_x"/>
                                          </p:val>
                                        </p:tav>
                                      </p:tavLst>
                                    </p:anim>
                                    <p:anim calcmode="lin" valueType="num">
                                      <p:cBhvr>
                                        <p:cTn id="24"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nodeType="click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fade">
                                      <p:cBhvr>
                                        <p:cTn id="29" dur="1000"/>
                                        <p:tgtEl>
                                          <p:spTgt spid="13"/>
                                        </p:tgtEl>
                                      </p:cBhvr>
                                    </p:animEffect>
                                    <p:anim calcmode="lin" valueType="num">
                                      <p:cBhvr>
                                        <p:cTn id="30" dur="1000" fill="hold"/>
                                        <p:tgtEl>
                                          <p:spTgt spid="13"/>
                                        </p:tgtEl>
                                        <p:attrNameLst>
                                          <p:attrName>ppt_x</p:attrName>
                                        </p:attrNameLst>
                                      </p:cBhvr>
                                      <p:tavLst>
                                        <p:tav tm="0">
                                          <p:val>
                                            <p:strVal val="#ppt_x"/>
                                          </p:val>
                                        </p:tav>
                                        <p:tav tm="100000">
                                          <p:val>
                                            <p:strVal val="#ppt_x"/>
                                          </p:val>
                                        </p:tav>
                                      </p:tavLst>
                                    </p:anim>
                                    <p:anim calcmode="lin" valueType="num">
                                      <p:cBhvr>
                                        <p:cTn id="31" dur="1000" fill="hold"/>
                                        <p:tgtEl>
                                          <p:spTgt spid="13"/>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fade">
                                      <p:cBhvr>
                                        <p:cTn id="34" dur="1000"/>
                                        <p:tgtEl>
                                          <p:spTgt spid="14"/>
                                        </p:tgtEl>
                                      </p:cBhvr>
                                    </p:animEffect>
                                    <p:anim calcmode="lin" valueType="num">
                                      <p:cBhvr>
                                        <p:cTn id="35" dur="1000" fill="hold"/>
                                        <p:tgtEl>
                                          <p:spTgt spid="14"/>
                                        </p:tgtEl>
                                        <p:attrNameLst>
                                          <p:attrName>ppt_x</p:attrName>
                                        </p:attrNameLst>
                                      </p:cBhvr>
                                      <p:tavLst>
                                        <p:tav tm="0">
                                          <p:val>
                                            <p:strVal val="#ppt_x"/>
                                          </p:val>
                                        </p:tav>
                                        <p:tav tm="100000">
                                          <p:val>
                                            <p:strVal val="#ppt_x"/>
                                          </p:val>
                                        </p:tav>
                                      </p:tavLst>
                                    </p:anim>
                                    <p:anim calcmode="lin" valueType="num">
                                      <p:cBhvr>
                                        <p:cTn id="36"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nodeType="clickEffect">
                                  <p:stCondLst>
                                    <p:cond delay="0"/>
                                  </p:stCondLst>
                                  <p:childTnLst>
                                    <p:set>
                                      <p:cBhvr>
                                        <p:cTn id="40" dur="1" fill="hold">
                                          <p:stCondLst>
                                            <p:cond delay="0"/>
                                          </p:stCondLst>
                                        </p:cTn>
                                        <p:tgtEl>
                                          <p:spTgt spid="54"/>
                                        </p:tgtEl>
                                        <p:attrNameLst>
                                          <p:attrName>style.visibility</p:attrName>
                                        </p:attrNameLst>
                                      </p:cBhvr>
                                      <p:to>
                                        <p:strVal val="visible"/>
                                      </p:to>
                                    </p:set>
                                    <p:animEffect transition="in" filter="fade">
                                      <p:cBhvr>
                                        <p:cTn id="41" dur="1000"/>
                                        <p:tgtEl>
                                          <p:spTgt spid="54"/>
                                        </p:tgtEl>
                                      </p:cBhvr>
                                    </p:animEffect>
                                    <p:anim calcmode="lin" valueType="num">
                                      <p:cBhvr>
                                        <p:cTn id="42" dur="1000" fill="hold"/>
                                        <p:tgtEl>
                                          <p:spTgt spid="54"/>
                                        </p:tgtEl>
                                        <p:attrNameLst>
                                          <p:attrName>ppt_x</p:attrName>
                                        </p:attrNameLst>
                                      </p:cBhvr>
                                      <p:tavLst>
                                        <p:tav tm="0">
                                          <p:val>
                                            <p:strVal val="#ppt_x"/>
                                          </p:val>
                                        </p:tav>
                                        <p:tav tm="100000">
                                          <p:val>
                                            <p:strVal val="#ppt_x"/>
                                          </p:val>
                                        </p:tav>
                                      </p:tavLst>
                                    </p:anim>
                                    <p:anim calcmode="lin" valueType="num">
                                      <p:cBhvr>
                                        <p:cTn id="43" dur="1000" fill="hold"/>
                                        <p:tgtEl>
                                          <p:spTgt spid="54"/>
                                        </p:tgtEl>
                                        <p:attrNameLst>
                                          <p:attrName>ppt_y</p:attrName>
                                        </p:attrNameLst>
                                      </p:cBhvr>
                                      <p:tavLst>
                                        <p:tav tm="0">
                                          <p:val>
                                            <p:strVal val="#ppt_y+.1"/>
                                          </p:val>
                                        </p:tav>
                                        <p:tav tm="100000">
                                          <p:val>
                                            <p:strVal val="#ppt_y"/>
                                          </p:val>
                                        </p:tav>
                                      </p:tavLst>
                                    </p:anim>
                                  </p:childTnLst>
                                </p:cTn>
                              </p:par>
                              <p:par>
                                <p:cTn id="44" presetID="42" presetClass="entr" presetSubtype="0" fill="hold" grpId="0" nodeType="withEffect">
                                  <p:stCondLst>
                                    <p:cond delay="0"/>
                                  </p:stCondLst>
                                  <p:childTnLst>
                                    <p:set>
                                      <p:cBhvr>
                                        <p:cTn id="45" dur="1" fill="hold">
                                          <p:stCondLst>
                                            <p:cond delay="0"/>
                                          </p:stCondLst>
                                        </p:cTn>
                                        <p:tgtEl>
                                          <p:spTgt spid="55"/>
                                        </p:tgtEl>
                                        <p:attrNameLst>
                                          <p:attrName>style.visibility</p:attrName>
                                        </p:attrNameLst>
                                      </p:cBhvr>
                                      <p:to>
                                        <p:strVal val="visible"/>
                                      </p:to>
                                    </p:set>
                                    <p:animEffect transition="in" filter="fade">
                                      <p:cBhvr>
                                        <p:cTn id="46" dur="1000"/>
                                        <p:tgtEl>
                                          <p:spTgt spid="55"/>
                                        </p:tgtEl>
                                      </p:cBhvr>
                                    </p:animEffect>
                                    <p:anim calcmode="lin" valueType="num">
                                      <p:cBhvr>
                                        <p:cTn id="47" dur="1000" fill="hold"/>
                                        <p:tgtEl>
                                          <p:spTgt spid="55"/>
                                        </p:tgtEl>
                                        <p:attrNameLst>
                                          <p:attrName>ppt_x</p:attrName>
                                        </p:attrNameLst>
                                      </p:cBhvr>
                                      <p:tavLst>
                                        <p:tav tm="0">
                                          <p:val>
                                            <p:strVal val="#ppt_x"/>
                                          </p:val>
                                        </p:tav>
                                        <p:tav tm="100000">
                                          <p:val>
                                            <p:strVal val="#ppt_x"/>
                                          </p:val>
                                        </p:tav>
                                      </p:tavLst>
                                    </p:anim>
                                    <p:anim calcmode="lin" valueType="num">
                                      <p:cBhvr>
                                        <p:cTn id="48" dur="1000" fill="hold"/>
                                        <p:tgtEl>
                                          <p:spTgt spid="55"/>
                                        </p:tgtEl>
                                        <p:attrNameLst>
                                          <p:attrName>ppt_y</p:attrName>
                                        </p:attrNameLst>
                                      </p:cBhvr>
                                      <p:tavLst>
                                        <p:tav tm="0">
                                          <p:val>
                                            <p:strVal val="#ppt_y+.1"/>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42" presetClass="entr" presetSubtype="0" fill="hold" nodeType="clickEffect">
                                  <p:stCondLst>
                                    <p:cond delay="0"/>
                                  </p:stCondLst>
                                  <p:childTnLst>
                                    <p:set>
                                      <p:cBhvr>
                                        <p:cTn id="52" dur="1" fill="hold">
                                          <p:stCondLst>
                                            <p:cond delay="0"/>
                                          </p:stCondLst>
                                        </p:cTn>
                                        <p:tgtEl>
                                          <p:spTgt spid="56"/>
                                        </p:tgtEl>
                                        <p:attrNameLst>
                                          <p:attrName>style.visibility</p:attrName>
                                        </p:attrNameLst>
                                      </p:cBhvr>
                                      <p:to>
                                        <p:strVal val="visible"/>
                                      </p:to>
                                    </p:set>
                                    <p:animEffect transition="in" filter="fade">
                                      <p:cBhvr>
                                        <p:cTn id="53" dur="1000"/>
                                        <p:tgtEl>
                                          <p:spTgt spid="56"/>
                                        </p:tgtEl>
                                      </p:cBhvr>
                                    </p:animEffect>
                                    <p:anim calcmode="lin" valueType="num">
                                      <p:cBhvr>
                                        <p:cTn id="54" dur="1000" fill="hold"/>
                                        <p:tgtEl>
                                          <p:spTgt spid="56"/>
                                        </p:tgtEl>
                                        <p:attrNameLst>
                                          <p:attrName>ppt_x</p:attrName>
                                        </p:attrNameLst>
                                      </p:cBhvr>
                                      <p:tavLst>
                                        <p:tav tm="0">
                                          <p:val>
                                            <p:strVal val="#ppt_x"/>
                                          </p:val>
                                        </p:tav>
                                        <p:tav tm="100000">
                                          <p:val>
                                            <p:strVal val="#ppt_x"/>
                                          </p:val>
                                        </p:tav>
                                      </p:tavLst>
                                    </p:anim>
                                    <p:anim calcmode="lin" valueType="num">
                                      <p:cBhvr>
                                        <p:cTn id="55" dur="1000" fill="hold"/>
                                        <p:tgtEl>
                                          <p:spTgt spid="56"/>
                                        </p:tgtEl>
                                        <p:attrNameLst>
                                          <p:attrName>ppt_y</p:attrName>
                                        </p:attrNameLst>
                                      </p:cBhvr>
                                      <p:tavLst>
                                        <p:tav tm="0">
                                          <p:val>
                                            <p:strVal val="#ppt_y+.1"/>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42" presetClass="entr" presetSubtype="0" fill="hold" grpId="0" nodeType="clickEffect">
                                  <p:stCondLst>
                                    <p:cond delay="0"/>
                                  </p:stCondLst>
                                  <p:childTnLst>
                                    <p:set>
                                      <p:cBhvr>
                                        <p:cTn id="59" dur="1" fill="hold">
                                          <p:stCondLst>
                                            <p:cond delay="0"/>
                                          </p:stCondLst>
                                        </p:cTn>
                                        <p:tgtEl>
                                          <p:spTgt spid="57"/>
                                        </p:tgtEl>
                                        <p:attrNameLst>
                                          <p:attrName>style.visibility</p:attrName>
                                        </p:attrNameLst>
                                      </p:cBhvr>
                                      <p:to>
                                        <p:strVal val="visible"/>
                                      </p:to>
                                    </p:set>
                                    <p:animEffect transition="in" filter="fade">
                                      <p:cBhvr>
                                        <p:cTn id="60" dur="1000"/>
                                        <p:tgtEl>
                                          <p:spTgt spid="57"/>
                                        </p:tgtEl>
                                      </p:cBhvr>
                                    </p:animEffect>
                                    <p:anim calcmode="lin" valueType="num">
                                      <p:cBhvr>
                                        <p:cTn id="61" dur="1000" fill="hold"/>
                                        <p:tgtEl>
                                          <p:spTgt spid="57"/>
                                        </p:tgtEl>
                                        <p:attrNameLst>
                                          <p:attrName>ppt_x</p:attrName>
                                        </p:attrNameLst>
                                      </p:cBhvr>
                                      <p:tavLst>
                                        <p:tav tm="0">
                                          <p:val>
                                            <p:strVal val="#ppt_x"/>
                                          </p:val>
                                        </p:tav>
                                        <p:tav tm="100000">
                                          <p:val>
                                            <p:strVal val="#ppt_x"/>
                                          </p:val>
                                        </p:tav>
                                      </p:tavLst>
                                    </p:anim>
                                    <p:anim calcmode="lin" valueType="num">
                                      <p:cBhvr>
                                        <p:cTn id="62" dur="1000" fill="hold"/>
                                        <p:tgtEl>
                                          <p:spTgt spid="5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animBg="1"/>
      <p:bldP spid="12" grpId="0"/>
      <p:bldP spid="14" grpId="0"/>
      <p:bldP spid="55" grpId="0"/>
      <p:bldP spid="57"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7">
            <a:extLst>
              <a:ext uri="{FF2B5EF4-FFF2-40B4-BE49-F238E27FC236}">
                <a16:creationId xmlns:a16="http://schemas.microsoft.com/office/drawing/2014/main" id="{88E61238-5293-706C-0972-3E7CDF4CE539}"/>
              </a:ext>
            </a:extLst>
          </p:cNvPr>
          <p:cNvSpPr txBox="1">
            <a:spLocks/>
          </p:cNvSpPr>
          <p:nvPr/>
        </p:nvSpPr>
        <p:spPr>
          <a:xfrm>
            <a:off x="228540" y="171288"/>
            <a:ext cx="11030576" cy="70151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599" b="1" i="0" u="none" strike="noStrike" kern="1200" cap="none" spc="0" normalizeH="0" baseline="0" noProof="0" dirty="0">
                <a:ln>
                  <a:noFill/>
                </a:ln>
                <a:solidFill>
                  <a:prstClr val="black"/>
                </a:solidFill>
                <a:effectLst/>
                <a:uLnTx/>
                <a:uFillTx/>
                <a:latin typeface="Cooper Black" panose="0208090404030B020404" pitchFamily="18" charset="0"/>
                <a:ea typeface="+mj-ea"/>
                <a:cs typeface="Times New Roman" panose="02020603050405020304" pitchFamily="18" charset="0"/>
              </a:rPr>
              <a:t>Use Case</a:t>
            </a:r>
            <a:endParaRPr kumimoji="0" lang="en-IN" sz="3599" b="1" i="0" u="none" strike="noStrike" kern="1200" cap="none" spc="0" normalizeH="0" baseline="0" noProof="0" dirty="0">
              <a:ln>
                <a:noFill/>
              </a:ln>
              <a:solidFill>
                <a:prstClr val="black"/>
              </a:solidFill>
              <a:effectLst/>
              <a:uLnTx/>
              <a:uFillTx/>
              <a:latin typeface="Cooper Black" panose="0208090404030B020404" pitchFamily="18" charset="0"/>
              <a:ea typeface="+mj-ea"/>
              <a:cs typeface="Times New Roman" panose="02020603050405020304" pitchFamily="18" charset="0"/>
            </a:endParaRPr>
          </a:p>
        </p:txBody>
      </p:sp>
      <p:sp>
        <p:nvSpPr>
          <p:cNvPr id="3" name="TextBox 2">
            <a:extLst>
              <a:ext uri="{FF2B5EF4-FFF2-40B4-BE49-F238E27FC236}">
                <a16:creationId xmlns:a16="http://schemas.microsoft.com/office/drawing/2014/main" id="{BDCBDF49-CDF7-36F5-7146-36FE35274F4E}"/>
              </a:ext>
            </a:extLst>
          </p:cNvPr>
          <p:cNvSpPr txBox="1"/>
          <p:nvPr/>
        </p:nvSpPr>
        <p:spPr>
          <a:xfrm>
            <a:off x="340379" y="871680"/>
            <a:ext cx="11619905" cy="1754326"/>
          </a:xfrm>
          <a:prstGeom prst="rect">
            <a:avLst/>
          </a:prstGeom>
          <a:noFill/>
        </p:spPr>
        <p:txBody>
          <a:bodyPr wrap="square" rtlCol="0">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Segoe UI"/>
                <a:ea typeface="+mn-ea"/>
                <a:cs typeface="+mn-cs"/>
              </a:rPr>
              <a:t>We are working as S/4HANA consultant in a company, the company have sales stored in the EPM data table. We would like to build a dashboard to help company projecting following requirement</a:t>
            </a:r>
          </a:p>
          <a:p>
            <a:pPr marL="285750" marR="0" lvl="0" indent="-285750" algn="l" defTabSz="121898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b="0" i="0" u="none" strike="noStrike" kern="1200" cap="none" spc="0" normalizeH="0" baseline="0" noProof="0" dirty="0">
                <a:ln>
                  <a:noFill/>
                </a:ln>
                <a:solidFill>
                  <a:prstClr val="black"/>
                </a:solidFill>
                <a:effectLst/>
                <a:uLnTx/>
                <a:uFillTx/>
                <a:latin typeface="Segoe UI"/>
                <a:ea typeface="+mn-ea"/>
                <a:cs typeface="+mn-cs"/>
              </a:rPr>
              <a:t>Total sales per Country – total gross amount, max net amount, average tax amount</a:t>
            </a:r>
          </a:p>
          <a:p>
            <a:pPr marL="285750" marR="0" lvl="0" indent="-285750" algn="l" defTabSz="121898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b="0" i="0" u="none" strike="noStrike" kern="1200" cap="none" spc="0" normalizeH="0" baseline="0" noProof="0" dirty="0">
                <a:ln>
                  <a:noFill/>
                </a:ln>
                <a:solidFill>
                  <a:prstClr val="black"/>
                </a:solidFill>
                <a:effectLst/>
                <a:uLnTx/>
                <a:uFillTx/>
                <a:latin typeface="Segoe UI"/>
                <a:ea typeface="+mn-ea"/>
                <a:cs typeface="+mn-cs"/>
              </a:rPr>
              <a:t>Total Sales per Currency</a:t>
            </a:r>
          </a:p>
          <a:p>
            <a:pPr marL="285750" marR="0" lvl="0" indent="-285750" algn="l" defTabSz="121898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b="0" i="0" u="none" strike="noStrike" kern="1200" cap="none" spc="0" normalizeH="0" baseline="0" noProof="0" dirty="0">
                <a:ln>
                  <a:noFill/>
                </a:ln>
                <a:solidFill>
                  <a:prstClr val="black"/>
                </a:solidFill>
                <a:effectLst/>
                <a:uLnTx/>
                <a:uFillTx/>
                <a:latin typeface="Segoe UI"/>
                <a:ea typeface="+mn-ea"/>
                <a:cs typeface="+mn-cs"/>
              </a:rPr>
              <a:t>Total Sales per Product</a:t>
            </a:r>
          </a:p>
          <a:p>
            <a:pPr marL="285750" marR="0" lvl="0" indent="-285750" algn="l" defTabSz="121898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b="0" i="0" u="none" strike="noStrike" kern="1200" cap="none" spc="0" normalizeH="0" baseline="0" noProof="0" dirty="0">
                <a:ln>
                  <a:noFill/>
                </a:ln>
                <a:solidFill>
                  <a:prstClr val="black"/>
                </a:solidFill>
                <a:effectLst/>
                <a:uLnTx/>
                <a:uFillTx/>
                <a:latin typeface="Segoe UI"/>
                <a:ea typeface="+mn-ea"/>
                <a:cs typeface="+mn-cs"/>
              </a:rPr>
              <a:t>Total Sales per Customer</a:t>
            </a:r>
          </a:p>
        </p:txBody>
      </p:sp>
      <p:sp>
        <p:nvSpPr>
          <p:cNvPr id="4" name="TextBox 3">
            <a:extLst>
              <a:ext uri="{FF2B5EF4-FFF2-40B4-BE49-F238E27FC236}">
                <a16:creationId xmlns:a16="http://schemas.microsoft.com/office/drawing/2014/main" id="{8803427F-BBC4-98B2-1F0F-6E79C1BEC402}"/>
              </a:ext>
            </a:extLst>
          </p:cNvPr>
          <p:cNvSpPr txBox="1"/>
          <p:nvPr/>
        </p:nvSpPr>
        <p:spPr>
          <a:xfrm>
            <a:off x="9356167" y="6513311"/>
            <a:ext cx="2962553" cy="307697"/>
          </a:xfrm>
          <a:prstGeom prst="rect">
            <a:avLst/>
          </a:prstGeom>
          <a:noFill/>
        </p:spPr>
        <p:txBody>
          <a:bodyPr wrap="square">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C00000"/>
                </a:solidFill>
                <a:effectLst/>
                <a:uLnTx/>
                <a:uFillTx/>
                <a:latin typeface="Cooper Black" panose="0208090404030B020404" pitchFamily="18" charset="0"/>
                <a:ea typeface="+mn-ea"/>
                <a:cs typeface="+mn-cs"/>
              </a:rPr>
              <a:t>www.anubhavtrainings.com</a:t>
            </a:r>
            <a:endParaRPr kumimoji="0" lang="en-IN" sz="1400" b="0" i="0" u="none" strike="noStrike" kern="1200" cap="none" spc="0" normalizeH="0" baseline="0" noProof="0" dirty="0">
              <a:ln>
                <a:noFill/>
              </a:ln>
              <a:solidFill>
                <a:srgbClr val="C00000"/>
              </a:solidFill>
              <a:effectLst/>
              <a:uLnTx/>
              <a:uFillTx/>
              <a:latin typeface="Cooper Black" panose="0208090404030B020404" pitchFamily="18" charset="0"/>
              <a:ea typeface="+mn-ea"/>
              <a:cs typeface="+mn-cs"/>
            </a:endParaRPr>
          </a:p>
        </p:txBody>
      </p:sp>
      <p:pic>
        <p:nvPicPr>
          <p:cNvPr id="5" name="Picture 4">
            <a:extLst>
              <a:ext uri="{FF2B5EF4-FFF2-40B4-BE49-F238E27FC236}">
                <a16:creationId xmlns:a16="http://schemas.microsoft.com/office/drawing/2014/main" id="{1CFC86E7-6CB2-CA3E-46F1-E90A72AAF2E8}"/>
              </a:ext>
            </a:extLst>
          </p:cNvPr>
          <p:cNvPicPr>
            <a:picLocks noChangeAspect="1"/>
          </p:cNvPicPr>
          <p:nvPr/>
        </p:nvPicPr>
        <p:blipFill>
          <a:blip r:embed="rId2"/>
          <a:stretch>
            <a:fillRect/>
          </a:stretch>
        </p:blipFill>
        <p:spPr>
          <a:xfrm>
            <a:off x="11691526" y="71243"/>
            <a:ext cx="456414" cy="450803"/>
          </a:xfrm>
          <a:prstGeom prst="rect">
            <a:avLst/>
          </a:prstGeom>
        </p:spPr>
      </p:pic>
      <p:sp>
        <p:nvSpPr>
          <p:cNvPr id="6" name="TextBox 5">
            <a:extLst>
              <a:ext uri="{FF2B5EF4-FFF2-40B4-BE49-F238E27FC236}">
                <a16:creationId xmlns:a16="http://schemas.microsoft.com/office/drawing/2014/main" id="{81B9A001-2EEA-D0AB-C568-AF7E95AA8A13}"/>
              </a:ext>
            </a:extLst>
          </p:cNvPr>
          <p:cNvSpPr txBox="1"/>
          <p:nvPr/>
        </p:nvSpPr>
        <p:spPr>
          <a:xfrm>
            <a:off x="116701" y="6559465"/>
            <a:ext cx="223678" cy="261542"/>
          </a:xfrm>
          <a:prstGeom prst="rect">
            <a:avLst/>
          </a:prstGeom>
          <a:noFill/>
        </p:spPr>
        <p:txBody>
          <a:bodyPr wrap="square" rtlCol="0">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Segoe UI"/>
                <a:ea typeface="+mn-ea"/>
                <a:cs typeface="+mn-cs"/>
              </a:rPr>
              <a:t>9</a:t>
            </a:r>
            <a:endParaRPr kumimoji="0" lang="en-IN" sz="1050" b="0" i="0" u="none" strike="noStrike" kern="1200" cap="none" spc="0" normalizeH="0" baseline="0" noProof="0" dirty="0">
              <a:ln>
                <a:noFill/>
              </a:ln>
              <a:solidFill>
                <a:prstClr val="black"/>
              </a:solidFill>
              <a:effectLst/>
              <a:uLnTx/>
              <a:uFillTx/>
              <a:latin typeface="Segoe UI"/>
              <a:ea typeface="+mn-ea"/>
              <a:cs typeface="+mn-cs"/>
            </a:endParaRPr>
          </a:p>
        </p:txBody>
      </p:sp>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CB4E87A2-A9AE-8BDB-0697-A4F2940C8695}"/>
                  </a:ext>
                </a:extLst>
              </p14:cNvPr>
              <p14:cNvContentPartPr/>
              <p14:nvPr/>
            </p14:nvContentPartPr>
            <p14:xfrm>
              <a:off x="2145232" y="532584"/>
              <a:ext cx="360" cy="360"/>
            </p14:xfrm>
          </p:contentPart>
        </mc:Choice>
        <mc:Fallback xmlns="">
          <p:pic>
            <p:nvPicPr>
              <p:cNvPr id="7" name="Ink 6">
                <a:extLst>
                  <a:ext uri="{FF2B5EF4-FFF2-40B4-BE49-F238E27FC236}">
                    <a16:creationId xmlns:a16="http://schemas.microsoft.com/office/drawing/2014/main" id="{CB4E87A2-A9AE-8BDB-0697-A4F2940C8695}"/>
                  </a:ext>
                </a:extLst>
              </p:cNvPr>
              <p:cNvPicPr/>
              <p:nvPr/>
            </p:nvPicPr>
            <p:blipFill>
              <a:blip r:embed="rId4"/>
              <a:stretch>
                <a:fillRect/>
              </a:stretch>
            </p:blipFill>
            <p:spPr>
              <a:xfrm>
                <a:off x="2136232" y="52358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C2D6E5E4-B9D1-F4A6-5224-5BCDF2CB970C}"/>
                  </a:ext>
                </a:extLst>
              </p14:cNvPr>
              <p14:cNvContentPartPr/>
              <p14:nvPr/>
            </p14:nvContentPartPr>
            <p14:xfrm>
              <a:off x="1408144" y="625800"/>
              <a:ext cx="360" cy="1800"/>
            </p14:xfrm>
          </p:contentPart>
        </mc:Choice>
        <mc:Fallback xmlns="">
          <p:pic>
            <p:nvPicPr>
              <p:cNvPr id="8" name="Ink 7">
                <a:extLst>
                  <a:ext uri="{FF2B5EF4-FFF2-40B4-BE49-F238E27FC236}">
                    <a16:creationId xmlns:a16="http://schemas.microsoft.com/office/drawing/2014/main" id="{C2D6E5E4-B9D1-F4A6-5224-5BCDF2CB970C}"/>
                  </a:ext>
                </a:extLst>
              </p:cNvPr>
              <p:cNvPicPr/>
              <p:nvPr/>
            </p:nvPicPr>
            <p:blipFill>
              <a:blip r:embed="rId4"/>
              <a:stretch>
                <a:fillRect/>
              </a:stretch>
            </p:blipFill>
            <p:spPr>
              <a:xfrm>
                <a:off x="1399144" y="616800"/>
                <a:ext cx="18000" cy="19440"/>
              </a:xfrm>
              <a:prstGeom prst="rect">
                <a:avLst/>
              </a:prstGeom>
            </p:spPr>
          </p:pic>
        </mc:Fallback>
      </mc:AlternateContent>
    </p:spTree>
    <p:extLst>
      <p:ext uri="{BB962C8B-B14F-4D97-AF65-F5344CB8AC3E}">
        <p14:creationId xmlns:p14="http://schemas.microsoft.com/office/powerpoint/2010/main" val="24323843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261764" y="133136"/>
            <a:ext cx="11245612" cy="711081"/>
          </a:xfrm>
        </p:spPr>
        <p:txBody>
          <a:bodyPr>
            <a:noAutofit/>
          </a:bodyPr>
          <a:lstStyle/>
          <a:p>
            <a:r>
              <a:rPr lang="en-US" dirty="0">
                <a:latin typeface="Cooper Black" panose="0208090404030B020404" pitchFamily="18" charset="0"/>
              </a:rPr>
              <a:t>Query Browser</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26" name="TextBox 25">
            <a:extLst>
              <a:ext uri="{FF2B5EF4-FFF2-40B4-BE49-F238E27FC236}">
                <a16:creationId xmlns:a16="http://schemas.microsoft.com/office/drawing/2014/main" id="{2668874E-C0FA-4ADA-BBF6-2FE5710B408A}"/>
              </a:ext>
            </a:extLst>
          </p:cNvPr>
          <p:cNvSpPr txBox="1"/>
          <p:nvPr/>
        </p:nvSpPr>
        <p:spPr>
          <a:xfrm>
            <a:off x="261764" y="923731"/>
            <a:ext cx="11802718" cy="1754326"/>
          </a:xfrm>
          <a:prstGeom prst="rect">
            <a:avLst/>
          </a:prstGeom>
          <a:noFill/>
        </p:spPr>
        <p:txBody>
          <a:bodyPr wrap="square" rtlCol="0">
            <a:spAutoFit/>
          </a:bodyPr>
          <a:lstStyle/>
          <a:p>
            <a:r>
              <a:rPr lang="en-US" sz="1800" dirty="0"/>
              <a:t>The Query Browser is an SAP Fiori application that you use to quickly and easily search for, browse, and tag the analytical queries. This application displays all the authorized analytical queries and customer queries to which the user has access. To launch the application, choose Query Browser from the Query Browser catalog. By default, the content views are pre-organized by the view name.</a:t>
            </a:r>
          </a:p>
          <a:p>
            <a:r>
              <a:rPr lang="en-US" sz="1800" dirty="0">
                <a:hlinkClick r:id="rId3"/>
              </a:rPr>
              <a:t>https://122.162.240.164:44330/sap/bc/ui2/flp#Shell-home</a:t>
            </a:r>
            <a:endParaRPr lang="en-US" sz="1800" dirty="0"/>
          </a:p>
          <a:p>
            <a:endParaRPr lang="en-US" sz="1800" dirty="0"/>
          </a:p>
        </p:txBody>
      </p:sp>
      <p:sp>
        <p:nvSpPr>
          <p:cNvPr id="9"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8614692" y="6525344"/>
            <a:ext cx="3528392" cy="287537"/>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www.anubhavtrainings.com</a:t>
            </a:r>
          </a:p>
        </p:txBody>
      </p:sp>
      <p:pic>
        <p:nvPicPr>
          <p:cNvPr id="1026" name="Picture 2" descr="Query Browser | SAP Blogs">
            <a:extLst>
              <a:ext uri="{FF2B5EF4-FFF2-40B4-BE49-F238E27FC236}">
                <a16:creationId xmlns:a16="http://schemas.microsoft.com/office/drawing/2014/main" id="{A39FD87D-43D5-2EE8-72EE-51A348EDDC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01924" y="2677374"/>
            <a:ext cx="8182645" cy="383235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864439647"/>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7">
            <a:extLst>
              <a:ext uri="{FF2B5EF4-FFF2-40B4-BE49-F238E27FC236}">
                <a16:creationId xmlns:a16="http://schemas.microsoft.com/office/drawing/2014/main" id="{88E61238-5293-706C-0972-3E7CDF4CE539}"/>
              </a:ext>
            </a:extLst>
          </p:cNvPr>
          <p:cNvSpPr txBox="1">
            <a:spLocks/>
          </p:cNvSpPr>
          <p:nvPr/>
        </p:nvSpPr>
        <p:spPr>
          <a:xfrm>
            <a:off x="228540" y="171288"/>
            <a:ext cx="11030576" cy="70151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599" b="1" i="0" u="none" strike="noStrike" kern="1200" cap="none" spc="0" normalizeH="0" baseline="0" noProof="0" dirty="0">
                <a:ln>
                  <a:noFill/>
                </a:ln>
                <a:solidFill>
                  <a:prstClr val="black"/>
                </a:solidFill>
                <a:effectLst/>
                <a:uLnTx/>
                <a:uFillTx/>
                <a:latin typeface="Cooper Black" panose="0208090404030B020404" pitchFamily="18" charset="0"/>
                <a:ea typeface="+mj-ea"/>
                <a:cs typeface="Times New Roman" panose="02020603050405020304" pitchFamily="18" charset="0"/>
              </a:rPr>
              <a:t>Use Case</a:t>
            </a:r>
            <a:endParaRPr kumimoji="0" lang="en-IN" sz="3599" b="1" i="0" u="none" strike="noStrike" kern="1200" cap="none" spc="0" normalizeH="0" baseline="0" noProof="0" dirty="0">
              <a:ln>
                <a:noFill/>
              </a:ln>
              <a:solidFill>
                <a:prstClr val="black"/>
              </a:solidFill>
              <a:effectLst/>
              <a:uLnTx/>
              <a:uFillTx/>
              <a:latin typeface="Cooper Black" panose="0208090404030B020404" pitchFamily="18" charset="0"/>
              <a:ea typeface="+mj-ea"/>
              <a:cs typeface="Times New Roman" panose="02020603050405020304" pitchFamily="18" charset="0"/>
            </a:endParaRPr>
          </a:p>
        </p:txBody>
      </p:sp>
      <p:sp>
        <p:nvSpPr>
          <p:cNvPr id="3" name="TextBox 2">
            <a:extLst>
              <a:ext uri="{FF2B5EF4-FFF2-40B4-BE49-F238E27FC236}">
                <a16:creationId xmlns:a16="http://schemas.microsoft.com/office/drawing/2014/main" id="{BDCBDF49-CDF7-36F5-7146-36FE35274F4E}"/>
              </a:ext>
            </a:extLst>
          </p:cNvPr>
          <p:cNvSpPr txBox="1"/>
          <p:nvPr/>
        </p:nvSpPr>
        <p:spPr>
          <a:xfrm>
            <a:off x="340379" y="871680"/>
            <a:ext cx="11619905" cy="923330"/>
          </a:xfrm>
          <a:prstGeom prst="rect">
            <a:avLst/>
          </a:prstGeom>
          <a:noFill/>
        </p:spPr>
        <p:txBody>
          <a:bodyPr wrap="square" rtlCol="0">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a:ea typeface="+mn-ea"/>
                <a:cs typeface="+mn-cs"/>
              </a:rPr>
              <a:t>We have business partner data of multiple counties displayed on the BUPA view. We want to secure this data, we want also row level security. That a manager who is working in </a:t>
            </a:r>
            <a:r>
              <a:rPr kumimoji="0" lang="en-US" sz="1800" b="1" i="0" u="none" strike="noStrike" kern="1200" cap="none" spc="0" normalizeH="0" baseline="0" noProof="0" dirty="0">
                <a:ln>
                  <a:noFill/>
                </a:ln>
                <a:solidFill>
                  <a:prstClr val="black"/>
                </a:solidFill>
                <a:effectLst/>
                <a:uLnTx/>
                <a:uFillTx/>
                <a:latin typeface="Segoe UI"/>
                <a:ea typeface="+mn-ea"/>
                <a:cs typeface="+mn-cs"/>
              </a:rPr>
              <a:t>US </a:t>
            </a:r>
            <a:r>
              <a:rPr kumimoji="0" lang="en-US" sz="1800" b="0" i="0" u="none" strike="noStrike" kern="1200" cap="none" spc="0" normalizeH="0" baseline="0" noProof="0" dirty="0">
                <a:ln>
                  <a:noFill/>
                </a:ln>
                <a:solidFill>
                  <a:prstClr val="black"/>
                </a:solidFill>
                <a:effectLst/>
                <a:uLnTx/>
                <a:uFillTx/>
                <a:latin typeface="Segoe UI"/>
                <a:ea typeface="+mn-ea"/>
                <a:cs typeface="+mn-cs"/>
              </a:rPr>
              <a:t>can only see USA customers hence a manager in Japan must only see the Japanese customers.</a:t>
            </a:r>
            <a:endParaRPr kumimoji="0" lang="en-IN"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4" name="TextBox 3">
            <a:extLst>
              <a:ext uri="{FF2B5EF4-FFF2-40B4-BE49-F238E27FC236}">
                <a16:creationId xmlns:a16="http://schemas.microsoft.com/office/drawing/2014/main" id="{8803427F-BBC4-98B2-1F0F-6E79C1BEC402}"/>
              </a:ext>
            </a:extLst>
          </p:cNvPr>
          <p:cNvSpPr txBox="1"/>
          <p:nvPr/>
        </p:nvSpPr>
        <p:spPr>
          <a:xfrm>
            <a:off x="9356167" y="6513311"/>
            <a:ext cx="2962553" cy="307697"/>
          </a:xfrm>
          <a:prstGeom prst="rect">
            <a:avLst/>
          </a:prstGeom>
          <a:noFill/>
        </p:spPr>
        <p:txBody>
          <a:bodyPr wrap="square">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C00000"/>
                </a:solidFill>
                <a:effectLst/>
                <a:uLnTx/>
                <a:uFillTx/>
                <a:latin typeface="Cooper Black" panose="0208090404030B020404" pitchFamily="18" charset="0"/>
                <a:ea typeface="+mn-ea"/>
                <a:cs typeface="+mn-cs"/>
              </a:rPr>
              <a:t>www.anubhavtrainings.com</a:t>
            </a:r>
            <a:endParaRPr kumimoji="0" lang="en-IN" sz="1400" b="0" i="0" u="none" strike="noStrike" kern="1200" cap="none" spc="0" normalizeH="0" baseline="0" noProof="0" dirty="0">
              <a:ln>
                <a:noFill/>
              </a:ln>
              <a:solidFill>
                <a:srgbClr val="C00000"/>
              </a:solidFill>
              <a:effectLst/>
              <a:uLnTx/>
              <a:uFillTx/>
              <a:latin typeface="Cooper Black" panose="0208090404030B020404" pitchFamily="18" charset="0"/>
              <a:ea typeface="+mn-ea"/>
              <a:cs typeface="+mn-cs"/>
            </a:endParaRPr>
          </a:p>
        </p:txBody>
      </p:sp>
      <p:pic>
        <p:nvPicPr>
          <p:cNvPr id="5" name="Picture 4">
            <a:extLst>
              <a:ext uri="{FF2B5EF4-FFF2-40B4-BE49-F238E27FC236}">
                <a16:creationId xmlns:a16="http://schemas.microsoft.com/office/drawing/2014/main" id="{1CFC86E7-6CB2-CA3E-46F1-E90A72AAF2E8}"/>
              </a:ext>
            </a:extLst>
          </p:cNvPr>
          <p:cNvPicPr>
            <a:picLocks noChangeAspect="1"/>
          </p:cNvPicPr>
          <p:nvPr/>
        </p:nvPicPr>
        <p:blipFill>
          <a:blip r:embed="rId2"/>
          <a:stretch>
            <a:fillRect/>
          </a:stretch>
        </p:blipFill>
        <p:spPr>
          <a:xfrm>
            <a:off x="11691526" y="71243"/>
            <a:ext cx="456414" cy="450803"/>
          </a:xfrm>
          <a:prstGeom prst="rect">
            <a:avLst/>
          </a:prstGeom>
        </p:spPr>
      </p:pic>
      <p:sp>
        <p:nvSpPr>
          <p:cNvPr id="6" name="TextBox 5">
            <a:extLst>
              <a:ext uri="{FF2B5EF4-FFF2-40B4-BE49-F238E27FC236}">
                <a16:creationId xmlns:a16="http://schemas.microsoft.com/office/drawing/2014/main" id="{81B9A001-2EEA-D0AB-C568-AF7E95AA8A13}"/>
              </a:ext>
            </a:extLst>
          </p:cNvPr>
          <p:cNvSpPr txBox="1"/>
          <p:nvPr/>
        </p:nvSpPr>
        <p:spPr>
          <a:xfrm>
            <a:off x="116701" y="6559465"/>
            <a:ext cx="223678" cy="261542"/>
          </a:xfrm>
          <a:prstGeom prst="rect">
            <a:avLst/>
          </a:prstGeom>
          <a:noFill/>
        </p:spPr>
        <p:txBody>
          <a:bodyPr wrap="square" rtlCol="0">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Segoe UI"/>
                <a:ea typeface="+mn-ea"/>
                <a:cs typeface="+mn-cs"/>
              </a:rPr>
              <a:t>9</a:t>
            </a:r>
            <a:endParaRPr kumimoji="0" lang="en-IN" sz="1050" b="0" i="0" u="none" strike="noStrike" kern="1200" cap="none" spc="0" normalizeH="0" baseline="0" noProof="0" dirty="0">
              <a:ln>
                <a:noFill/>
              </a:ln>
              <a:solidFill>
                <a:prstClr val="black"/>
              </a:solidFill>
              <a:effectLst/>
              <a:uLnTx/>
              <a:uFillTx/>
              <a:latin typeface="Segoe UI"/>
              <a:ea typeface="+mn-ea"/>
              <a:cs typeface="+mn-cs"/>
            </a:endParaRPr>
          </a:p>
        </p:txBody>
      </p:sp>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CB4E87A2-A9AE-8BDB-0697-A4F2940C8695}"/>
                  </a:ext>
                </a:extLst>
              </p14:cNvPr>
              <p14:cNvContentPartPr/>
              <p14:nvPr/>
            </p14:nvContentPartPr>
            <p14:xfrm>
              <a:off x="2145232" y="532584"/>
              <a:ext cx="360" cy="360"/>
            </p14:xfrm>
          </p:contentPart>
        </mc:Choice>
        <mc:Fallback xmlns="">
          <p:pic>
            <p:nvPicPr>
              <p:cNvPr id="7" name="Ink 6">
                <a:extLst>
                  <a:ext uri="{FF2B5EF4-FFF2-40B4-BE49-F238E27FC236}">
                    <a16:creationId xmlns:a16="http://schemas.microsoft.com/office/drawing/2014/main" id="{CB4E87A2-A9AE-8BDB-0697-A4F2940C8695}"/>
                  </a:ext>
                </a:extLst>
              </p:cNvPr>
              <p:cNvPicPr/>
              <p:nvPr/>
            </p:nvPicPr>
            <p:blipFill>
              <a:blip r:embed="rId4"/>
              <a:stretch>
                <a:fillRect/>
              </a:stretch>
            </p:blipFill>
            <p:spPr>
              <a:xfrm>
                <a:off x="2136232" y="52358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C2D6E5E4-B9D1-F4A6-5224-5BCDF2CB970C}"/>
                  </a:ext>
                </a:extLst>
              </p14:cNvPr>
              <p14:cNvContentPartPr/>
              <p14:nvPr/>
            </p14:nvContentPartPr>
            <p14:xfrm>
              <a:off x="1408144" y="625800"/>
              <a:ext cx="360" cy="1800"/>
            </p14:xfrm>
          </p:contentPart>
        </mc:Choice>
        <mc:Fallback xmlns="">
          <p:pic>
            <p:nvPicPr>
              <p:cNvPr id="8" name="Ink 7">
                <a:extLst>
                  <a:ext uri="{FF2B5EF4-FFF2-40B4-BE49-F238E27FC236}">
                    <a16:creationId xmlns:a16="http://schemas.microsoft.com/office/drawing/2014/main" id="{C2D6E5E4-B9D1-F4A6-5224-5BCDF2CB970C}"/>
                  </a:ext>
                </a:extLst>
              </p:cNvPr>
              <p:cNvPicPr/>
              <p:nvPr/>
            </p:nvPicPr>
            <p:blipFill>
              <a:blip r:embed="rId4"/>
              <a:stretch>
                <a:fillRect/>
              </a:stretch>
            </p:blipFill>
            <p:spPr>
              <a:xfrm>
                <a:off x="1399144" y="616800"/>
                <a:ext cx="18000" cy="19440"/>
              </a:xfrm>
              <a:prstGeom prst="rect">
                <a:avLst/>
              </a:prstGeom>
            </p:spPr>
          </p:pic>
        </mc:Fallback>
      </mc:AlternateContent>
      <p:sp>
        <p:nvSpPr>
          <p:cNvPr id="9" name="Rectangle 8">
            <a:extLst>
              <a:ext uri="{FF2B5EF4-FFF2-40B4-BE49-F238E27FC236}">
                <a16:creationId xmlns:a16="http://schemas.microsoft.com/office/drawing/2014/main" id="{77B58973-DC86-50BC-6890-1237CF25DAE6}"/>
              </a:ext>
            </a:extLst>
          </p:cNvPr>
          <p:cNvSpPr/>
          <p:nvPr/>
        </p:nvSpPr>
        <p:spPr>
          <a:xfrm>
            <a:off x="9874831" y="2880585"/>
            <a:ext cx="1800200" cy="5753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Segoe UI"/>
                <a:ea typeface="+mn-ea"/>
                <a:cs typeface="+mn-cs"/>
              </a:rPr>
              <a:t>Auth Class</a:t>
            </a:r>
          </a:p>
        </p:txBody>
      </p:sp>
      <p:sp>
        <p:nvSpPr>
          <p:cNvPr id="10" name="Rectangle 9">
            <a:extLst>
              <a:ext uri="{FF2B5EF4-FFF2-40B4-BE49-F238E27FC236}">
                <a16:creationId xmlns:a16="http://schemas.microsoft.com/office/drawing/2014/main" id="{3ADFF1D5-433D-DC8A-502B-66F3D4818193}"/>
              </a:ext>
            </a:extLst>
          </p:cNvPr>
          <p:cNvSpPr/>
          <p:nvPr/>
        </p:nvSpPr>
        <p:spPr>
          <a:xfrm>
            <a:off x="9874831" y="4156893"/>
            <a:ext cx="1800200" cy="8540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Segoe UI"/>
                <a:ea typeface="+mn-ea"/>
                <a:cs typeface="+mn-cs"/>
              </a:rPr>
              <a:t>Auth Objects</a:t>
            </a:r>
          </a:p>
        </p:txBody>
      </p:sp>
      <p:cxnSp>
        <p:nvCxnSpPr>
          <p:cNvPr id="11" name="Straight Connector 10">
            <a:extLst>
              <a:ext uri="{FF2B5EF4-FFF2-40B4-BE49-F238E27FC236}">
                <a16:creationId xmlns:a16="http://schemas.microsoft.com/office/drawing/2014/main" id="{4643AE9C-311E-1DB4-7B21-960316EAB8DF}"/>
              </a:ext>
            </a:extLst>
          </p:cNvPr>
          <p:cNvCxnSpPr>
            <a:cxnSpLocks/>
            <a:stCxn id="9" idx="2"/>
            <a:endCxn id="10" idx="0"/>
          </p:cNvCxnSpPr>
          <p:nvPr/>
        </p:nvCxnSpPr>
        <p:spPr>
          <a:xfrm>
            <a:off x="10774931" y="3455894"/>
            <a:ext cx="0" cy="700999"/>
          </a:xfrm>
          <a:prstGeom prst="line">
            <a:avLst/>
          </a:prstGeom>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865C5B17-F28D-8602-C930-2B7CC617C5EA}"/>
              </a:ext>
            </a:extLst>
          </p:cNvPr>
          <p:cNvSpPr/>
          <p:nvPr/>
        </p:nvSpPr>
        <p:spPr>
          <a:xfrm>
            <a:off x="9874831" y="5514959"/>
            <a:ext cx="1800200" cy="8540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Segoe UI"/>
                <a:ea typeface="+mn-ea"/>
                <a:cs typeface="+mn-cs"/>
              </a:rPr>
              <a:t>Auth Fields</a:t>
            </a:r>
          </a:p>
        </p:txBody>
      </p:sp>
      <p:cxnSp>
        <p:nvCxnSpPr>
          <p:cNvPr id="20" name="Straight Connector 19">
            <a:extLst>
              <a:ext uri="{FF2B5EF4-FFF2-40B4-BE49-F238E27FC236}">
                <a16:creationId xmlns:a16="http://schemas.microsoft.com/office/drawing/2014/main" id="{4B30277B-AF77-F052-593A-BCA7E97B0B73}"/>
              </a:ext>
            </a:extLst>
          </p:cNvPr>
          <p:cNvCxnSpPr>
            <a:stCxn id="10" idx="2"/>
            <a:endCxn id="18" idx="0"/>
          </p:cNvCxnSpPr>
          <p:nvPr/>
        </p:nvCxnSpPr>
        <p:spPr>
          <a:xfrm>
            <a:off x="10774931" y="5010903"/>
            <a:ext cx="0" cy="504056"/>
          </a:xfrm>
          <a:prstGeom prst="line">
            <a:avLst/>
          </a:prstGeom>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0DB6E273-615F-38CF-01EB-F5E500A4CAD2}"/>
              </a:ext>
            </a:extLst>
          </p:cNvPr>
          <p:cNvSpPr txBox="1"/>
          <p:nvPr/>
        </p:nvSpPr>
        <p:spPr>
          <a:xfrm>
            <a:off x="10954951" y="3555300"/>
            <a:ext cx="720078" cy="461665"/>
          </a:xfrm>
          <a:prstGeom prst="rect">
            <a:avLst/>
          </a:prstGeom>
          <a:noFill/>
        </p:spPr>
        <p:txBody>
          <a:bodyPr wrap="square" rtlCol="0">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Segoe UI"/>
                <a:ea typeface="+mn-ea"/>
                <a:cs typeface="+mn-cs"/>
              </a:rPr>
              <a:t>1..*</a:t>
            </a:r>
          </a:p>
        </p:txBody>
      </p:sp>
      <p:sp>
        <p:nvSpPr>
          <p:cNvPr id="22" name="TextBox 21">
            <a:extLst>
              <a:ext uri="{FF2B5EF4-FFF2-40B4-BE49-F238E27FC236}">
                <a16:creationId xmlns:a16="http://schemas.microsoft.com/office/drawing/2014/main" id="{C70E6301-3284-4F58-1078-8AC5B5376FAC}"/>
              </a:ext>
            </a:extLst>
          </p:cNvPr>
          <p:cNvSpPr txBox="1"/>
          <p:nvPr/>
        </p:nvSpPr>
        <p:spPr>
          <a:xfrm>
            <a:off x="10925032" y="5058575"/>
            <a:ext cx="720078" cy="461665"/>
          </a:xfrm>
          <a:prstGeom prst="rect">
            <a:avLst/>
          </a:prstGeom>
          <a:noFill/>
        </p:spPr>
        <p:txBody>
          <a:bodyPr wrap="square" rtlCol="0">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Segoe UI"/>
                <a:ea typeface="+mn-ea"/>
                <a:cs typeface="+mn-cs"/>
              </a:rPr>
              <a:t>1..*</a:t>
            </a:r>
          </a:p>
        </p:txBody>
      </p:sp>
      <p:sp>
        <p:nvSpPr>
          <p:cNvPr id="23" name="Rectangle 22">
            <a:extLst>
              <a:ext uri="{FF2B5EF4-FFF2-40B4-BE49-F238E27FC236}">
                <a16:creationId xmlns:a16="http://schemas.microsoft.com/office/drawing/2014/main" id="{015DEA10-FF46-E44D-8D86-69E202FC0173}"/>
              </a:ext>
            </a:extLst>
          </p:cNvPr>
          <p:cNvSpPr/>
          <p:nvPr/>
        </p:nvSpPr>
        <p:spPr>
          <a:xfrm>
            <a:off x="6274431" y="2422225"/>
            <a:ext cx="2700301" cy="10336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Segoe UI"/>
                <a:ea typeface="+mn-ea"/>
                <a:cs typeface="+mn-cs"/>
              </a:rPr>
              <a:t>CDS DCL</a:t>
            </a:r>
          </a:p>
        </p:txBody>
      </p:sp>
      <p:cxnSp>
        <p:nvCxnSpPr>
          <p:cNvPr id="25" name="Connector: Elbow 24">
            <a:extLst>
              <a:ext uri="{FF2B5EF4-FFF2-40B4-BE49-F238E27FC236}">
                <a16:creationId xmlns:a16="http://schemas.microsoft.com/office/drawing/2014/main" id="{21C3656C-D3C5-589A-680B-9EE9DDDCA3DD}"/>
              </a:ext>
            </a:extLst>
          </p:cNvPr>
          <p:cNvCxnSpPr>
            <a:cxnSpLocks/>
            <a:stCxn id="23" idx="3"/>
            <a:endCxn id="10" idx="1"/>
          </p:cNvCxnSpPr>
          <p:nvPr/>
        </p:nvCxnSpPr>
        <p:spPr>
          <a:xfrm>
            <a:off x="8974732" y="2939060"/>
            <a:ext cx="900099" cy="1644838"/>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4D63EE6A-5199-D92E-84F5-CC88800BE17D}"/>
              </a:ext>
            </a:extLst>
          </p:cNvPr>
          <p:cNvSpPr/>
          <p:nvPr/>
        </p:nvSpPr>
        <p:spPr>
          <a:xfrm>
            <a:off x="1053851" y="3933056"/>
            <a:ext cx="2448269"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Segoe UI"/>
                <a:ea typeface="+mn-ea"/>
                <a:cs typeface="+mn-cs"/>
              </a:rPr>
              <a:t>Role</a:t>
            </a:r>
          </a:p>
        </p:txBody>
      </p:sp>
      <p:cxnSp>
        <p:nvCxnSpPr>
          <p:cNvPr id="28" name="Connector: Elbow 27">
            <a:extLst>
              <a:ext uri="{FF2B5EF4-FFF2-40B4-BE49-F238E27FC236}">
                <a16:creationId xmlns:a16="http://schemas.microsoft.com/office/drawing/2014/main" id="{E4EECAA3-C759-E316-E44D-D9162C6FB674}"/>
              </a:ext>
            </a:extLst>
          </p:cNvPr>
          <p:cNvCxnSpPr>
            <a:stCxn id="10" idx="1"/>
            <a:endCxn id="26" idx="3"/>
          </p:cNvCxnSpPr>
          <p:nvPr/>
        </p:nvCxnSpPr>
        <p:spPr>
          <a:xfrm rot="10800000">
            <a:off x="3502121" y="4221088"/>
            <a:ext cx="6372711" cy="362810"/>
          </a:xfrm>
          <a:prstGeom prst="bentConnector3">
            <a:avLst/>
          </a:prstGeom>
          <a:ln w="38100">
            <a:prstDash val="dash"/>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FC9FFF49-E409-E4A8-1C56-F9490573D175}"/>
              </a:ext>
            </a:extLst>
          </p:cNvPr>
          <p:cNvSpPr/>
          <p:nvPr/>
        </p:nvSpPr>
        <p:spPr>
          <a:xfrm>
            <a:off x="1044825" y="5058575"/>
            <a:ext cx="2448269"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Segoe UI"/>
                <a:ea typeface="+mn-ea"/>
                <a:cs typeface="+mn-cs"/>
              </a:rPr>
              <a:t>Profile</a:t>
            </a:r>
          </a:p>
        </p:txBody>
      </p:sp>
      <p:cxnSp>
        <p:nvCxnSpPr>
          <p:cNvPr id="31" name="Straight Connector 30">
            <a:extLst>
              <a:ext uri="{FF2B5EF4-FFF2-40B4-BE49-F238E27FC236}">
                <a16:creationId xmlns:a16="http://schemas.microsoft.com/office/drawing/2014/main" id="{96AFC92B-CAD0-B1DB-7DB5-C3D7BC22888D}"/>
              </a:ext>
            </a:extLst>
          </p:cNvPr>
          <p:cNvCxnSpPr>
            <a:stCxn id="26" idx="2"/>
            <a:endCxn id="29" idx="0"/>
          </p:cNvCxnSpPr>
          <p:nvPr/>
        </p:nvCxnSpPr>
        <p:spPr>
          <a:xfrm flipH="1">
            <a:off x="2268960" y="4509120"/>
            <a:ext cx="9026" cy="549455"/>
          </a:xfrm>
          <a:prstGeom prst="line">
            <a:avLst/>
          </a:prstGeom>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5B309024-A253-8B32-4B40-DB451FD13385}"/>
              </a:ext>
            </a:extLst>
          </p:cNvPr>
          <p:cNvSpPr/>
          <p:nvPr/>
        </p:nvSpPr>
        <p:spPr>
          <a:xfrm>
            <a:off x="2998068" y="5941964"/>
            <a:ext cx="1296144" cy="4270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Segoe UI"/>
                <a:ea typeface="+mn-ea"/>
                <a:cs typeface="+mn-cs"/>
              </a:rPr>
              <a:t>value</a:t>
            </a:r>
          </a:p>
        </p:txBody>
      </p:sp>
      <p:cxnSp>
        <p:nvCxnSpPr>
          <p:cNvPr id="34" name="Connector: Elbow 33">
            <a:extLst>
              <a:ext uri="{FF2B5EF4-FFF2-40B4-BE49-F238E27FC236}">
                <a16:creationId xmlns:a16="http://schemas.microsoft.com/office/drawing/2014/main" id="{6ADA56E2-13F7-B580-A771-E3D3D7FB2DE5}"/>
              </a:ext>
            </a:extLst>
          </p:cNvPr>
          <p:cNvCxnSpPr>
            <a:stCxn id="29" idx="2"/>
            <a:endCxn id="32" idx="1"/>
          </p:cNvCxnSpPr>
          <p:nvPr/>
        </p:nvCxnSpPr>
        <p:spPr>
          <a:xfrm rot="16200000" flipH="1">
            <a:off x="2373100" y="5530499"/>
            <a:ext cx="520828" cy="729108"/>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Arrow: Up 34">
            <a:extLst>
              <a:ext uri="{FF2B5EF4-FFF2-40B4-BE49-F238E27FC236}">
                <a16:creationId xmlns:a16="http://schemas.microsoft.com/office/drawing/2014/main" id="{1D170B3B-9B07-4E6D-F771-D97588194519}"/>
              </a:ext>
            </a:extLst>
          </p:cNvPr>
          <p:cNvSpPr/>
          <p:nvPr/>
        </p:nvSpPr>
        <p:spPr>
          <a:xfrm>
            <a:off x="1989956" y="2880585"/>
            <a:ext cx="432045" cy="1052471"/>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Segoe UI"/>
              <a:ea typeface="+mn-ea"/>
              <a:cs typeface="+mn-cs"/>
            </a:endParaRPr>
          </a:p>
        </p:txBody>
      </p:sp>
      <p:sp>
        <p:nvSpPr>
          <p:cNvPr id="36" name="Rectangle 35">
            <a:extLst>
              <a:ext uri="{FF2B5EF4-FFF2-40B4-BE49-F238E27FC236}">
                <a16:creationId xmlns:a16="http://schemas.microsoft.com/office/drawing/2014/main" id="{44EA615F-2939-39C1-7C0D-8FA85CA7CC65}"/>
              </a:ext>
            </a:extLst>
          </p:cNvPr>
          <p:cNvSpPr/>
          <p:nvPr/>
        </p:nvSpPr>
        <p:spPr>
          <a:xfrm>
            <a:off x="1408144" y="1958380"/>
            <a:ext cx="2310004" cy="9222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Segoe UI"/>
                <a:ea typeface="+mn-ea"/>
                <a:cs typeface="+mn-cs"/>
              </a:rPr>
              <a:t>User</a:t>
            </a:r>
          </a:p>
        </p:txBody>
      </p:sp>
    </p:spTree>
    <p:extLst>
      <p:ext uri="{BB962C8B-B14F-4D97-AF65-F5344CB8AC3E}">
        <p14:creationId xmlns:p14="http://schemas.microsoft.com/office/powerpoint/2010/main" val="7107810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7">
            <a:extLst>
              <a:ext uri="{FF2B5EF4-FFF2-40B4-BE49-F238E27FC236}">
                <a16:creationId xmlns:a16="http://schemas.microsoft.com/office/drawing/2014/main" id="{88E61238-5293-706C-0972-3E7CDF4CE539}"/>
              </a:ext>
            </a:extLst>
          </p:cNvPr>
          <p:cNvSpPr txBox="1">
            <a:spLocks/>
          </p:cNvSpPr>
          <p:nvPr/>
        </p:nvSpPr>
        <p:spPr>
          <a:xfrm>
            <a:off x="228540" y="171288"/>
            <a:ext cx="11030576" cy="70151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599" b="1" i="0" u="none" strike="noStrike" kern="1200" cap="none" spc="0" normalizeH="0" baseline="0" noProof="0" dirty="0">
                <a:ln>
                  <a:noFill/>
                </a:ln>
                <a:solidFill>
                  <a:prstClr val="black"/>
                </a:solidFill>
                <a:effectLst/>
                <a:uLnTx/>
                <a:uFillTx/>
                <a:latin typeface="Cooper Black" panose="0208090404030B020404" pitchFamily="18" charset="0"/>
                <a:ea typeface="+mj-ea"/>
                <a:cs typeface="Times New Roman" panose="02020603050405020304" pitchFamily="18" charset="0"/>
              </a:rPr>
              <a:t>Steps</a:t>
            </a:r>
            <a:endParaRPr kumimoji="0" lang="en-IN" sz="3599" b="1" i="0" u="none" strike="noStrike" kern="1200" cap="none" spc="0" normalizeH="0" baseline="0" noProof="0" dirty="0">
              <a:ln>
                <a:noFill/>
              </a:ln>
              <a:solidFill>
                <a:prstClr val="black"/>
              </a:solidFill>
              <a:effectLst/>
              <a:uLnTx/>
              <a:uFillTx/>
              <a:latin typeface="Cooper Black" panose="0208090404030B020404" pitchFamily="18" charset="0"/>
              <a:ea typeface="+mj-ea"/>
              <a:cs typeface="Times New Roman" panose="02020603050405020304" pitchFamily="18" charset="0"/>
            </a:endParaRPr>
          </a:p>
        </p:txBody>
      </p:sp>
      <p:sp>
        <p:nvSpPr>
          <p:cNvPr id="3" name="TextBox 2">
            <a:extLst>
              <a:ext uri="{FF2B5EF4-FFF2-40B4-BE49-F238E27FC236}">
                <a16:creationId xmlns:a16="http://schemas.microsoft.com/office/drawing/2014/main" id="{BDCBDF49-CDF7-36F5-7146-36FE35274F4E}"/>
              </a:ext>
            </a:extLst>
          </p:cNvPr>
          <p:cNvSpPr txBox="1"/>
          <p:nvPr/>
        </p:nvSpPr>
        <p:spPr>
          <a:xfrm>
            <a:off x="340379" y="871680"/>
            <a:ext cx="11619905" cy="1754326"/>
          </a:xfrm>
          <a:prstGeom prst="rect">
            <a:avLst/>
          </a:prstGeom>
          <a:noFill/>
        </p:spPr>
        <p:txBody>
          <a:bodyPr wrap="square" rtlCol="0">
            <a:spAutoFit/>
          </a:bodyPr>
          <a:lstStyle/>
          <a:p>
            <a:pPr marL="342900" marR="0" lvl="0" indent="-342900" algn="l" defTabSz="1218987" rtl="0" eaLnBrk="1" fontAlgn="auto" latinLnBrk="0" hangingPunct="1">
              <a:lnSpc>
                <a:spcPct val="100000"/>
              </a:lnSpc>
              <a:spcBef>
                <a:spcPts val="0"/>
              </a:spcBef>
              <a:spcAft>
                <a:spcPts val="0"/>
              </a:spcAft>
              <a:buClrTx/>
              <a:buSzTx/>
              <a:buFontTx/>
              <a:buAutoNum type="arabicPeriod"/>
              <a:tabLst/>
              <a:defRPr/>
            </a:pPr>
            <a:r>
              <a:rPr kumimoji="0" lang="en-US" sz="1800" b="0" i="0" u="none" strike="noStrike" kern="1200" cap="none" spc="0" normalizeH="0" baseline="0" noProof="0" dirty="0">
                <a:ln>
                  <a:noFill/>
                </a:ln>
                <a:solidFill>
                  <a:prstClr val="black"/>
                </a:solidFill>
                <a:effectLst/>
                <a:uLnTx/>
                <a:uFillTx/>
                <a:latin typeface="Segoe UI"/>
                <a:ea typeface="+mn-ea"/>
                <a:cs typeface="+mn-cs"/>
              </a:rPr>
              <a:t>Transaction code SU20 and define an authority field since we want to control permissions based on Country we will use the field as Country. - ZCTRY_APR</a:t>
            </a:r>
          </a:p>
          <a:p>
            <a:pPr marL="342900" marR="0" lvl="0" indent="-342900" algn="l" defTabSz="1218987" rtl="0" eaLnBrk="1" fontAlgn="auto" latinLnBrk="0" hangingPunct="1">
              <a:lnSpc>
                <a:spcPct val="100000"/>
              </a:lnSpc>
              <a:spcBef>
                <a:spcPts val="0"/>
              </a:spcBef>
              <a:spcAft>
                <a:spcPts val="0"/>
              </a:spcAft>
              <a:buClrTx/>
              <a:buSzTx/>
              <a:buFontTx/>
              <a:buAutoNum type="arabicPeriod"/>
              <a:tabLst/>
              <a:defRPr/>
            </a:pPr>
            <a:r>
              <a:rPr kumimoji="0" lang="en-US" sz="1800" b="0" i="0" u="none" strike="noStrike" kern="1200" cap="none" spc="0" normalizeH="0" baseline="0" noProof="0" dirty="0">
                <a:ln>
                  <a:noFill/>
                </a:ln>
                <a:solidFill>
                  <a:prstClr val="black"/>
                </a:solidFill>
                <a:effectLst/>
                <a:uLnTx/>
                <a:uFillTx/>
                <a:latin typeface="Segoe UI"/>
                <a:ea typeface="+mn-ea"/>
                <a:cs typeface="+mn-cs"/>
              </a:rPr>
              <a:t>Go to transaction SU21 and create a authority class (ZBUP) and authorization object (ZAPR_BUPA).</a:t>
            </a:r>
          </a:p>
          <a:p>
            <a:pPr marL="342900" marR="0" lvl="0" indent="-342900" algn="l" defTabSz="1218987" rtl="0" eaLnBrk="1" fontAlgn="auto" latinLnBrk="0" hangingPunct="1">
              <a:lnSpc>
                <a:spcPct val="100000"/>
              </a:lnSpc>
              <a:spcBef>
                <a:spcPts val="0"/>
              </a:spcBef>
              <a:spcAft>
                <a:spcPts val="0"/>
              </a:spcAft>
              <a:buClrTx/>
              <a:buSzTx/>
              <a:buFontTx/>
              <a:buAutoNum type="arabicPeriod"/>
              <a:tabLst/>
              <a:defRPr/>
            </a:pPr>
            <a:r>
              <a:rPr kumimoji="0" lang="en-IN" sz="1800" b="0" i="0" u="none" strike="noStrike" kern="1200" cap="none" spc="0" normalizeH="0" baseline="0" noProof="0" dirty="0">
                <a:ln>
                  <a:noFill/>
                </a:ln>
                <a:solidFill>
                  <a:prstClr val="black"/>
                </a:solidFill>
                <a:effectLst/>
                <a:uLnTx/>
                <a:uFillTx/>
                <a:latin typeface="Segoe UI"/>
                <a:ea typeface="+mn-ea"/>
                <a:cs typeface="+mn-cs"/>
              </a:rPr>
              <a:t>We add the authority field to the object and a new filed ACTVT with type as 03</a:t>
            </a:r>
          </a:p>
          <a:p>
            <a:pPr marL="342900" marR="0" lvl="0" indent="-342900" algn="l" defTabSz="1218987" rtl="0" eaLnBrk="1" fontAlgn="auto" latinLnBrk="0" hangingPunct="1">
              <a:lnSpc>
                <a:spcPct val="100000"/>
              </a:lnSpc>
              <a:spcBef>
                <a:spcPts val="0"/>
              </a:spcBef>
              <a:spcAft>
                <a:spcPts val="0"/>
              </a:spcAft>
              <a:buClrTx/>
              <a:buSzTx/>
              <a:buFontTx/>
              <a:buAutoNum type="arabicPeriod"/>
              <a:tabLst/>
              <a:defRPr/>
            </a:pPr>
            <a:r>
              <a:rPr kumimoji="0" lang="en-IN" sz="1800" b="0" i="0" u="none" strike="noStrike" kern="1200" cap="none" spc="0" normalizeH="0" baseline="0" noProof="0" dirty="0">
                <a:ln>
                  <a:noFill/>
                </a:ln>
                <a:solidFill>
                  <a:prstClr val="black"/>
                </a:solidFill>
                <a:effectLst/>
                <a:uLnTx/>
                <a:uFillTx/>
                <a:latin typeface="Segoe UI"/>
                <a:ea typeface="+mn-ea"/>
                <a:cs typeface="+mn-cs"/>
              </a:rPr>
              <a:t>Open </a:t>
            </a:r>
            <a:r>
              <a:rPr kumimoji="0" lang="en-IN" sz="1800" b="0" i="0" u="none" strike="noStrike" kern="1200" cap="none" spc="0" normalizeH="0" baseline="0" noProof="0" dirty="0" err="1">
                <a:ln>
                  <a:noFill/>
                </a:ln>
                <a:solidFill>
                  <a:prstClr val="black"/>
                </a:solidFill>
                <a:effectLst/>
                <a:uLnTx/>
                <a:uFillTx/>
                <a:latin typeface="Segoe UI"/>
                <a:ea typeface="+mn-ea"/>
                <a:cs typeface="+mn-cs"/>
              </a:rPr>
              <a:t>tcode</a:t>
            </a:r>
            <a:r>
              <a:rPr kumimoji="0" lang="en-IN" sz="1800" b="0" i="0" u="none" strike="noStrike" kern="1200" cap="none" spc="0" normalizeH="0" baseline="0" noProof="0" dirty="0">
                <a:ln>
                  <a:noFill/>
                </a:ln>
                <a:solidFill>
                  <a:prstClr val="black"/>
                </a:solidFill>
                <a:effectLst/>
                <a:uLnTx/>
                <a:uFillTx/>
                <a:latin typeface="Segoe UI"/>
                <a:ea typeface="+mn-ea"/>
                <a:cs typeface="+mn-cs"/>
              </a:rPr>
              <a:t> </a:t>
            </a:r>
            <a:r>
              <a:rPr kumimoji="0" lang="en-IN" sz="1800" b="0" i="0" u="none" strike="noStrike" kern="1200" cap="none" spc="0" normalizeH="0" baseline="0" noProof="0" dirty="0" err="1">
                <a:ln>
                  <a:noFill/>
                </a:ln>
                <a:solidFill>
                  <a:prstClr val="black"/>
                </a:solidFill>
                <a:effectLst/>
                <a:uLnTx/>
                <a:uFillTx/>
                <a:latin typeface="Segoe UI"/>
                <a:ea typeface="+mn-ea"/>
                <a:cs typeface="+mn-cs"/>
              </a:rPr>
              <a:t>pfcg</a:t>
            </a:r>
            <a:r>
              <a:rPr kumimoji="0" lang="en-IN" sz="1800" b="0" i="0" u="none" strike="noStrike" kern="1200" cap="none" spc="0" normalizeH="0" baseline="0" noProof="0" dirty="0">
                <a:ln>
                  <a:noFill/>
                </a:ln>
                <a:solidFill>
                  <a:prstClr val="black"/>
                </a:solidFill>
                <a:effectLst/>
                <a:uLnTx/>
                <a:uFillTx/>
                <a:latin typeface="Segoe UI"/>
                <a:ea typeface="+mn-ea"/>
                <a:cs typeface="+mn-cs"/>
              </a:rPr>
              <a:t> and create a new role - ZAPR_BR_CDS_BUPA</a:t>
            </a:r>
          </a:p>
          <a:p>
            <a:pPr marL="342900" marR="0" lvl="0" indent="-342900" algn="l" defTabSz="1218987" rtl="0" eaLnBrk="1" fontAlgn="auto" latinLnBrk="0" hangingPunct="1">
              <a:lnSpc>
                <a:spcPct val="100000"/>
              </a:lnSpc>
              <a:spcBef>
                <a:spcPts val="0"/>
              </a:spcBef>
              <a:spcAft>
                <a:spcPts val="0"/>
              </a:spcAft>
              <a:buClrTx/>
              <a:buSzTx/>
              <a:buFontTx/>
              <a:buAutoNum type="arabicPeriod"/>
              <a:tabLst/>
              <a:defRPr/>
            </a:pPr>
            <a:endParaRPr kumimoji="0" lang="en-IN"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4" name="TextBox 3">
            <a:extLst>
              <a:ext uri="{FF2B5EF4-FFF2-40B4-BE49-F238E27FC236}">
                <a16:creationId xmlns:a16="http://schemas.microsoft.com/office/drawing/2014/main" id="{8803427F-BBC4-98B2-1F0F-6E79C1BEC402}"/>
              </a:ext>
            </a:extLst>
          </p:cNvPr>
          <p:cNvSpPr txBox="1"/>
          <p:nvPr/>
        </p:nvSpPr>
        <p:spPr>
          <a:xfrm>
            <a:off x="9356167" y="6513311"/>
            <a:ext cx="2962553" cy="307697"/>
          </a:xfrm>
          <a:prstGeom prst="rect">
            <a:avLst/>
          </a:prstGeom>
          <a:noFill/>
        </p:spPr>
        <p:txBody>
          <a:bodyPr wrap="square">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C00000"/>
                </a:solidFill>
                <a:effectLst/>
                <a:uLnTx/>
                <a:uFillTx/>
                <a:latin typeface="Cooper Black" panose="0208090404030B020404" pitchFamily="18" charset="0"/>
                <a:ea typeface="+mn-ea"/>
                <a:cs typeface="+mn-cs"/>
              </a:rPr>
              <a:t>www.anubhavtrainings.com</a:t>
            </a:r>
            <a:endParaRPr kumimoji="0" lang="en-IN" sz="1400" b="0" i="0" u="none" strike="noStrike" kern="1200" cap="none" spc="0" normalizeH="0" baseline="0" noProof="0" dirty="0">
              <a:ln>
                <a:noFill/>
              </a:ln>
              <a:solidFill>
                <a:srgbClr val="C00000"/>
              </a:solidFill>
              <a:effectLst/>
              <a:uLnTx/>
              <a:uFillTx/>
              <a:latin typeface="Cooper Black" panose="0208090404030B020404" pitchFamily="18" charset="0"/>
              <a:ea typeface="+mn-ea"/>
              <a:cs typeface="+mn-cs"/>
            </a:endParaRPr>
          </a:p>
        </p:txBody>
      </p:sp>
      <p:pic>
        <p:nvPicPr>
          <p:cNvPr id="5" name="Picture 4">
            <a:extLst>
              <a:ext uri="{FF2B5EF4-FFF2-40B4-BE49-F238E27FC236}">
                <a16:creationId xmlns:a16="http://schemas.microsoft.com/office/drawing/2014/main" id="{1CFC86E7-6CB2-CA3E-46F1-E90A72AAF2E8}"/>
              </a:ext>
            </a:extLst>
          </p:cNvPr>
          <p:cNvPicPr>
            <a:picLocks noChangeAspect="1"/>
          </p:cNvPicPr>
          <p:nvPr/>
        </p:nvPicPr>
        <p:blipFill>
          <a:blip r:embed="rId2"/>
          <a:stretch>
            <a:fillRect/>
          </a:stretch>
        </p:blipFill>
        <p:spPr>
          <a:xfrm>
            <a:off x="11691526" y="71243"/>
            <a:ext cx="456414" cy="450803"/>
          </a:xfrm>
          <a:prstGeom prst="rect">
            <a:avLst/>
          </a:prstGeom>
        </p:spPr>
      </p:pic>
      <p:sp>
        <p:nvSpPr>
          <p:cNvPr id="6" name="TextBox 5">
            <a:extLst>
              <a:ext uri="{FF2B5EF4-FFF2-40B4-BE49-F238E27FC236}">
                <a16:creationId xmlns:a16="http://schemas.microsoft.com/office/drawing/2014/main" id="{81B9A001-2EEA-D0AB-C568-AF7E95AA8A13}"/>
              </a:ext>
            </a:extLst>
          </p:cNvPr>
          <p:cNvSpPr txBox="1"/>
          <p:nvPr/>
        </p:nvSpPr>
        <p:spPr>
          <a:xfrm>
            <a:off x="116701" y="6559465"/>
            <a:ext cx="223678" cy="261542"/>
          </a:xfrm>
          <a:prstGeom prst="rect">
            <a:avLst/>
          </a:prstGeom>
          <a:noFill/>
        </p:spPr>
        <p:txBody>
          <a:bodyPr wrap="square" rtlCol="0">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Segoe UI"/>
                <a:ea typeface="+mn-ea"/>
                <a:cs typeface="+mn-cs"/>
              </a:rPr>
              <a:t>9</a:t>
            </a:r>
            <a:endParaRPr kumimoji="0" lang="en-IN" sz="1050" b="0" i="0" u="none" strike="noStrike" kern="1200" cap="none" spc="0" normalizeH="0" baseline="0" noProof="0" dirty="0">
              <a:ln>
                <a:noFill/>
              </a:ln>
              <a:solidFill>
                <a:prstClr val="black"/>
              </a:solidFill>
              <a:effectLst/>
              <a:uLnTx/>
              <a:uFillTx/>
              <a:latin typeface="Segoe UI"/>
              <a:ea typeface="+mn-ea"/>
              <a:cs typeface="+mn-cs"/>
            </a:endParaRPr>
          </a:p>
        </p:txBody>
      </p:sp>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CB4E87A2-A9AE-8BDB-0697-A4F2940C8695}"/>
                  </a:ext>
                </a:extLst>
              </p14:cNvPr>
              <p14:cNvContentPartPr/>
              <p14:nvPr/>
            </p14:nvContentPartPr>
            <p14:xfrm>
              <a:off x="2145232" y="532584"/>
              <a:ext cx="360" cy="360"/>
            </p14:xfrm>
          </p:contentPart>
        </mc:Choice>
        <mc:Fallback xmlns="">
          <p:pic>
            <p:nvPicPr>
              <p:cNvPr id="7" name="Ink 6">
                <a:extLst>
                  <a:ext uri="{FF2B5EF4-FFF2-40B4-BE49-F238E27FC236}">
                    <a16:creationId xmlns:a16="http://schemas.microsoft.com/office/drawing/2014/main" id="{CB4E87A2-A9AE-8BDB-0697-A4F2940C8695}"/>
                  </a:ext>
                </a:extLst>
              </p:cNvPr>
              <p:cNvPicPr/>
              <p:nvPr/>
            </p:nvPicPr>
            <p:blipFill>
              <a:blip r:embed="rId4"/>
              <a:stretch>
                <a:fillRect/>
              </a:stretch>
            </p:blipFill>
            <p:spPr>
              <a:xfrm>
                <a:off x="2136232" y="52358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C2D6E5E4-B9D1-F4A6-5224-5BCDF2CB970C}"/>
                  </a:ext>
                </a:extLst>
              </p14:cNvPr>
              <p14:cNvContentPartPr/>
              <p14:nvPr/>
            </p14:nvContentPartPr>
            <p14:xfrm>
              <a:off x="1408144" y="625800"/>
              <a:ext cx="360" cy="1800"/>
            </p14:xfrm>
          </p:contentPart>
        </mc:Choice>
        <mc:Fallback xmlns="">
          <p:pic>
            <p:nvPicPr>
              <p:cNvPr id="8" name="Ink 7">
                <a:extLst>
                  <a:ext uri="{FF2B5EF4-FFF2-40B4-BE49-F238E27FC236}">
                    <a16:creationId xmlns:a16="http://schemas.microsoft.com/office/drawing/2014/main" id="{C2D6E5E4-B9D1-F4A6-5224-5BCDF2CB970C}"/>
                  </a:ext>
                </a:extLst>
              </p:cNvPr>
              <p:cNvPicPr/>
              <p:nvPr/>
            </p:nvPicPr>
            <p:blipFill>
              <a:blip r:embed="rId4"/>
              <a:stretch>
                <a:fillRect/>
              </a:stretch>
            </p:blipFill>
            <p:spPr>
              <a:xfrm>
                <a:off x="1399144" y="616800"/>
                <a:ext cx="18000" cy="19440"/>
              </a:xfrm>
              <a:prstGeom prst="rect">
                <a:avLst/>
              </a:prstGeom>
            </p:spPr>
          </p:pic>
        </mc:Fallback>
      </mc:AlternateContent>
    </p:spTree>
    <p:extLst>
      <p:ext uri="{BB962C8B-B14F-4D97-AF65-F5344CB8AC3E}">
        <p14:creationId xmlns:p14="http://schemas.microsoft.com/office/powerpoint/2010/main" val="28529887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7">
            <a:extLst>
              <a:ext uri="{FF2B5EF4-FFF2-40B4-BE49-F238E27FC236}">
                <a16:creationId xmlns:a16="http://schemas.microsoft.com/office/drawing/2014/main" id="{88E61238-5293-706C-0972-3E7CDF4CE539}"/>
              </a:ext>
            </a:extLst>
          </p:cNvPr>
          <p:cNvSpPr txBox="1">
            <a:spLocks/>
          </p:cNvSpPr>
          <p:nvPr/>
        </p:nvSpPr>
        <p:spPr>
          <a:xfrm>
            <a:off x="228540" y="171288"/>
            <a:ext cx="11030576" cy="70151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599" b="1" dirty="0">
                <a:latin typeface="Cooper Black" panose="0208090404030B020404" pitchFamily="18" charset="0"/>
                <a:cs typeface="Times New Roman" panose="02020603050405020304" pitchFamily="18" charset="0"/>
              </a:rPr>
              <a:t>SQL Script Rules</a:t>
            </a:r>
            <a:endParaRPr lang="en-IN" sz="3599" b="1" dirty="0">
              <a:latin typeface="Cooper Black" panose="0208090404030B0204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BDCBDF49-CDF7-36F5-7146-36FE35274F4E}"/>
              </a:ext>
            </a:extLst>
          </p:cNvPr>
          <p:cNvSpPr txBox="1"/>
          <p:nvPr/>
        </p:nvSpPr>
        <p:spPr>
          <a:xfrm>
            <a:off x="340379" y="871680"/>
            <a:ext cx="11619905" cy="5139869"/>
          </a:xfrm>
          <a:prstGeom prst="rect">
            <a:avLst/>
          </a:prstGeom>
          <a:noFill/>
        </p:spPr>
        <p:txBody>
          <a:bodyPr wrap="square" rtlCol="0">
            <a:spAutoFit/>
          </a:bodyPr>
          <a:lstStyle/>
          <a:p>
            <a:pPr marL="285750" indent="-285750">
              <a:buFont typeface="Arial" panose="020B0604020202020204" pitchFamily="34" charset="0"/>
              <a:buChar char="•"/>
            </a:pPr>
            <a:r>
              <a:rPr lang="en-US" sz="1800" dirty="0"/>
              <a:t>It is not case-sensitive</a:t>
            </a:r>
          </a:p>
          <a:p>
            <a:pPr marL="285750" indent="-285750">
              <a:buFont typeface="Arial" panose="020B0604020202020204" pitchFamily="34" charset="0"/>
              <a:buChar char="•"/>
            </a:pPr>
            <a:r>
              <a:rPr lang="en-US" sz="1800" dirty="0"/>
              <a:t>Every statement ends with semi-column ( ; )</a:t>
            </a:r>
          </a:p>
          <a:p>
            <a:pPr marL="285750" indent="-285750">
              <a:buFont typeface="Arial" panose="020B0604020202020204" pitchFamily="34" charset="0"/>
              <a:buChar char="•"/>
            </a:pPr>
            <a:r>
              <a:rPr lang="en-US" sz="1800" dirty="0"/>
              <a:t>If we create a variable and do not assign any value to it, a null gets assigned and any operation with NULL produce a null</a:t>
            </a:r>
          </a:p>
          <a:p>
            <a:pPr marL="285750" indent="-285750">
              <a:buFont typeface="Arial" panose="020B0604020202020204" pitchFamily="34" charset="0"/>
              <a:buChar char="•"/>
            </a:pPr>
            <a:r>
              <a:rPr lang="en-US" sz="1800" dirty="0"/>
              <a:t>When we create a variable and assign a value we can do it directly with variable name</a:t>
            </a:r>
          </a:p>
          <a:p>
            <a:pPr marL="285750" indent="-285750">
              <a:buFont typeface="Arial" panose="020B0604020202020204" pitchFamily="34" charset="0"/>
              <a:buChar char="•"/>
            </a:pPr>
            <a:r>
              <a:rPr lang="en-US" sz="1800" dirty="0"/>
              <a:t>When we use a variable inside an operation we use the </a:t>
            </a:r>
            <a:r>
              <a:rPr lang="en-US" sz="1800" b="1" i="1" dirty="0"/>
              <a:t>value of (</a:t>
            </a:r>
            <a:r>
              <a:rPr lang="en-US" sz="1800" b="1" i="1" dirty="0">
                <a:sym typeface="Wingdings" panose="05000000000000000000" pitchFamily="2" charset="2"/>
              </a:rPr>
              <a:t>:) </a:t>
            </a:r>
            <a:endParaRPr lang="en-US" sz="1800" dirty="0">
              <a:sym typeface="Wingdings" panose="05000000000000000000" pitchFamily="2" charset="2"/>
            </a:endParaRPr>
          </a:p>
          <a:p>
            <a:pPr marL="285750" indent="-285750">
              <a:buFont typeface="Arial" panose="020B0604020202020204" pitchFamily="34" charset="0"/>
              <a:buChar char="•"/>
            </a:pPr>
            <a:r>
              <a:rPr lang="en-US" sz="1800" dirty="0">
                <a:sym typeface="Wingdings" panose="05000000000000000000" pitchFamily="2" charset="2"/>
              </a:rPr>
              <a:t>We create variables using DECLARE statement in SQL Script (in ABAP we use </a:t>
            </a:r>
            <a:r>
              <a:rPr lang="en-US" sz="1800" b="1" dirty="0">
                <a:sym typeface="Wingdings" panose="05000000000000000000" pitchFamily="2" charset="2"/>
              </a:rPr>
              <a:t>data</a:t>
            </a:r>
            <a:r>
              <a:rPr lang="en-US" sz="1800" dirty="0">
                <a:sym typeface="Wingdings" panose="05000000000000000000" pitchFamily="2" charset="2"/>
              </a:rPr>
              <a:t>)</a:t>
            </a:r>
          </a:p>
          <a:p>
            <a:pPr marL="285750" indent="-285750">
              <a:buFont typeface="Arial" panose="020B0604020202020204" pitchFamily="34" charset="0"/>
              <a:buChar char="•"/>
            </a:pPr>
            <a:r>
              <a:rPr lang="en-IN" sz="1800" dirty="0"/>
              <a:t>In SQL Script = is a comparison operator but := is the assignment operator.</a:t>
            </a:r>
          </a:p>
          <a:p>
            <a:pPr lvl="2"/>
            <a:r>
              <a:rPr lang="en-IN" sz="1200" dirty="0"/>
              <a:t>DECLARE x integer;</a:t>
            </a:r>
          </a:p>
          <a:p>
            <a:pPr lvl="2"/>
            <a:r>
              <a:rPr lang="en-IN" sz="1200" dirty="0"/>
              <a:t>DECLARE y integer;</a:t>
            </a:r>
          </a:p>
          <a:p>
            <a:pPr lvl="2"/>
            <a:r>
              <a:rPr lang="en-IN" sz="1200" dirty="0"/>
              <a:t>DECLARE z integer;</a:t>
            </a:r>
          </a:p>
          <a:p>
            <a:pPr lvl="2"/>
            <a:r>
              <a:rPr lang="en-IN" sz="1200" dirty="0"/>
              <a:t>x := 10;</a:t>
            </a:r>
          </a:p>
          <a:p>
            <a:pPr lvl="2"/>
            <a:r>
              <a:rPr lang="en-IN" sz="1200" dirty="0"/>
              <a:t>Y := 20;</a:t>
            </a:r>
          </a:p>
          <a:p>
            <a:pPr lvl="2"/>
            <a:r>
              <a:rPr lang="en-IN" sz="1200" dirty="0"/>
              <a:t>Z := :x + :y;</a:t>
            </a:r>
          </a:p>
          <a:p>
            <a:pPr marL="285750" indent="-285750">
              <a:buFont typeface="Arial" panose="020B0604020202020204" pitchFamily="34" charset="0"/>
              <a:buChar char="•"/>
            </a:pPr>
            <a:r>
              <a:rPr lang="en-IN" sz="1600" dirty="0"/>
              <a:t>In SQL Script everything evolves around SQL so even we need to print data we use SELECT var FROM dummy;</a:t>
            </a:r>
          </a:p>
          <a:p>
            <a:pPr marL="285750" indent="-285750">
              <a:buFont typeface="Arial" panose="020B0604020202020204" pitchFamily="34" charset="0"/>
              <a:buChar char="•"/>
            </a:pPr>
            <a:r>
              <a:rPr lang="en-IN" sz="1600" dirty="0"/>
              <a:t>DUMMY is a dummy table provided by SAP to just print data in output</a:t>
            </a:r>
          </a:p>
          <a:p>
            <a:pPr marL="285750" indent="-285750">
              <a:buFont typeface="Arial" panose="020B0604020202020204" pitchFamily="34" charset="0"/>
              <a:buChar char="•"/>
            </a:pPr>
            <a:r>
              <a:rPr lang="en-IN" sz="1600" dirty="0"/>
              <a:t>Data types for creating variables</a:t>
            </a:r>
          </a:p>
          <a:p>
            <a:r>
              <a:rPr lang="en-IN" sz="1600" dirty="0"/>
              <a:t>Number – integer, BIGINT, Decimal, TINYINT</a:t>
            </a:r>
          </a:p>
          <a:p>
            <a:r>
              <a:rPr lang="en-IN" sz="1600" dirty="0"/>
              <a:t>Char – CHAR, VARCHAR, NVARCHAR</a:t>
            </a:r>
          </a:p>
          <a:p>
            <a:r>
              <a:rPr lang="en-IN" sz="1600" dirty="0"/>
              <a:t>Special – BLOB, CLOB</a:t>
            </a:r>
          </a:p>
          <a:p>
            <a:r>
              <a:rPr lang="en-IN" sz="1600" dirty="0"/>
              <a:t>Date – DATE, TIMESTAMP, DATETIME</a:t>
            </a:r>
          </a:p>
        </p:txBody>
      </p:sp>
      <p:sp>
        <p:nvSpPr>
          <p:cNvPr id="4" name="TextBox 3">
            <a:extLst>
              <a:ext uri="{FF2B5EF4-FFF2-40B4-BE49-F238E27FC236}">
                <a16:creationId xmlns:a16="http://schemas.microsoft.com/office/drawing/2014/main" id="{8803427F-BBC4-98B2-1F0F-6E79C1BEC402}"/>
              </a:ext>
            </a:extLst>
          </p:cNvPr>
          <p:cNvSpPr txBox="1"/>
          <p:nvPr/>
        </p:nvSpPr>
        <p:spPr>
          <a:xfrm>
            <a:off x="9356167" y="6513311"/>
            <a:ext cx="2962553" cy="307697"/>
          </a:xfrm>
          <a:prstGeom prst="rect">
            <a:avLst/>
          </a:prstGeom>
          <a:noFill/>
        </p:spPr>
        <p:txBody>
          <a:bodyPr wrap="square">
            <a:spAutoFit/>
          </a:bodyPr>
          <a:lstStyle/>
          <a:p>
            <a:r>
              <a:rPr lang="en-US" sz="1400" dirty="0">
                <a:solidFill>
                  <a:srgbClr val="C00000"/>
                </a:solidFill>
                <a:latin typeface="Cooper Black" panose="0208090404030B020404" pitchFamily="18" charset="0"/>
              </a:rPr>
              <a:t>www.anubhavtrainings.com</a:t>
            </a:r>
            <a:endParaRPr lang="en-IN" sz="1400" dirty="0">
              <a:solidFill>
                <a:srgbClr val="C00000"/>
              </a:solidFill>
              <a:latin typeface="Cooper Black" panose="0208090404030B020404" pitchFamily="18" charset="0"/>
            </a:endParaRPr>
          </a:p>
        </p:txBody>
      </p:sp>
      <p:pic>
        <p:nvPicPr>
          <p:cNvPr id="5" name="Picture 4">
            <a:extLst>
              <a:ext uri="{FF2B5EF4-FFF2-40B4-BE49-F238E27FC236}">
                <a16:creationId xmlns:a16="http://schemas.microsoft.com/office/drawing/2014/main" id="{1CFC86E7-6CB2-CA3E-46F1-E90A72AAF2E8}"/>
              </a:ext>
            </a:extLst>
          </p:cNvPr>
          <p:cNvPicPr>
            <a:picLocks noChangeAspect="1"/>
          </p:cNvPicPr>
          <p:nvPr/>
        </p:nvPicPr>
        <p:blipFill>
          <a:blip r:embed="rId2"/>
          <a:stretch>
            <a:fillRect/>
          </a:stretch>
        </p:blipFill>
        <p:spPr>
          <a:xfrm>
            <a:off x="11691526" y="71243"/>
            <a:ext cx="456414" cy="450803"/>
          </a:xfrm>
          <a:prstGeom prst="rect">
            <a:avLst/>
          </a:prstGeom>
        </p:spPr>
      </p:pic>
      <p:sp>
        <p:nvSpPr>
          <p:cNvPr id="6" name="TextBox 5">
            <a:extLst>
              <a:ext uri="{FF2B5EF4-FFF2-40B4-BE49-F238E27FC236}">
                <a16:creationId xmlns:a16="http://schemas.microsoft.com/office/drawing/2014/main" id="{81B9A001-2EEA-D0AB-C568-AF7E95AA8A13}"/>
              </a:ext>
            </a:extLst>
          </p:cNvPr>
          <p:cNvSpPr txBox="1"/>
          <p:nvPr/>
        </p:nvSpPr>
        <p:spPr>
          <a:xfrm>
            <a:off x="116701" y="6559465"/>
            <a:ext cx="223678" cy="261542"/>
          </a:xfrm>
          <a:prstGeom prst="rect">
            <a:avLst/>
          </a:prstGeom>
          <a:noFill/>
        </p:spPr>
        <p:txBody>
          <a:bodyPr wrap="square" rtlCol="0">
            <a:spAutoFit/>
          </a:bodyPr>
          <a:lstStyle/>
          <a:p>
            <a:r>
              <a:rPr lang="en-US" sz="1050" dirty="0"/>
              <a:t>9</a:t>
            </a:r>
            <a:endParaRPr lang="en-IN" sz="1050" dirty="0"/>
          </a:p>
        </p:txBody>
      </p:sp>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CB4E87A2-A9AE-8BDB-0697-A4F2940C8695}"/>
                  </a:ext>
                </a:extLst>
              </p14:cNvPr>
              <p14:cNvContentPartPr/>
              <p14:nvPr/>
            </p14:nvContentPartPr>
            <p14:xfrm>
              <a:off x="2145232" y="532584"/>
              <a:ext cx="360" cy="360"/>
            </p14:xfrm>
          </p:contentPart>
        </mc:Choice>
        <mc:Fallback xmlns="">
          <p:pic>
            <p:nvPicPr>
              <p:cNvPr id="7" name="Ink 6">
                <a:extLst>
                  <a:ext uri="{FF2B5EF4-FFF2-40B4-BE49-F238E27FC236}">
                    <a16:creationId xmlns:a16="http://schemas.microsoft.com/office/drawing/2014/main" id="{CB4E87A2-A9AE-8BDB-0697-A4F2940C8695}"/>
                  </a:ext>
                </a:extLst>
              </p:cNvPr>
              <p:cNvPicPr/>
              <p:nvPr/>
            </p:nvPicPr>
            <p:blipFill>
              <a:blip r:embed="rId4"/>
              <a:stretch>
                <a:fillRect/>
              </a:stretch>
            </p:blipFill>
            <p:spPr>
              <a:xfrm>
                <a:off x="2136232" y="52358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C2D6E5E4-B9D1-F4A6-5224-5BCDF2CB970C}"/>
                  </a:ext>
                </a:extLst>
              </p14:cNvPr>
              <p14:cNvContentPartPr/>
              <p14:nvPr/>
            </p14:nvContentPartPr>
            <p14:xfrm>
              <a:off x="1408144" y="625800"/>
              <a:ext cx="360" cy="1800"/>
            </p14:xfrm>
          </p:contentPart>
        </mc:Choice>
        <mc:Fallback xmlns="">
          <p:pic>
            <p:nvPicPr>
              <p:cNvPr id="8" name="Ink 7">
                <a:extLst>
                  <a:ext uri="{FF2B5EF4-FFF2-40B4-BE49-F238E27FC236}">
                    <a16:creationId xmlns:a16="http://schemas.microsoft.com/office/drawing/2014/main" id="{C2D6E5E4-B9D1-F4A6-5224-5BCDF2CB970C}"/>
                  </a:ext>
                </a:extLst>
              </p:cNvPr>
              <p:cNvPicPr/>
              <p:nvPr/>
            </p:nvPicPr>
            <p:blipFill>
              <a:blip r:embed="rId4"/>
              <a:stretch>
                <a:fillRect/>
              </a:stretch>
            </p:blipFill>
            <p:spPr>
              <a:xfrm>
                <a:off x="1399144" y="616800"/>
                <a:ext cx="18000" cy="19440"/>
              </a:xfrm>
              <a:prstGeom prst="rect">
                <a:avLst/>
              </a:prstGeom>
            </p:spPr>
          </p:pic>
        </mc:Fallback>
      </mc:AlternateContent>
    </p:spTree>
    <p:extLst>
      <p:ext uri="{BB962C8B-B14F-4D97-AF65-F5344CB8AC3E}">
        <p14:creationId xmlns:p14="http://schemas.microsoft.com/office/powerpoint/2010/main" val="25067856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Placeholder 17" descr="A person sitting at a desk with a computer&#10;&#10;Description automatically generated with low confidence">
            <a:extLst>
              <a:ext uri="{FF2B5EF4-FFF2-40B4-BE49-F238E27FC236}">
                <a16:creationId xmlns:a16="http://schemas.microsoft.com/office/drawing/2014/main" id="{D92B8D88-76D3-BC83-3CAA-D98B9A600021}"/>
              </a:ext>
            </a:extLst>
          </p:cNvPr>
          <p:cNvPicPr>
            <a:picLocks noGrp="1" noChangeAspect="1"/>
          </p:cNvPicPr>
          <p:nvPr>
            <p:ph type="pic" sz="quarter" idx="10"/>
          </p:nvPr>
        </p:nvPicPr>
        <p:blipFill rotWithShape="1">
          <a:blip r:embed="rId3" cstate="screen">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a:ext>
            </a:extLst>
          </a:blip>
          <a:srcRect/>
          <a:stretch/>
        </p:blipFill>
        <p:spPr>
          <a:xfrm>
            <a:off x="0" y="1575025"/>
            <a:ext cx="4942284" cy="4230238"/>
          </a:xfrm>
        </p:spPr>
      </p:pic>
      <p:sp>
        <p:nvSpPr>
          <p:cNvPr id="12" name="Title 11">
            <a:extLst>
              <a:ext uri="{FF2B5EF4-FFF2-40B4-BE49-F238E27FC236}">
                <a16:creationId xmlns:a16="http://schemas.microsoft.com/office/drawing/2014/main" id="{DDA022C3-481E-4D69-3555-C2E48288894D}"/>
              </a:ext>
            </a:extLst>
          </p:cNvPr>
          <p:cNvSpPr>
            <a:spLocks noGrp="1"/>
          </p:cNvSpPr>
          <p:nvPr>
            <p:ph type="title"/>
          </p:nvPr>
        </p:nvSpPr>
        <p:spPr>
          <a:xfrm>
            <a:off x="1024128" y="728462"/>
            <a:ext cx="5574340" cy="509048"/>
          </a:xfrm>
        </p:spPr>
        <p:txBody>
          <a:bodyPr/>
          <a:lstStyle/>
          <a:p>
            <a:r>
              <a:rPr lang="en-IN" dirty="0"/>
              <a:t>Agenda – Day 3</a:t>
            </a:r>
            <a:endParaRPr lang="en-US" dirty="0"/>
          </a:p>
        </p:txBody>
      </p:sp>
      <p:sp>
        <p:nvSpPr>
          <p:cNvPr id="49" name="Rectangle 48">
            <a:extLst>
              <a:ext uri="{FF2B5EF4-FFF2-40B4-BE49-F238E27FC236}">
                <a16:creationId xmlns:a16="http://schemas.microsoft.com/office/drawing/2014/main" id="{B10C9A54-B6A1-56BF-E02F-5726F1DEAF77}"/>
              </a:ext>
            </a:extLst>
          </p:cNvPr>
          <p:cNvSpPr/>
          <p:nvPr/>
        </p:nvSpPr>
        <p:spPr>
          <a:xfrm>
            <a:off x="499937" y="457200"/>
            <a:ext cx="11188950" cy="5943600"/>
          </a:xfrm>
          <a:prstGeom prst="rect">
            <a:avLst/>
          </a:prstGeom>
          <a:noFill/>
          <a:ln w="3175">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3C34B679-1B28-E34E-1111-DB27BA1902D8}"/>
              </a:ext>
            </a:extLst>
          </p:cNvPr>
          <p:cNvSpPr/>
          <p:nvPr/>
        </p:nvSpPr>
        <p:spPr>
          <a:xfrm>
            <a:off x="10793831" y="1576873"/>
            <a:ext cx="1394994" cy="4228390"/>
          </a:xfrm>
          <a:prstGeom prst="rect">
            <a:avLst/>
          </a:prstGeom>
          <a:gradFill flip="none" rotWithShape="1">
            <a:gsLst>
              <a:gs pos="0">
                <a:schemeClr val="accent2"/>
              </a:gs>
              <a:gs pos="100000">
                <a:schemeClr val="accent1"/>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9AEA5EAC-59FE-EB72-A2AE-FE35C6F098E5}"/>
              </a:ext>
            </a:extLst>
          </p:cNvPr>
          <p:cNvSpPr txBox="1"/>
          <p:nvPr/>
        </p:nvSpPr>
        <p:spPr>
          <a:xfrm>
            <a:off x="5131753" y="1508772"/>
            <a:ext cx="5472608" cy="4801314"/>
          </a:xfrm>
          <a:prstGeom prst="rect">
            <a:avLst/>
          </a:prstGeom>
          <a:noFill/>
        </p:spPr>
        <p:txBody>
          <a:bodyPr wrap="square" rtlCol="0">
            <a:spAutoFit/>
          </a:bodyPr>
          <a:lstStyle/>
          <a:p>
            <a:pPr marL="342900" indent="-342900">
              <a:buFont typeface="Arial" panose="020B0604020202020204" pitchFamily="34" charset="0"/>
              <a:buChar char="•"/>
            </a:pPr>
            <a:r>
              <a:rPr lang="en-US" sz="1800"/>
              <a:t>CDS perspective</a:t>
            </a:r>
            <a:endParaRPr lang="en-US" sz="1800" dirty="0"/>
          </a:p>
          <a:p>
            <a:pPr marL="342900" indent="-342900">
              <a:buFont typeface="Arial" panose="020B0604020202020204" pitchFamily="34" charset="0"/>
              <a:buChar char="•"/>
            </a:pPr>
            <a:r>
              <a:rPr lang="en-US" sz="1800" dirty="0"/>
              <a:t>VDM – Virtual Data Model</a:t>
            </a:r>
          </a:p>
          <a:p>
            <a:pPr marL="342900" indent="-342900">
              <a:buFont typeface="Arial" panose="020B0604020202020204" pitchFamily="34" charset="0"/>
              <a:buChar char="•"/>
            </a:pPr>
            <a:r>
              <a:rPr lang="en-US" sz="1800" dirty="0"/>
              <a:t>Arrangements for VDM objects</a:t>
            </a:r>
          </a:p>
          <a:p>
            <a:pPr marL="342900" indent="-342900">
              <a:buFont typeface="Arial" panose="020B0604020202020204" pitchFamily="34" charset="0"/>
              <a:buChar char="•"/>
            </a:pPr>
            <a:r>
              <a:rPr lang="en-US" sz="1800" dirty="0"/>
              <a:t>Analytic use case</a:t>
            </a:r>
          </a:p>
          <a:p>
            <a:pPr marL="342900" indent="-342900">
              <a:buFont typeface="Arial" panose="020B0604020202020204" pitchFamily="34" charset="0"/>
              <a:buChar char="•"/>
            </a:pPr>
            <a:r>
              <a:rPr lang="en-US" sz="1800" dirty="0"/>
              <a:t>CDS Security and Steps for securing data Understanding Facts and Dimensions</a:t>
            </a:r>
          </a:p>
          <a:p>
            <a:pPr marL="342900" indent="-342900">
              <a:buFont typeface="Arial" panose="020B0604020202020204" pitchFamily="34" charset="0"/>
              <a:buChar char="•"/>
            </a:pPr>
            <a:r>
              <a:rPr lang="en-US" sz="1800" dirty="0"/>
              <a:t>Analytic use case</a:t>
            </a:r>
          </a:p>
          <a:p>
            <a:pPr marL="342900" indent="-342900">
              <a:buFont typeface="Arial" panose="020B0604020202020204" pitchFamily="34" charset="0"/>
              <a:buChar char="•"/>
            </a:pPr>
            <a:r>
              <a:rPr lang="en-US" sz="1800" dirty="0"/>
              <a:t>S/4HANA Embedded Analytics – Query browser</a:t>
            </a:r>
          </a:p>
          <a:p>
            <a:pPr marL="342900" indent="-342900">
              <a:buFont typeface="Arial" panose="020B0604020202020204" pitchFamily="34" charset="0"/>
              <a:buChar char="•"/>
            </a:pPr>
            <a:r>
              <a:rPr lang="en-US" sz="1800" dirty="0"/>
              <a:t>CDS Security and Steps for securing data</a:t>
            </a:r>
          </a:p>
          <a:p>
            <a:endParaRPr lang="en-US" sz="1800" dirty="0"/>
          </a:p>
          <a:p>
            <a:r>
              <a:rPr lang="en-US" sz="1800" dirty="0"/>
              <a:t>--break</a:t>
            </a:r>
          </a:p>
          <a:p>
            <a:endParaRPr lang="en-US" sz="1800" dirty="0"/>
          </a:p>
          <a:p>
            <a:pPr marL="285750" indent="-285750">
              <a:buFont typeface="Arial" panose="020B0604020202020204" pitchFamily="34" charset="0"/>
              <a:buChar char="•"/>
            </a:pPr>
            <a:r>
              <a:rPr lang="en-US" sz="1800" dirty="0"/>
              <a:t>Introduction to AMDP</a:t>
            </a:r>
          </a:p>
          <a:p>
            <a:pPr marL="285750" indent="-285750">
              <a:buFont typeface="Arial" panose="020B0604020202020204" pitchFamily="34" charset="0"/>
              <a:buChar char="•"/>
            </a:pPr>
            <a:r>
              <a:rPr lang="en-US" sz="1800" dirty="0"/>
              <a:t>AMDP Scenario</a:t>
            </a:r>
          </a:p>
          <a:p>
            <a:pPr marL="285750" indent="-285750">
              <a:buFont typeface="Arial" panose="020B0604020202020204" pitchFamily="34" charset="0"/>
              <a:buChar char="•"/>
            </a:pPr>
            <a:r>
              <a:rPr lang="en-US" sz="1800" dirty="0"/>
              <a:t>Consume AMDP in ABAP program</a:t>
            </a:r>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endParaRPr lang="en-US" sz="1800" dirty="0"/>
          </a:p>
        </p:txBody>
      </p:sp>
    </p:spTree>
    <p:extLst>
      <p:ext uri="{BB962C8B-B14F-4D97-AF65-F5344CB8AC3E}">
        <p14:creationId xmlns:p14="http://schemas.microsoft.com/office/powerpoint/2010/main" val="15433279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7">
            <a:extLst>
              <a:ext uri="{FF2B5EF4-FFF2-40B4-BE49-F238E27FC236}">
                <a16:creationId xmlns:a16="http://schemas.microsoft.com/office/drawing/2014/main" id="{88E61238-5293-706C-0972-3E7CDF4CE539}"/>
              </a:ext>
            </a:extLst>
          </p:cNvPr>
          <p:cNvSpPr txBox="1">
            <a:spLocks/>
          </p:cNvSpPr>
          <p:nvPr/>
        </p:nvSpPr>
        <p:spPr>
          <a:xfrm>
            <a:off x="228540" y="171288"/>
            <a:ext cx="11030576" cy="70151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599" b="1" dirty="0">
                <a:latin typeface="Cooper Black" panose="0208090404030B020404" pitchFamily="18" charset="0"/>
                <a:cs typeface="Times New Roman" panose="02020603050405020304" pitchFamily="18" charset="0"/>
              </a:rPr>
              <a:t>AMDP – ABAP Managed Data Procedure</a:t>
            </a:r>
            <a:endParaRPr lang="en-IN" sz="3599" b="1" dirty="0">
              <a:latin typeface="Cooper Black" panose="0208090404030B0204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BDCBDF49-CDF7-36F5-7146-36FE35274F4E}"/>
              </a:ext>
            </a:extLst>
          </p:cNvPr>
          <p:cNvSpPr txBox="1"/>
          <p:nvPr/>
        </p:nvSpPr>
        <p:spPr>
          <a:xfrm>
            <a:off x="257541" y="744909"/>
            <a:ext cx="11619905" cy="3785652"/>
          </a:xfrm>
          <a:prstGeom prst="rect">
            <a:avLst/>
          </a:prstGeom>
          <a:noFill/>
        </p:spPr>
        <p:txBody>
          <a:bodyPr wrap="square" rtlCol="0">
            <a:spAutoFit/>
          </a:bodyPr>
          <a:lstStyle/>
          <a:p>
            <a:r>
              <a:rPr lang="en-US" sz="1600" dirty="0"/>
              <a:t>AMDP is an object created in ABAP system and at runtime it generates the procedure in HANA system hence we achieve code to data paradigm. It is one of the best technique to push down logic to the database. There is no need to login to HANA database anymore using HANA Studio as we can directly write SQL Script logic in ABAP system. Internally it contains SQL Script logic.</a:t>
            </a:r>
          </a:p>
          <a:p>
            <a:pPr marL="285750" indent="-285750">
              <a:buFont typeface="Arial" panose="020B0604020202020204" pitchFamily="34" charset="0"/>
              <a:buChar char="•"/>
            </a:pPr>
            <a:r>
              <a:rPr lang="en-US" sz="1600" dirty="0"/>
              <a:t>An AMDP is a ABAP class which contains SQL Script logic mutated by using an interface </a:t>
            </a:r>
            <a:r>
              <a:rPr lang="en-US" sz="1600" i="1" dirty="0" err="1"/>
              <a:t>if_amdp_marker_hdb</a:t>
            </a:r>
            <a:endParaRPr lang="en-US" sz="1600" i="1" dirty="0"/>
          </a:p>
          <a:p>
            <a:pPr marL="285750" indent="-285750">
              <a:buFont typeface="Arial" panose="020B0604020202020204" pitchFamily="34" charset="0"/>
              <a:buChar char="•"/>
            </a:pPr>
            <a:r>
              <a:rPr lang="en-US" sz="1600" dirty="0"/>
              <a:t>An AMDP is a static method inside of a class</a:t>
            </a:r>
          </a:p>
          <a:p>
            <a:pPr marL="285750" indent="-285750">
              <a:buFont typeface="Arial" panose="020B0604020202020204" pitchFamily="34" charset="0"/>
              <a:buChar char="•"/>
            </a:pPr>
            <a:r>
              <a:rPr lang="en-US" sz="1600" dirty="0"/>
              <a:t>The class can contain both ABAP and AMDP method but we cannot merge </a:t>
            </a:r>
            <a:r>
              <a:rPr lang="en-US" sz="1600" dirty="0" err="1"/>
              <a:t>abap</a:t>
            </a:r>
            <a:r>
              <a:rPr lang="en-US" sz="1600" dirty="0"/>
              <a:t> code</a:t>
            </a:r>
          </a:p>
          <a:p>
            <a:pPr marL="285750" indent="-285750">
              <a:buFont typeface="Arial" panose="020B0604020202020204" pitchFamily="34" charset="0"/>
              <a:buChar char="•"/>
            </a:pPr>
            <a:r>
              <a:rPr lang="en-US" sz="1600" dirty="0"/>
              <a:t>The class gets capability to do syntax check for </a:t>
            </a:r>
            <a:r>
              <a:rPr lang="en-US" sz="1600" dirty="0" err="1"/>
              <a:t>sql</a:t>
            </a:r>
            <a:r>
              <a:rPr lang="en-US" sz="1600" dirty="0"/>
              <a:t> script code</a:t>
            </a:r>
          </a:p>
          <a:p>
            <a:pPr marL="285750" indent="-285750">
              <a:buFont typeface="Arial" panose="020B0604020202020204" pitchFamily="34" charset="0"/>
              <a:buChar char="•"/>
            </a:pPr>
            <a:r>
              <a:rPr lang="en-US" sz="1600" dirty="0"/>
              <a:t>The AMDP method cannot have changing and return parameter</a:t>
            </a:r>
          </a:p>
          <a:p>
            <a:pPr marL="285750" indent="-285750">
              <a:buFont typeface="Arial" panose="020B0604020202020204" pitchFamily="34" charset="0"/>
              <a:buChar char="•"/>
            </a:pPr>
            <a:r>
              <a:rPr lang="en-US" sz="1600" dirty="0"/>
              <a:t>We have passed all values pass by value, if you plan to use tables in AMDP you must define them with </a:t>
            </a:r>
            <a:r>
              <a:rPr lang="en-US" sz="1600" b="1" dirty="0"/>
              <a:t>using clause</a:t>
            </a:r>
            <a:endParaRPr lang="en-US" sz="1600" dirty="0"/>
          </a:p>
          <a:p>
            <a:pPr marL="285750" indent="-285750">
              <a:buFont typeface="Arial" panose="020B0604020202020204" pitchFamily="34" charset="0"/>
              <a:buChar char="•"/>
            </a:pPr>
            <a:r>
              <a:rPr lang="en-US" sz="1600" dirty="0"/>
              <a:t>We cannot use complex data types like deep structures</a:t>
            </a:r>
          </a:p>
          <a:p>
            <a:pPr marL="285750" indent="-285750">
              <a:buFont typeface="Arial" panose="020B0604020202020204" pitchFamily="34" charset="0"/>
              <a:buChar char="•"/>
            </a:pPr>
            <a:r>
              <a:rPr lang="en-US" sz="1600" dirty="0"/>
              <a:t>We have to also use a special syntax for defining AMDP method</a:t>
            </a:r>
          </a:p>
          <a:p>
            <a:pPr marL="285750" indent="-285750">
              <a:buFont typeface="Arial" panose="020B0604020202020204" pitchFamily="34" charset="0"/>
              <a:buChar char="•"/>
            </a:pPr>
            <a:r>
              <a:rPr lang="en-US" sz="1600" dirty="0"/>
              <a:t>An AMDP is managed by ABAP system, hence it is sufficed to use ABAP transport to send to Q and P</a:t>
            </a:r>
          </a:p>
          <a:p>
            <a:pPr marL="285750" indent="-285750">
              <a:buFont typeface="Arial" panose="020B0604020202020204" pitchFamily="34" charset="0"/>
              <a:buChar char="•"/>
            </a:pPr>
            <a:r>
              <a:rPr lang="en-US" sz="1600" b="1" i="1" dirty="0"/>
              <a:t>When we activate AMDP nothing happens, when your call the AMDP that’s when the procedure gets created in HANA</a:t>
            </a:r>
            <a:endParaRPr lang="en-IN" sz="1600" b="1" i="1" dirty="0"/>
          </a:p>
        </p:txBody>
      </p:sp>
      <p:sp>
        <p:nvSpPr>
          <p:cNvPr id="4" name="TextBox 3">
            <a:extLst>
              <a:ext uri="{FF2B5EF4-FFF2-40B4-BE49-F238E27FC236}">
                <a16:creationId xmlns:a16="http://schemas.microsoft.com/office/drawing/2014/main" id="{8803427F-BBC4-98B2-1F0F-6E79C1BEC402}"/>
              </a:ext>
            </a:extLst>
          </p:cNvPr>
          <p:cNvSpPr txBox="1"/>
          <p:nvPr/>
        </p:nvSpPr>
        <p:spPr>
          <a:xfrm>
            <a:off x="9356167" y="6513311"/>
            <a:ext cx="2962553" cy="307697"/>
          </a:xfrm>
          <a:prstGeom prst="rect">
            <a:avLst/>
          </a:prstGeom>
          <a:noFill/>
        </p:spPr>
        <p:txBody>
          <a:bodyPr wrap="square">
            <a:spAutoFit/>
          </a:bodyPr>
          <a:lstStyle/>
          <a:p>
            <a:r>
              <a:rPr lang="en-US" sz="1400" dirty="0">
                <a:solidFill>
                  <a:srgbClr val="C00000"/>
                </a:solidFill>
                <a:latin typeface="Cooper Black" panose="0208090404030B020404" pitchFamily="18" charset="0"/>
              </a:rPr>
              <a:t>www.anubhavtrainings.com</a:t>
            </a:r>
            <a:endParaRPr lang="en-IN" sz="1400" dirty="0">
              <a:solidFill>
                <a:srgbClr val="C00000"/>
              </a:solidFill>
              <a:latin typeface="Cooper Black" panose="0208090404030B020404" pitchFamily="18" charset="0"/>
            </a:endParaRPr>
          </a:p>
        </p:txBody>
      </p:sp>
      <p:pic>
        <p:nvPicPr>
          <p:cNvPr id="5" name="Picture 4">
            <a:extLst>
              <a:ext uri="{FF2B5EF4-FFF2-40B4-BE49-F238E27FC236}">
                <a16:creationId xmlns:a16="http://schemas.microsoft.com/office/drawing/2014/main" id="{1CFC86E7-6CB2-CA3E-46F1-E90A72AAF2E8}"/>
              </a:ext>
            </a:extLst>
          </p:cNvPr>
          <p:cNvPicPr>
            <a:picLocks noChangeAspect="1"/>
          </p:cNvPicPr>
          <p:nvPr/>
        </p:nvPicPr>
        <p:blipFill>
          <a:blip r:embed="rId2"/>
          <a:stretch>
            <a:fillRect/>
          </a:stretch>
        </p:blipFill>
        <p:spPr>
          <a:xfrm>
            <a:off x="11691526" y="71243"/>
            <a:ext cx="456414" cy="450803"/>
          </a:xfrm>
          <a:prstGeom prst="rect">
            <a:avLst/>
          </a:prstGeom>
        </p:spPr>
      </p:pic>
      <p:sp>
        <p:nvSpPr>
          <p:cNvPr id="6" name="TextBox 5">
            <a:extLst>
              <a:ext uri="{FF2B5EF4-FFF2-40B4-BE49-F238E27FC236}">
                <a16:creationId xmlns:a16="http://schemas.microsoft.com/office/drawing/2014/main" id="{81B9A001-2EEA-D0AB-C568-AF7E95AA8A13}"/>
              </a:ext>
            </a:extLst>
          </p:cNvPr>
          <p:cNvSpPr txBox="1"/>
          <p:nvPr/>
        </p:nvSpPr>
        <p:spPr>
          <a:xfrm>
            <a:off x="116701" y="6559465"/>
            <a:ext cx="223678" cy="261542"/>
          </a:xfrm>
          <a:prstGeom prst="rect">
            <a:avLst/>
          </a:prstGeom>
          <a:noFill/>
        </p:spPr>
        <p:txBody>
          <a:bodyPr wrap="square" rtlCol="0">
            <a:spAutoFit/>
          </a:bodyPr>
          <a:lstStyle/>
          <a:p>
            <a:r>
              <a:rPr lang="en-US" sz="1050" dirty="0"/>
              <a:t>9</a:t>
            </a:r>
            <a:endParaRPr lang="en-IN" sz="1050" dirty="0"/>
          </a:p>
        </p:txBody>
      </p:sp>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CB4E87A2-A9AE-8BDB-0697-A4F2940C8695}"/>
                  </a:ext>
                </a:extLst>
              </p14:cNvPr>
              <p14:cNvContentPartPr/>
              <p14:nvPr/>
            </p14:nvContentPartPr>
            <p14:xfrm>
              <a:off x="2145232" y="532584"/>
              <a:ext cx="360" cy="360"/>
            </p14:xfrm>
          </p:contentPart>
        </mc:Choice>
        <mc:Fallback xmlns="">
          <p:pic>
            <p:nvPicPr>
              <p:cNvPr id="7" name="Ink 6">
                <a:extLst>
                  <a:ext uri="{FF2B5EF4-FFF2-40B4-BE49-F238E27FC236}">
                    <a16:creationId xmlns:a16="http://schemas.microsoft.com/office/drawing/2014/main" id="{CB4E87A2-A9AE-8BDB-0697-A4F2940C8695}"/>
                  </a:ext>
                </a:extLst>
              </p:cNvPr>
              <p:cNvPicPr/>
              <p:nvPr/>
            </p:nvPicPr>
            <p:blipFill>
              <a:blip r:embed="rId4"/>
              <a:stretch>
                <a:fillRect/>
              </a:stretch>
            </p:blipFill>
            <p:spPr>
              <a:xfrm>
                <a:off x="2136232" y="52358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C2D6E5E4-B9D1-F4A6-5224-5BCDF2CB970C}"/>
                  </a:ext>
                </a:extLst>
              </p14:cNvPr>
              <p14:cNvContentPartPr/>
              <p14:nvPr/>
            </p14:nvContentPartPr>
            <p14:xfrm>
              <a:off x="1408144" y="625800"/>
              <a:ext cx="360" cy="1800"/>
            </p14:xfrm>
          </p:contentPart>
        </mc:Choice>
        <mc:Fallback xmlns="">
          <p:pic>
            <p:nvPicPr>
              <p:cNvPr id="8" name="Ink 7">
                <a:extLst>
                  <a:ext uri="{FF2B5EF4-FFF2-40B4-BE49-F238E27FC236}">
                    <a16:creationId xmlns:a16="http://schemas.microsoft.com/office/drawing/2014/main" id="{C2D6E5E4-B9D1-F4A6-5224-5BCDF2CB970C}"/>
                  </a:ext>
                </a:extLst>
              </p:cNvPr>
              <p:cNvPicPr/>
              <p:nvPr/>
            </p:nvPicPr>
            <p:blipFill>
              <a:blip r:embed="rId4"/>
              <a:stretch>
                <a:fillRect/>
              </a:stretch>
            </p:blipFill>
            <p:spPr>
              <a:xfrm>
                <a:off x="1399144" y="616800"/>
                <a:ext cx="18000" cy="19440"/>
              </a:xfrm>
              <a:prstGeom prst="rect">
                <a:avLst/>
              </a:prstGeom>
            </p:spPr>
          </p:pic>
        </mc:Fallback>
      </mc:AlternateContent>
      <p:pic>
        <p:nvPicPr>
          <p:cNvPr id="1026" name="Picture 2" descr="Avengers Gif-Series And One Shots ✨ - Peter Parker - Wattpad">
            <a:extLst>
              <a:ext uri="{FF2B5EF4-FFF2-40B4-BE49-F238E27FC236}">
                <a16:creationId xmlns:a16="http://schemas.microsoft.com/office/drawing/2014/main" id="{2EEDFA1F-C6C3-857E-EAEE-93E13E713D1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41884" y="4746214"/>
            <a:ext cx="2830166" cy="1829947"/>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A11FAE6B-693A-69AF-2D10-19133520073C}"/>
              </a:ext>
            </a:extLst>
          </p:cNvPr>
          <p:cNvSpPr txBox="1"/>
          <p:nvPr/>
        </p:nvSpPr>
        <p:spPr>
          <a:xfrm>
            <a:off x="1773932" y="4324997"/>
            <a:ext cx="2592288" cy="461665"/>
          </a:xfrm>
          <a:prstGeom prst="rect">
            <a:avLst/>
          </a:prstGeom>
          <a:noFill/>
        </p:spPr>
        <p:txBody>
          <a:bodyPr wrap="square" rtlCol="0">
            <a:spAutoFit/>
          </a:bodyPr>
          <a:lstStyle/>
          <a:p>
            <a:r>
              <a:rPr lang="en-US" dirty="0"/>
              <a:t>Peter parker</a:t>
            </a:r>
          </a:p>
        </p:txBody>
      </p:sp>
      <p:pic>
        <p:nvPicPr>
          <p:cNvPr id="1028" name="Picture 4" descr="Spiderman Peter Parker GIF - Spiderman Peter Parker Tobey Maguire -  Discover &amp; Share GIFs">
            <a:extLst>
              <a:ext uri="{FF2B5EF4-FFF2-40B4-BE49-F238E27FC236}">
                <a16:creationId xmlns:a16="http://schemas.microsoft.com/office/drawing/2014/main" id="{0BA81A04-64CB-2E0C-2D6E-8B459721CD3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962938" y="4746213"/>
            <a:ext cx="2830166" cy="1829947"/>
          </a:xfrm>
          <a:prstGeom prst="rect">
            <a:avLst/>
          </a:prstGeom>
          <a:noFill/>
          <a:extLst>
            <a:ext uri="{909E8E84-426E-40DD-AFC4-6F175D3DCCD1}">
              <a14:hiddenFill xmlns:a14="http://schemas.microsoft.com/office/drawing/2010/main">
                <a:solidFill>
                  <a:srgbClr val="FFFFFF"/>
                </a:solidFill>
              </a14:hiddenFill>
            </a:ext>
          </a:extLst>
        </p:spPr>
      </p:pic>
      <p:sp>
        <p:nvSpPr>
          <p:cNvPr id="10" name="Arrow: Right 9">
            <a:extLst>
              <a:ext uri="{FF2B5EF4-FFF2-40B4-BE49-F238E27FC236}">
                <a16:creationId xmlns:a16="http://schemas.microsoft.com/office/drawing/2014/main" id="{39FE8EC5-0518-74B3-1EBC-051899FA2F11}"/>
              </a:ext>
            </a:extLst>
          </p:cNvPr>
          <p:cNvSpPr/>
          <p:nvPr/>
        </p:nvSpPr>
        <p:spPr>
          <a:xfrm>
            <a:off x="4172050" y="5042764"/>
            <a:ext cx="3790888" cy="115212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Mutation</a:t>
            </a:r>
          </a:p>
          <a:p>
            <a:pPr algn="ctr"/>
            <a:r>
              <a:rPr lang="en-US" sz="1600" dirty="0"/>
              <a:t>IF_AMDP_MARKER_HDB</a:t>
            </a:r>
          </a:p>
        </p:txBody>
      </p:sp>
      <p:sp>
        <p:nvSpPr>
          <p:cNvPr id="11" name="TextBox 10">
            <a:extLst>
              <a:ext uri="{FF2B5EF4-FFF2-40B4-BE49-F238E27FC236}">
                <a16:creationId xmlns:a16="http://schemas.microsoft.com/office/drawing/2014/main" id="{70BC59F3-9915-B5AE-4C66-7666B7752D6B}"/>
              </a:ext>
            </a:extLst>
          </p:cNvPr>
          <p:cNvSpPr txBox="1"/>
          <p:nvPr/>
        </p:nvSpPr>
        <p:spPr>
          <a:xfrm>
            <a:off x="8542684" y="4345997"/>
            <a:ext cx="2592288" cy="461665"/>
          </a:xfrm>
          <a:prstGeom prst="rect">
            <a:avLst/>
          </a:prstGeom>
          <a:noFill/>
        </p:spPr>
        <p:txBody>
          <a:bodyPr wrap="square" rtlCol="0">
            <a:spAutoFit/>
          </a:bodyPr>
          <a:lstStyle/>
          <a:p>
            <a:r>
              <a:rPr lang="en-US" dirty="0"/>
              <a:t>Spiderman</a:t>
            </a:r>
          </a:p>
        </p:txBody>
      </p:sp>
    </p:spTree>
    <p:extLst>
      <p:ext uri="{BB962C8B-B14F-4D97-AF65-F5344CB8AC3E}">
        <p14:creationId xmlns:p14="http://schemas.microsoft.com/office/powerpoint/2010/main" val="1137341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026"/>
                                        </p:tgtEl>
                                        <p:attrNameLst>
                                          <p:attrName>style.visibility</p:attrName>
                                        </p:attrNameLst>
                                      </p:cBhvr>
                                      <p:to>
                                        <p:strVal val="visible"/>
                                      </p:to>
                                    </p:set>
                                    <p:animEffect transition="in" filter="fade">
                                      <p:cBhvr>
                                        <p:cTn id="21" dur="1000"/>
                                        <p:tgtEl>
                                          <p:spTgt spid="1026"/>
                                        </p:tgtEl>
                                      </p:cBhvr>
                                    </p:animEffect>
                                    <p:anim calcmode="lin" valueType="num">
                                      <p:cBhvr>
                                        <p:cTn id="22" dur="1000" fill="hold"/>
                                        <p:tgtEl>
                                          <p:spTgt spid="1026"/>
                                        </p:tgtEl>
                                        <p:attrNameLst>
                                          <p:attrName>ppt_x</p:attrName>
                                        </p:attrNameLst>
                                      </p:cBhvr>
                                      <p:tavLst>
                                        <p:tav tm="0">
                                          <p:val>
                                            <p:strVal val="#ppt_x"/>
                                          </p:val>
                                        </p:tav>
                                        <p:tav tm="100000">
                                          <p:val>
                                            <p:strVal val="#ppt_x"/>
                                          </p:val>
                                        </p:tav>
                                      </p:tavLst>
                                    </p:anim>
                                    <p:anim calcmode="lin" valueType="num">
                                      <p:cBhvr>
                                        <p:cTn id="23" dur="1000" fill="hold"/>
                                        <p:tgtEl>
                                          <p:spTgt spid="1026"/>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1000"/>
                                        <p:tgtEl>
                                          <p:spTgt spid="9"/>
                                        </p:tgtEl>
                                      </p:cBhvr>
                                    </p:animEffect>
                                    <p:anim calcmode="lin" valueType="num">
                                      <p:cBhvr>
                                        <p:cTn id="27" dur="1000" fill="hold"/>
                                        <p:tgtEl>
                                          <p:spTgt spid="9"/>
                                        </p:tgtEl>
                                        <p:attrNameLst>
                                          <p:attrName>ppt_x</p:attrName>
                                        </p:attrNameLst>
                                      </p:cBhvr>
                                      <p:tavLst>
                                        <p:tav tm="0">
                                          <p:val>
                                            <p:strVal val="#ppt_x"/>
                                          </p:val>
                                        </p:tav>
                                        <p:tav tm="100000">
                                          <p:val>
                                            <p:strVal val="#ppt_x"/>
                                          </p:val>
                                        </p:tav>
                                      </p:tavLst>
                                    </p:anim>
                                    <p:anim calcmode="lin" valueType="num">
                                      <p:cBhvr>
                                        <p:cTn id="28"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10"/>
                                        </p:tgtEl>
                                        <p:attrNameLst>
                                          <p:attrName>style.visibility</p:attrName>
                                        </p:attrNameLst>
                                      </p:cBhvr>
                                      <p:to>
                                        <p:strVal val="visible"/>
                                      </p:to>
                                    </p:set>
                                    <p:anim calcmode="lin" valueType="num">
                                      <p:cBhvr additive="base">
                                        <p:cTn id="33" dur="500" fill="hold"/>
                                        <p:tgtEl>
                                          <p:spTgt spid="10"/>
                                        </p:tgtEl>
                                        <p:attrNameLst>
                                          <p:attrName>ppt_x</p:attrName>
                                        </p:attrNameLst>
                                      </p:cBhvr>
                                      <p:tavLst>
                                        <p:tav tm="0">
                                          <p:val>
                                            <p:strVal val="#ppt_x"/>
                                          </p:val>
                                        </p:tav>
                                        <p:tav tm="100000">
                                          <p:val>
                                            <p:strVal val="#ppt_x"/>
                                          </p:val>
                                        </p:tav>
                                      </p:tavLst>
                                    </p:anim>
                                    <p:anim calcmode="lin" valueType="num">
                                      <p:cBhvr additive="base">
                                        <p:cTn id="3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nodeType="clickEffect">
                                  <p:stCondLst>
                                    <p:cond delay="0"/>
                                  </p:stCondLst>
                                  <p:childTnLst>
                                    <p:set>
                                      <p:cBhvr>
                                        <p:cTn id="38" dur="1" fill="hold">
                                          <p:stCondLst>
                                            <p:cond delay="0"/>
                                          </p:stCondLst>
                                        </p:cTn>
                                        <p:tgtEl>
                                          <p:spTgt spid="1028"/>
                                        </p:tgtEl>
                                        <p:attrNameLst>
                                          <p:attrName>style.visibility</p:attrName>
                                        </p:attrNameLst>
                                      </p:cBhvr>
                                      <p:to>
                                        <p:strVal val="visible"/>
                                      </p:to>
                                    </p:set>
                                    <p:animEffect transition="in" filter="fade">
                                      <p:cBhvr>
                                        <p:cTn id="39" dur="1000"/>
                                        <p:tgtEl>
                                          <p:spTgt spid="1028"/>
                                        </p:tgtEl>
                                      </p:cBhvr>
                                    </p:animEffect>
                                    <p:anim calcmode="lin" valueType="num">
                                      <p:cBhvr>
                                        <p:cTn id="40" dur="1000" fill="hold"/>
                                        <p:tgtEl>
                                          <p:spTgt spid="1028"/>
                                        </p:tgtEl>
                                        <p:attrNameLst>
                                          <p:attrName>ppt_x</p:attrName>
                                        </p:attrNameLst>
                                      </p:cBhvr>
                                      <p:tavLst>
                                        <p:tav tm="0">
                                          <p:val>
                                            <p:strVal val="#ppt_x"/>
                                          </p:val>
                                        </p:tav>
                                        <p:tav tm="100000">
                                          <p:val>
                                            <p:strVal val="#ppt_x"/>
                                          </p:val>
                                        </p:tav>
                                      </p:tavLst>
                                    </p:anim>
                                    <p:anim calcmode="lin" valueType="num">
                                      <p:cBhvr>
                                        <p:cTn id="41" dur="1000" fill="hold"/>
                                        <p:tgtEl>
                                          <p:spTgt spid="1028"/>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11"/>
                                        </p:tgtEl>
                                        <p:attrNameLst>
                                          <p:attrName>style.visibility</p:attrName>
                                        </p:attrNameLst>
                                      </p:cBhvr>
                                      <p:to>
                                        <p:strVal val="visible"/>
                                      </p:to>
                                    </p:set>
                                    <p:animEffect transition="in" filter="fade">
                                      <p:cBhvr>
                                        <p:cTn id="44" dur="1000"/>
                                        <p:tgtEl>
                                          <p:spTgt spid="11"/>
                                        </p:tgtEl>
                                      </p:cBhvr>
                                    </p:animEffect>
                                    <p:anim calcmode="lin" valueType="num">
                                      <p:cBhvr>
                                        <p:cTn id="45" dur="1000" fill="hold"/>
                                        <p:tgtEl>
                                          <p:spTgt spid="11"/>
                                        </p:tgtEl>
                                        <p:attrNameLst>
                                          <p:attrName>ppt_x</p:attrName>
                                        </p:attrNameLst>
                                      </p:cBhvr>
                                      <p:tavLst>
                                        <p:tav tm="0">
                                          <p:val>
                                            <p:strVal val="#ppt_x"/>
                                          </p:val>
                                        </p:tav>
                                        <p:tav tm="100000">
                                          <p:val>
                                            <p:strVal val="#ppt_x"/>
                                          </p:val>
                                        </p:tav>
                                      </p:tavLst>
                                    </p:anim>
                                    <p:anim calcmode="lin" valueType="num">
                                      <p:cBhvr>
                                        <p:cTn id="46"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42" presetClass="entr" presetSubtype="0" fill="hold" nodeType="clickEffect">
                                  <p:stCondLst>
                                    <p:cond delay="0"/>
                                  </p:stCondLst>
                                  <p:childTnLst>
                                    <p:set>
                                      <p:cBhvr>
                                        <p:cTn id="50" dur="1" fill="hold">
                                          <p:stCondLst>
                                            <p:cond delay="0"/>
                                          </p:stCondLst>
                                        </p:cTn>
                                        <p:tgtEl>
                                          <p:spTgt spid="3">
                                            <p:txEl>
                                              <p:pRg st="2" end="2"/>
                                            </p:txEl>
                                          </p:spTgt>
                                        </p:tgtEl>
                                        <p:attrNameLst>
                                          <p:attrName>style.visibility</p:attrName>
                                        </p:attrNameLst>
                                      </p:cBhvr>
                                      <p:to>
                                        <p:strVal val="visible"/>
                                      </p:to>
                                    </p:set>
                                    <p:animEffect transition="in" filter="fade">
                                      <p:cBhvr>
                                        <p:cTn id="51" dur="1000"/>
                                        <p:tgtEl>
                                          <p:spTgt spid="3">
                                            <p:txEl>
                                              <p:pRg st="2" end="2"/>
                                            </p:txEl>
                                          </p:spTgt>
                                        </p:tgtEl>
                                      </p:cBhvr>
                                    </p:animEffect>
                                    <p:anim calcmode="lin" valueType="num">
                                      <p:cBhvr>
                                        <p:cTn id="5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5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42" presetClass="entr" presetSubtype="0" fill="hold" nodeType="clickEffect">
                                  <p:stCondLst>
                                    <p:cond delay="0"/>
                                  </p:stCondLst>
                                  <p:childTnLst>
                                    <p:set>
                                      <p:cBhvr>
                                        <p:cTn id="57" dur="1" fill="hold">
                                          <p:stCondLst>
                                            <p:cond delay="0"/>
                                          </p:stCondLst>
                                        </p:cTn>
                                        <p:tgtEl>
                                          <p:spTgt spid="3">
                                            <p:txEl>
                                              <p:pRg st="3" end="3"/>
                                            </p:txEl>
                                          </p:spTgt>
                                        </p:tgtEl>
                                        <p:attrNameLst>
                                          <p:attrName>style.visibility</p:attrName>
                                        </p:attrNameLst>
                                      </p:cBhvr>
                                      <p:to>
                                        <p:strVal val="visible"/>
                                      </p:to>
                                    </p:set>
                                    <p:animEffect transition="in" filter="fade">
                                      <p:cBhvr>
                                        <p:cTn id="58" dur="1000"/>
                                        <p:tgtEl>
                                          <p:spTgt spid="3">
                                            <p:txEl>
                                              <p:pRg st="3" end="3"/>
                                            </p:txEl>
                                          </p:spTgt>
                                        </p:tgtEl>
                                      </p:cBhvr>
                                    </p:animEffect>
                                    <p:anim calcmode="lin" valueType="num">
                                      <p:cBhvr>
                                        <p:cTn id="5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6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42" presetClass="entr" presetSubtype="0" fill="hold" nodeType="clickEffect">
                                  <p:stCondLst>
                                    <p:cond delay="0"/>
                                  </p:stCondLst>
                                  <p:childTnLst>
                                    <p:set>
                                      <p:cBhvr>
                                        <p:cTn id="64" dur="1" fill="hold">
                                          <p:stCondLst>
                                            <p:cond delay="0"/>
                                          </p:stCondLst>
                                        </p:cTn>
                                        <p:tgtEl>
                                          <p:spTgt spid="3">
                                            <p:txEl>
                                              <p:pRg st="4" end="4"/>
                                            </p:txEl>
                                          </p:spTgt>
                                        </p:tgtEl>
                                        <p:attrNameLst>
                                          <p:attrName>style.visibility</p:attrName>
                                        </p:attrNameLst>
                                      </p:cBhvr>
                                      <p:to>
                                        <p:strVal val="visible"/>
                                      </p:to>
                                    </p:set>
                                    <p:animEffect transition="in" filter="fade">
                                      <p:cBhvr>
                                        <p:cTn id="65" dur="1000"/>
                                        <p:tgtEl>
                                          <p:spTgt spid="3">
                                            <p:txEl>
                                              <p:pRg st="4" end="4"/>
                                            </p:txEl>
                                          </p:spTgt>
                                        </p:tgtEl>
                                      </p:cBhvr>
                                    </p:animEffect>
                                    <p:anim calcmode="lin" valueType="num">
                                      <p:cBhvr>
                                        <p:cTn id="6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6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68" fill="hold">
                      <p:stCondLst>
                        <p:cond delay="indefinite"/>
                      </p:stCondLst>
                      <p:childTnLst>
                        <p:par>
                          <p:cTn id="69" fill="hold">
                            <p:stCondLst>
                              <p:cond delay="0"/>
                            </p:stCondLst>
                            <p:childTnLst>
                              <p:par>
                                <p:cTn id="70" presetID="42" presetClass="entr" presetSubtype="0" fill="hold" nodeType="clickEffect">
                                  <p:stCondLst>
                                    <p:cond delay="0"/>
                                  </p:stCondLst>
                                  <p:childTnLst>
                                    <p:set>
                                      <p:cBhvr>
                                        <p:cTn id="71" dur="1" fill="hold">
                                          <p:stCondLst>
                                            <p:cond delay="0"/>
                                          </p:stCondLst>
                                        </p:cTn>
                                        <p:tgtEl>
                                          <p:spTgt spid="3">
                                            <p:txEl>
                                              <p:pRg st="5" end="5"/>
                                            </p:txEl>
                                          </p:spTgt>
                                        </p:tgtEl>
                                        <p:attrNameLst>
                                          <p:attrName>style.visibility</p:attrName>
                                        </p:attrNameLst>
                                      </p:cBhvr>
                                      <p:to>
                                        <p:strVal val="visible"/>
                                      </p:to>
                                    </p:set>
                                    <p:animEffect transition="in" filter="fade">
                                      <p:cBhvr>
                                        <p:cTn id="72" dur="1000"/>
                                        <p:tgtEl>
                                          <p:spTgt spid="3">
                                            <p:txEl>
                                              <p:pRg st="5" end="5"/>
                                            </p:txEl>
                                          </p:spTgt>
                                        </p:tgtEl>
                                      </p:cBhvr>
                                    </p:animEffect>
                                    <p:anim calcmode="lin" valueType="num">
                                      <p:cBhvr>
                                        <p:cTn id="7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74"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42" presetClass="entr" presetSubtype="0" fill="hold" nodeType="clickEffect">
                                  <p:stCondLst>
                                    <p:cond delay="0"/>
                                  </p:stCondLst>
                                  <p:childTnLst>
                                    <p:set>
                                      <p:cBhvr>
                                        <p:cTn id="78" dur="1" fill="hold">
                                          <p:stCondLst>
                                            <p:cond delay="0"/>
                                          </p:stCondLst>
                                        </p:cTn>
                                        <p:tgtEl>
                                          <p:spTgt spid="3">
                                            <p:txEl>
                                              <p:pRg st="6" end="6"/>
                                            </p:txEl>
                                          </p:spTgt>
                                        </p:tgtEl>
                                        <p:attrNameLst>
                                          <p:attrName>style.visibility</p:attrName>
                                        </p:attrNameLst>
                                      </p:cBhvr>
                                      <p:to>
                                        <p:strVal val="visible"/>
                                      </p:to>
                                    </p:set>
                                    <p:animEffect transition="in" filter="fade">
                                      <p:cBhvr>
                                        <p:cTn id="79" dur="1000"/>
                                        <p:tgtEl>
                                          <p:spTgt spid="3">
                                            <p:txEl>
                                              <p:pRg st="6" end="6"/>
                                            </p:txEl>
                                          </p:spTgt>
                                        </p:tgtEl>
                                      </p:cBhvr>
                                    </p:animEffect>
                                    <p:anim calcmode="lin" valueType="num">
                                      <p:cBhvr>
                                        <p:cTn id="80"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81"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82" fill="hold">
                      <p:stCondLst>
                        <p:cond delay="indefinite"/>
                      </p:stCondLst>
                      <p:childTnLst>
                        <p:par>
                          <p:cTn id="83" fill="hold">
                            <p:stCondLst>
                              <p:cond delay="0"/>
                            </p:stCondLst>
                            <p:childTnLst>
                              <p:par>
                                <p:cTn id="84" presetID="42" presetClass="entr" presetSubtype="0" fill="hold" nodeType="clickEffect">
                                  <p:stCondLst>
                                    <p:cond delay="0"/>
                                  </p:stCondLst>
                                  <p:childTnLst>
                                    <p:set>
                                      <p:cBhvr>
                                        <p:cTn id="85" dur="1" fill="hold">
                                          <p:stCondLst>
                                            <p:cond delay="0"/>
                                          </p:stCondLst>
                                        </p:cTn>
                                        <p:tgtEl>
                                          <p:spTgt spid="3">
                                            <p:txEl>
                                              <p:pRg st="7" end="7"/>
                                            </p:txEl>
                                          </p:spTgt>
                                        </p:tgtEl>
                                        <p:attrNameLst>
                                          <p:attrName>style.visibility</p:attrName>
                                        </p:attrNameLst>
                                      </p:cBhvr>
                                      <p:to>
                                        <p:strVal val="visible"/>
                                      </p:to>
                                    </p:set>
                                    <p:animEffect transition="in" filter="fade">
                                      <p:cBhvr>
                                        <p:cTn id="86" dur="1000"/>
                                        <p:tgtEl>
                                          <p:spTgt spid="3">
                                            <p:txEl>
                                              <p:pRg st="7" end="7"/>
                                            </p:txEl>
                                          </p:spTgt>
                                        </p:tgtEl>
                                      </p:cBhvr>
                                    </p:animEffect>
                                    <p:anim calcmode="lin" valueType="num">
                                      <p:cBhvr>
                                        <p:cTn id="87"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88"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89" fill="hold">
                      <p:stCondLst>
                        <p:cond delay="indefinite"/>
                      </p:stCondLst>
                      <p:childTnLst>
                        <p:par>
                          <p:cTn id="90" fill="hold">
                            <p:stCondLst>
                              <p:cond delay="0"/>
                            </p:stCondLst>
                            <p:childTnLst>
                              <p:par>
                                <p:cTn id="91" presetID="42" presetClass="entr" presetSubtype="0" fill="hold" nodeType="clickEffect">
                                  <p:stCondLst>
                                    <p:cond delay="0"/>
                                  </p:stCondLst>
                                  <p:childTnLst>
                                    <p:set>
                                      <p:cBhvr>
                                        <p:cTn id="92" dur="1" fill="hold">
                                          <p:stCondLst>
                                            <p:cond delay="0"/>
                                          </p:stCondLst>
                                        </p:cTn>
                                        <p:tgtEl>
                                          <p:spTgt spid="3">
                                            <p:txEl>
                                              <p:pRg st="8" end="8"/>
                                            </p:txEl>
                                          </p:spTgt>
                                        </p:tgtEl>
                                        <p:attrNameLst>
                                          <p:attrName>style.visibility</p:attrName>
                                        </p:attrNameLst>
                                      </p:cBhvr>
                                      <p:to>
                                        <p:strVal val="visible"/>
                                      </p:to>
                                    </p:set>
                                    <p:animEffect transition="in" filter="fade">
                                      <p:cBhvr>
                                        <p:cTn id="93" dur="1000"/>
                                        <p:tgtEl>
                                          <p:spTgt spid="3">
                                            <p:txEl>
                                              <p:pRg st="8" end="8"/>
                                            </p:txEl>
                                          </p:spTgt>
                                        </p:tgtEl>
                                      </p:cBhvr>
                                    </p:animEffect>
                                    <p:anim calcmode="lin" valueType="num">
                                      <p:cBhvr>
                                        <p:cTn id="94"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95" dur="10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96" fill="hold">
                      <p:stCondLst>
                        <p:cond delay="indefinite"/>
                      </p:stCondLst>
                      <p:childTnLst>
                        <p:par>
                          <p:cTn id="97" fill="hold">
                            <p:stCondLst>
                              <p:cond delay="0"/>
                            </p:stCondLst>
                            <p:childTnLst>
                              <p:par>
                                <p:cTn id="98" presetID="42" presetClass="entr" presetSubtype="0" fill="hold" nodeType="clickEffect">
                                  <p:stCondLst>
                                    <p:cond delay="0"/>
                                  </p:stCondLst>
                                  <p:childTnLst>
                                    <p:set>
                                      <p:cBhvr>
                                        <p:cTn id="99" dur="1" fill="hold">
                                          <p:stCondLst>
                                            <p:cond delay="0"/>
                                          </p:stCondLst>
                                        </p:cTn>
                                        <p:tgtEl>
                                          <p:spTgt spid="3">
                                            <p:txEl>
                                              <p:pRg st="9" end="9"/>
                                            </p:txEl>
                                          </p:spTgt>
                                        </p:tgtEl>
                                        <p:attrNameLst>
                                          <p:attrName>style.visibility</p:attrName>
                                        </p:attrNameLst>
                                      </p:cBhvr>
                                      <p:to>
                                        <p:strVal val="visible"/>
                                      </p:to>
                                    </p:set>
                                    <p:animEffect transition="in" filter="fade">
                                      <p:cBhvr>
                                        <p:cTn id="100" dur="1000"/>
                                        <p:tgtEl>
                                          <p:spTgt spid="3">
                                            <p:txEl>
                                              <p:pRg st="9" end="9"/>
                                            </p:txEl>
                                          </p:spTgt>
                                        </p:tgtEl>
                                      </p:cBhvr>
                                    </p:animEffect>
                                    <p:anim calcmode="lin" valueType="num">
                                      <p:cBhvr>
                                        <p:cTn id="101" dur="1000" fill="hold"/>
                                        <p:tgtEl>
                                          <p:spTgt spid="3">
                                            <p:txEl>
                                              <p:pRg st="9" end="9"/>
                                            </p:txEl>
                                          </p:spTgt>
                                        </p:tgtEl>
                                        <p:attrNameLst>
                                          <p:attrName>ppt_x</p:attrName>
                                        </p:attrNameLst>
                                      </p:cBhvr>
                                      <p:tavLst>
                                        <p:tav tm="0">
                                          <p:val>
                                            <p:strVal val="#ppt_x"/>
                                          </p:val>
                                        </p:tav>
                                        <p:tav tm="100000">
                                          <p:val>
                                            <p:strVal val="#ppt_x"/>
                                          </p:val>
                                        </p:tav>
                                      </p:tavLst>
                                    </p:anim>
                                    <p:anim calcmode="lin" valueType="num">
                                      <p:cBhvr>
                                        <p:cTn id="102" dur="1000" fill="hold"/>
                                        <p:tgtEl>
                                          <p:spTgt spid="3">
                                            <p:txEl>
                                              <p:pRg st="9" end="9"/>
                                            </p:txEl>
                                          </p:spTgt>
                                        </p:tgtEl>
                                        <p:attrNameLst>
                                          <p:attrName>ppt_y</p:attrName>
                                        </p:attrNameLst>
                                      </p:cBhvr>
                                      <p:tavLst>
                                        <p:tav tm="0">
                                          <p:val>
                                            <p:strVal val="#ppt_y+.1"/>
                                          </p:val>
                                        </p:tav>
                                        <p:tav tm="100000">
                                          <p:val>
                                            <p:strVal val="#ppt_y"/>
                                          </p:val>
                                        </p:tav>
                                      </p:tavLst>
                                    </p:anim>
                                  </p:childTnLst>
                                </p:cTn>
                              </p:par>
                            </p:childTnLst>
                          </p:cTn>
                        </p:par>
                      </p:childTnLst>
                    </p:cTn>
                  </p:par>
                  <p:par>
                    <p:cTn id="103" fill="hold">
                      <p:stCondLst>
                        <p:cond delay="indefinite"/>
                      </p:stCondLst>
                      <p:childTnLst>
                        <p:par>
                          <p:cTn id="104" fill="hold">
                            <p:stCondLst>
                              <p:cond delay="0"/>
                            </p:stCondLst>
                            <p:childTnLst>
                              <p:par>
                                <p:cTn id="105" presetID="42" presetClass="entr" presetSubtype="0" fill="hold" nodeType="clickEffect">
                                  <p:stCondLst>
                                    <p:cond delay="0"/>
                                  </p:stCondLst>
                                  <p:childTnLst>
                                    <p:set>
                                      <p:cBhvr>
                                        <p:cTn id="106" dur="1" fill="hold">
                                          <p:stCondLst>
                                            <p:cond delay="0"/>
                                          </p:stCondLst>
                                        </p:cTn>
                                        <p:tgtEl>
                                          <p:spTgt spid="3">
                                            <p:txEl>
                                              <p:pRg st="10" end="10"/>
                                            </p:txEl>
                                          </p:spTgt>
                                        </p:tgtEl>
                                        <p:attrNameLst>
                                          <p:attrName>style.visibility</p:attrName>
                                        </p:attrNameLst>
                                      </p:cBhvr>
                                      <p:to>
                                        <p:strVal val="visible"/>
                                      </p:to>
                                    </p:set>
                                    <p:animEffect transition="in" filter="fade">
                                      <p:cBhvr>
                                        <p:cTn id="107" dur="1000"/>
                                        <p:tgtEl>
                                          <p:spTgt spid="3">
                                            <p:txEl>
                                              <p:pRg st="10" end="10"/>
                                            </p:txEl>
                                          </p:spTgt>
                                        </p:tgtEl>
                                      </p:cBhvr>
                                    </p:animEffect>
                                    <p:anim calcmode="lin" valueType="num">
                                      <p:cBhvr>
                                        <p:cTn id="108" dur="1000" fill="hold"/>
                                        <p:tgtEl>
                                          <p:spTgt spid="3">
                                            <p:txEl>
                                              <p:pRg st="10" end="10"/>
                                            </p:txEl>
                                          </p:spTgt>
                                        </p:tgtEl>
                                        <p:attrNameLst>
                                          <p:attrName>ppt_x</p:attrName>
                                        </p:attrNameLst>
                                      </p:cBhvr>
                                      <p:tavLst>
                                        <p:tav tm="0">
                                          <p:val>
                                            <p:strVal val="#ppt_x"/>
                                          </p:val>
                                        </p:tav>
                                        <p:tav tm="100000">
                                          <p:val>
                                            <p:strVal val="#ppt_x"/>
                                          </p:val>
                                        </p:tav>
                                      </p:tavLst>
                                    </p:anim>
                                    <p:anim calcmode="lin" valueType="num">
                                      <p:cBhvr>
                                        <p:cTn id="109" dur="1000" fill="hold"/>
                                        <p:tgtEl>
                                          <p:spTgt spid="3">
                                            <p:txEl>
                                              <p:pRg st="10" end="1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animBg="1"/>
      <p:bldP spid="11"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7">
            <a:extLst>
              <a:ext uri="{FF2B5EF4-FFF2-40B4-BE49-F238E27FC236}">
                <a16:creationId xmlns:a16="http://schemas.microsoft.com/office/drawing/2014/main" id="{88E61238-5293-706C-0972-3E7CDF4CE539}"/>
              </a:ext>
            </a:extLst>
          </p:cNvPr>
          <p:cNvSpPr txBox="1">
            <a:spLocks/>
          </p:cNvSpPr>
          <p:nvPr/>
        </p:nvSpPr>
        <p:spPr>
          <a:xfrm>
            <a:off x="228540" y="171288"/>
            <a:ext cx="11030576" cy="70151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599" b="1" dirty="0">
                <a:latin typeface="Cooper Black" panose="0208090404030B020404" pitchFamily="18" charset="0"/>
                <a:cs typeface="Times New Roman" panose="02020603050405020304" pitchFamily="18" charset="0"/>
              </a:rPr>
              <a:t>OIA Scenario – Based on EPM Model</a:t>
            </a:r>
            <a:endParaRPr lang="en-IN" sz="3599" b="1" dirty="0">
              <a:latin typeface="Cooper Black" panose="0208090404030B0204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BDCBDF49-CDF7-36F5-7146-36FE35274F4E}"/>
              </a:ext>
            </a:extLst>
          </p:cNvPr>
          <p:cNvSpPr txBox="1"/>
          <p:nvPr/>
        </p:nvSpPr>
        <p:spPr>
          <a:xfrm>
            <a:off x="340379" y="871680"/>
            <a:ext cx="9354433" cy="2308324"/>
          </a:xfrm>
          <a:prstGeom prst="rect">
            <a:avLst/>
          </a:prstGeom>
          <a:noFill/>
        </p:spPr>
        <p:txBody>
          <a:bodyPr wrap="square" rtlCol="0">
            <a:spAutoFit/>
          </a:bodyPr>
          <a:lstStyle/>
          <a:p>
            <a:r>
              <a:rPr lang="en-US" sz="1800" b="1" dirty="0"/>
              <a:t>Open Item Analysis Scenario</a:t>
            </a:r>
          </a:p>
          <a:p>
            <a:r>
              <a:rPr lang="en-US" sz="1800" dirty="0"/>
              <a:t>Mr. </a:t>
            </a:r>
            <a:r>
              <a:rPr lang="en-US" sz="1800" dirty="0" err="1"/>
              <a:t>Jems</a:t>
            </a:r>
            <a:r>
              <a:rPr lang="en-US" sz="1800" dirty="0"/>
              <a:t> is 65-year-old men, working in </a:t>
            </a:r>
            <a:r>
              <a:rPr lang="en-US" sz="1800" dirty="0" err="1"/>
              <a:t>ITeIO</a:t>
            </a:r>
            <a:r>
              <a:rPr lang="en-US" sz="1800" dirty="0"/>
              <a:t> company since last 25 years as an </a:t>
            </a:r>
            <a:r>
              <a:rPr lang="en-US" sz="1800" b="1" dirty="0"/>
              <a:t>account receivable accountant.</a:t>
            </a:r>
            <a:r>
              <a:rPr lang="en-US" sz="1800" dirty="0"/>
              <a:t> He drives Audi A8 and lives in downtown in his own house near the lake. He loves reading books and do gardening. </a:t>
            </a:r>
          </a:p>
          <a:p>
            <a:endParaRPr lang="en-IN" sz="1800" b="1" dirty="0"/>
          </a:p>
          <a:p>
            <a:endParaRPr lang="en-IN" sz="1800" b="1" dirty="0"/>
          </a:p>
          <a:p>
            <a:r>
              <a:rPr lang="en-IN" sz="1800" b="1" dirty="0"/>
              <a:t>Who is an Account Receivable Accountant?</a:t>
            </a:r>
          </a:p>
          <a:p>
            <a:endParaRPr lang="en-US" sz="1800" dirty="0"/>
          </a:p>
        </p:txBody>
      </p:sp>
      <p:sp>
        <p:nvSpPr>
          <p:cNvPr id="4" name="TextBox 3">
            <a:extLst>
              <a:ext uri="{FF2B5EF4-FFF2-40B4-BE49-F238E27FC236}">
                <a16:creationId xmlns:a16="http://schemas.microsoft.com/office/drawing/2014/main" id="{8803427F-BBC4-98B2-1F0F-6E79C1BEC402}"/>
              </a:ext>
            </a:extLst>
          </p:cNvPr>
          <p:cNvSpPr txBox="1"/>
          <p:nvPr/>
        </p:nvSpPr>
        <p:spPr>
          <a:xfrm>
            <a:off x="9356167" y="6513311"/>
            <a:ext cx="2962553" cy="307697"/>
          </a:xfrm>
          <a:prstGeom prst="rect">
            <a:avLst/>
          </a:prstGeom>
          <a:noFill/>
        </p:spPr>
        <p:txBody>
          <a:bodyPr wrap="square">
            <a:spAutoFit/>
          </a:bodyPr>
          <a:lstStyle/>
          <a:p>
            <a:r>
              <a:rPr lang="en-US" sz="1400" dirty="0">
                <a:solidFill>
                  <a:srgbClr val="C00000"/>
                </a:solidFill>
                <a:latin typeface="Cooper Black" panose="0208090404030B020404" pitchFamily="18" charset="0"/>
              </a:rPr>
              <a:t>www.anubhavtrainings.com</a:t>
            </a:r>
            <a:endParaRPr lang="en-IN" sz="1400" dirty="0">
              <a:solidFill>
                <a:srgbClr val="C00000"/>
              </a:solidFill>
              <a:latin typeface="Cooper Black" panose="0208090404030B020404" pitchFamily="18" charset="0"/>
            </a:endParaRPr>
          </a:p>
        </p:txBody>
      </p:sp>
      <p:pic>
        <p:nvPicPr>
          <p:cNvPr id="5" name="Picture 4">
            <a:extLst>
              <a:ext uri="{FF2B5EF4-FFF2-40B4-BE49-F238E27FC236}">
                <a16:creationId xmlns:a16="http://schemas.microsoft.com/office/drawing/2014/main" id="{1CFC86E7-6CB2-CA3E-46F1-E90A72AAF2E8}"/>
              </a:ext>
            </a:extLst>
          </p:cNvPr>
          <p:cNvPicPr>
            <a:picLocks noChangeAspect="1"/>
          </p:cNvPicPr>
          <p:nvPr/>
        </p:nvPicPr>
        <p:blipFill>
          <a:blip r:embed="rId2"/>
          <a:stretch>
            <a:fillRect/>
          </a:stretch>
        </p:blipFill>
        <p:spPr>
          <a:xfrm>
            <a:off x="11691526" y="71243"/>
            <a:ext cx="456414" cy="450803"/>
          </a:xfrm>
          <a:prstGeom prst="rect">
            <a:avLst/>
          </a:prstGeom>
        </p:spPr>
      </p:pic>
      <p:sp>
        <p:nvSpPr>
          <p:cNvPr id="6" name="TextBox 5">
            <a:extLst>
              <a:ext uri="{FF2B5EF4-FFF2-40B4-BE49-F238E27FC236}">
                <a16:creationId xmlns:a16="http://schemas.microsoft.com/office/drawing/2014/main" id="{81B9A001-2EEA-D0AB-C568-AF7E95AA8A13}"/>
              </a:ext>
            </a:extLst>
          </p:cNvPr>
          <p:cNvSpPr txBox="1"/>
          <p:nvPr/>
        </p:nvSpPr>
        <p:spPr>
          <a:xfrm>
            <a:off x="116701" y="6559465"/>
            <a:ext cx="223678" cy="261542"/>
          </a:xfrm>
          <a:prstGeom prst="rect">
            <a:avLst/>
          </a:prstGeom>
          <a:noFill/>
        </p:spPr>
        <p:txBody>
          <a:bodyPr wrap="square" rtlCol="0">
            <a:spAutoFit/>
          </a:bodyPr>
          <a:lstStyle/>
          <a:p>
            <a:r>
              <a:rPr lang="en-US" sz="1050" dirty="0"/>
              <a:t>9</a:t>
            </a:r>
            <a:endParaRPr lang="en-IN" sz="1050" dirty="0"/>
          </a:p>
        </p:txBody>
      </p:sp>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CB4E87A2-A9AE-8BDB-0697-A4F2940C8695}"/>
                  </a:ext>
                </a:extLst>
              </p14:cNvPr>
              <p14:cNvContentPartPr/>
              <p14:nvPr/>
            </p14:nvContentPartPr>
            <p14:xfrm>
              <a:off x="2145232" y="532584"/>
              <a:ext cx="360" cy="360"/>
            </p14:xfrm>
          </p:contentPart>
        </mc:Choice>
        <mc:Fallback xmlns="">
          <p:pic>
            <p:nvPicPr>
              <p:cNvPr id="7" name="Ink 6">
                <a:extLst>
                  <a:ext uri="{FF2B5EF4-FFF2-40B4-BE49-F238E27FC236}">
                    <a16:creationId xmlns:a16="http://schemas.microsoft.com/office/drawing/2014/main" id="{CB4E87A2-A9AE-8BDB-0697-A4F2940C8695}"/>
                  </a:ext>
                </a:extLst>
              </p:cNvPr>
              <p:cNvPicPr/>
              <p:nvPr/>
            </p:nvPicPr>
            <p:blipFill>
              <a:blip r:embed="rId4"/>
              <a:stretch>
                <a:fillRect/>
              </a:stretch>
            </p:blipFill>
            <p:spPr>
              <a:xfrm>
                <a:off x="2136232" y="52358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C2D6E5E4-B9D1-F4A6-5224-5BCDF2CB970C}"/>
                  </a:ext>
                </a:extLst>
              </p14:cNvPr>
              <p14:cNvContentPartPr/>
              <p14:nvPr/>
            </p14:nvContentPartPr>
            <p14:xfrm>
              <a:off x="1408144" y="625800"/>
              <a:ext cx="360" cy="1800"/>
            </p14:xfrm>
          </p:contentPart>
        </mc:Choice>
        <mc:Fallback xmlns="">
          <p:pic>
            <p:nvPicPr>
              <p:cNvPr id="8" name="Ink 7">
                <a:extLst>
                  <a:ext uri="{FF2B5EF4-FFF2-40B4-BE49-F238E27FC236}">
                    <a16:creationId xmlns:a16="http://schemas.microsoft.com/office/drawing/2014/main" id="{C2D6E5E4-B9D1-F4A6-5224-5BCDF2CB970C}"/>
                  </a:ext>
                </a:extLst>
              </p:cNvPr>
              <p:cNvPicPr/>
              <p:nvPr/>
            </p:nvPicPr>
            <p:blipFill>
              <a:blip r:embed="rId4"/>
              <a:stretch>
                <a:fillRect/>
              </a:stretch>
            </p:blipFill>
            <p:spPr>
              <a:xfrm>
                <a:off x="1399144" y="616800"/>
                <a:ext cx="18000" cy="19440"/>
              </a:xfrm>
              <a:prstGeom prst="rect">
                <a:avLst/>
              </a:prstGeom>
            </p:spPr>
          </p:pic>
        </mc:Fallback>
      </mc:AlternateContent>
      <p:pic>
        <p:nvPicPr>
          <p:cNvPr id="1026" name="Picture 2" descr="6,504 Old Man Face Illustrations &amp; Clip Art - iStock | Very ...">
            <a:extLst>
              <a:ext uri="{FF2B5EF4-FFF2-40B4-BE49-F238E27FC236}">
                <a16:creationId xmlns:a16="http://schemas.microsoft.com/office/drawing/2014/main" id="{8A7AFEC2-9110-2C73-0EF8-F312D05D3961}"/>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805544" y="692697"/>
            <a:ext cx="2266579" cy="208823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5D6789B0-1D6B-26C1-608A-AE6FDF3F8485}"/>
              </a:ext>
            </a:extLst>
          </p:cNvPr>
          <p:cNvSpPr txBox="1"/>
          <p:nvPr/>
        </p:nvSpPr>
        <p:spPr>
          <a:xfrm>
            <a:off x="297244" y="3116689"/>
            <a:ext cx="11594335" cy="1477328"/>
          </a:xfrm>
          <a:prstGeom prst="rect">
            <a:avLst/>
          </a:prstGeom>
          <a:noFill/>
        </p:spPr>
        <p:txBody>
          <a:bodyPr wrap="square" rtlCol="0">
            <a:spAutoFit/>
          </a:bodyPr>
          <a:lstStyle/>
          <a:p>
            <a:r>
              <a:rPr lang="en-US" sz="1800" dirty="0"/>
              <a:t>Cash has a very important role for the success of the business. It is in the best interest of a company to collect the pending dues from their customers on time. By putting this cash back into the system company can execute their expansion plans and perform better for profitability in the future. An accountant’s job is to look into the system and find out all the unpaid invoices. He typically comes into the office and look for invoices are pending since long time and exceeds a particular threshold. Classify these invoices and perform dunning (contact customers).</a:t>
            </a:r>
          </a:p>
        </p:txBody>
      </p:sp>
    </p:spTree>
    <p:extLst>
      <p:ext uri="{BB962C8B-B14F-4D97-AF65-F5344CB8AC3E}">
        <p14:creationId xmlns:p14="http://schemas.microsoft.com/office/powerpoint/2010/main" val="2296172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026"/>
                                        </p:tgtEl>
                                        <p:attrNameLst>
                                          <p:attrName>style.visibility</p:attrName>
                                        </p:attrNameLst>
                                      </p:cBhvr>
                                      <p:to>
                                        <p:strVal val="visible"/>
                                      </p:to>
                                    </p:set>
                                    <p:animEffect transition="in" filter="fade">
                                      <p:cBhvr>
                                        <p:cTn id="12" dur="1000"/>
                                        <p:tgtEl>
                                          <p:spTgt spid="1026"/>
                                        </p:tgtEl>
                                      </p:cBhvr>
                                    </p:animEffect>
                                    <p:anim calcmode="lin" valueType="num">
                                      <p:cBhvr>
                                        <p:cTn id="13" dur="1000" fill="hold"/>
                                        <p:tgtEl>
                                          <p:spTgt spid="1026"/>
                                        </p:tgtEl>
                                        <p:attrNameLst>
                                          <p:attrName>ppt_x</p:attrName>
                                        </p:attrNameLst>
                                      </p:cBhvr>
                                      <p:tavLst>
                                        <p:tav tm="0">
                                          <p:val>
                                            <p:strVal val="#ppt_x"/>
                                          </p:val>
                                        </p:tav>
                                        <p:tav tm="100000">
                                          <p:val>
                                            <p:strVal val="#ppt_x"/>
                                          </p:val>
                                        </p:tav>
                                      </p:tavLst>
                                    </p:anim>
                                    <p:anim calcmode="lin" valueType="num">
                                      <p:cBhvr>
                                        <p:cTn id="14" dur="1000" fill="hold"/>
                                        <p:tgtEl>
                                          <p:spTgt spid="1026"/>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9">
                                            <p:txEl>
                                              <p:pRg st="0" end="0"/>
                                            </p:txEl>
                                          </p:spTgt>
                                        </p:tgtEl>
                                        <p:attrNameLst>
                                          <p:attrName>style.visibility</p:attrName>
                                        </p:attrNameLst>
                                      </p:cBhvr>
                                      <p:to>
                                        <p:strVal val="visible"/>
                                      </p:to>
                                    </p:set>
                                    <p:animEffect transition="in" filter="fade">
                                      <p:cBhvr>
                                        <p:cTn id="19" dur="1000"/>
                                        <p:tgtEl>
                                          <p:spTgt spid="9">
                                            <p:txEl>
                                              <p:pRg st="0" end="0"/>
                                            </p:txEl>
                                          </p:spTgt>
                                        </p:tgtEl>
                                      </p:cBhvr>
                                    </p:animEffect>
                                    <p:anim calcmode="lin" valueType="num">
                                      <p:cBhvr>
                                        <p:cTn id="20" dur="10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21" dur="100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7">
            <a:extLst>
              <a:ext uri="{FF2B5EF4-FFF2-40B4-BE49-F238E27FC236}">
                <a16:creationId xmlns:a16="http://schemas.microsoft.com/office/drawing/2014/main" id="{88E61238-5293-706C-0972-3E7CDF4CE539}"/>
              </a:ext>
            </a:extLst>
          </p:cNvPr>
          <p:cNvSpPr txBox="1">
            <a:spLocks/>
          </p:cNvSpPr>
          <p:nvPr/>
        </p:nvSpPr>
        <p:spPr>
          <a:xfrm>
            <a:off x="228540" y="171288"/>
            <a:ext cx="11030576" cy="70151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599" b="1" dirty="0">
                <a:latin typeface="Cooper Black" panose="0208090404030B020404" pitchFamily="18" charset="0"/>
                <a:cs typeface="Times New Roman" panose="02020603050405020304" pitchFamily="18" charset="0"/>
              </a:rPr>
              <a:t>Takt Plan</a:t>
            </a:r>
            <a:endParaRPr lang="en-IN" sz="3599" b="1" dirty="0">
              <a:latin typeface="Cooper Black" panose="0208090404030B0204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BDCBDF49-CDF7-36F5-7146-36FE35274F4E}"/>
              </a:ext>
            </a:extLst>
          </p:cNvPr>
          <p:cNvSpPr txBox="1"/>
          <p:nvPr/>
        </p:nvSpPr>
        <p:spPr>
          <a:xfrm>
            <a:off x="340379" y="871680"/>
            <a:ext cx="11619905" cy="4524315"/>
          </a:xfrm>
          <a:prstGeom prst="rect">
            <a:avLst/>
          </a:prstGeom>
          <a:noFill/>
        </p:spPr>
        <p:txBody>
          <a:bodyPr wrap="square" rtlCol="0">
            <a:spAutoFit/>
          </a:bodyPr>
          <a:lstStyle/>
          <a:p>
            <a:pPr marL="342900" indent="-342900">
              <a:buAutoNum type="arabicPeriod"/>
            </a:pPr>
            <a:r>
              <a:rPr lang="en-US" sz="1600" dirty="0"/>
              <a:t>Store the threshold levels inside a customizing table for the user – ZDP_CUST</a:t>
            </a:r>
          </a:p>
          <a:p>
            <a:pPr marL="342900" indent="-342900">
              <a:buAutoNum type="arabicPeriod"/>
            </a:pPr>
            <a:endParaRPr lang="en-US" sz="1600" dirty="0"/>
          </a:p>
          <a:p>
            <a:pPr marL="342900" indent="-342900">
              <a:buAutoNum type="arabicPeriod"/>
            </a:pPr>
            <a:r>
              <a:rPr lang="en-US" sz="1600" dirty="0"/>
              <a:t>How long the invoices are due on average days basis</a:t>
            </a:r>
          </a:p>
          <a:p>
            <a:pPr marL="952393" lvl="1" indent="-342900">
              <a:buAutoNum type="arabicPeriod"/>
            </a:pPr>
            <a:r>
              <a:rPr lang="en-US" sz="1600" dirty="0"/>
              <a:t>Invoices which are unpaid by the customers – SNWD_SO_INV_HEAD where </a:t>
            </a:r>
            <a:r>
              <a:rPr lang="en-US" sz="1600" dirty="0" err="1"/>
              <a:t>Payment_status</a:t>
            </a:r>
            <a:r>
              <a:rPr lang="en-US" sz="1600" dirty="0"/>
              <a:t> = ‘’</a:t>
            </a:r>
          </a:p>
          <a:p>
            <a:pPr marL="952393" lvl="1" indent="-342900">
              <a:buAutoNum type="arabicPeriod"/>
            </a:pPr>
            <a:r>
              <a:rPr lang="en-US" sz="1600" dirty="0"/>
              <a:t>Calculate the average no. of days since when every invoice is pending for each customer (Today – When was changed)</a:t>
            </a:r>
          </a:p>
          <a:p>
            <a:pPr marL="952393" lvl="1" indent="-342900">
              <a:buAutoNum type="arabicPeriod"/>
            </a:pPr>
            <a:r>
              <a:rPr lang="en-US" sz="1600" dirty="0"/>
              <a:t>We will calculate average = Total (How many days all invoices are due) / Count (Count of invoices)</a:t>
            </a:r>
          </a:p>
          <a:p>
            <a:pPr lvl="2"/>
            <a:r>
              <a:rPr lang="en-US" sz="1600" dirty="0"/>
              <a:t>e.g. total 4 invoices due as 10,20,30,5 = 10+20+30+5 / 4</a:t>
            </a:r>
          </a:p>
          <a:p>
            <a:pPr marL="952393" lvl="1" indent="-342900">
              <a:buAutoNum type="arabicPeriod" startAt="4"/>
            </a:pPr>
            <a:r>
              <a:rPr lang="en-US" sz="1600" dirty="0"/>
              <a:t>Join this with the customer master SNWD_BPA</a:t>
            </a:r>
          </a:p>
          <a:p>
            <a:pPr marL="952393" lvl="1" indent="-342900">
              <a:buAutoNum type="arabicPeriod" startAt="4"/>
            </a:pPr>
            <a:endParaRPr lang="en-US" sz="1600" dirty="0"/>
          </a:p>
          <a:p>
            <a:r>
              <a:rPr lang="en-US" sz="1600" dirty="0"/>
              <a:t>3. Calculate the total due amount in </a:t>
            </a:r>
            <a:r>
              <a:rPr lang="en-US" sz="1600" b="1" dirty="0"/>
              <a:t>common currency</a:t>
            </a:r>
          </a:p>
          <a:p>
            <a:r>
              <a:rPr lang="en-US" sz="1600" b="1" dirty="0"/>
              <a:t>           </a:t>
            </a:r>
            <a:r>
              <a:rPr lang="en-US" sz="1600" dirty="0"/>
              <a:t>1. Find the open invoices which are due SNWD_SO_INV_HEAD , </a:t>
            </a:r>
            <a:r>
              <a:rPr lang="en-US" sz="1600" dirty="0" err="1"/>
              <a:t>Payment_Status</a:t>
            </a:r>
            <a:r>
              <a:rPr lang="en-US" sz="1600" dirty="0"/>
              <a:t> = ‘’</a:t>
            </a:r>
          </a:p>
          <a:p>
            <a:r>
              <a:rPr lang="en-US" sz="1600" dirty="0"/>
              <a:t>           2. get the items for each due invoice and its amount with currency code – SNWD_SO_INV_ITEM, CONVER_TO_CURRENCY</a:t>
            </a:r>
          </a:p>
          <a:p>
            <a:r>
              <a:rPr lang="en-US" sz="1600" dirty="0"/>
              <a:t>           3. Convert the amount to a common currency which we can read from the Customizing table</a:t>
            </a:r>
          </a:p>
          <a:p>
            <a:r>
              <a:rPr lang="en-IN" sz="1600" dirty="0"/>
              <a:t>           4. Total due amount and join with Customer Data</a:t>
            </a:r>
          </a:p>
          <a:p>
            <a:endParaRPr lang="en-IN" sz="1600" dirty="0"/>
          </a:p>
          <a:p>
            <a:r>
              <a:rPr lang="en-IN" sz="1600" dirty="0"/>
              <a:t>4. Compare the open days and open amount with the threshold, if yes, we will tag the customer.</a:t>
            </a:r>
          </a:p>
          <a:p>
            <a:endParaRPr lang="en-IN" sz="1600" dirty="0"/>
          </a:p>
        </p:txBody>
      </p:sp>
      <p:sp>
        <p:nvSpPr>
          <p:cNvPr id="4" name="TextBox 3">
            <a:extLst>
              <a:ext uri="{FF2B5EF4-FFF2-40B4-BE49-F238E27FC236}">
                <a16:creationId xmlns:a16="http://schemas.microsoft.com/office/drawing/2014/main" id="{8803427F-BBC4-98B2-1F0F-6E79C1BEC402}"/>
              </a:ext>
            </a:extLst>
          </p:cNvPr>
          <p:cNvSpPr txBox="1"/>
          <p:nvPr/>
        </p:nvSpPr>
        <p:spPr>
          <a:xfrm>
            <a:off x="9356167" y="6513311"/>
            <a:ext cx="2962553" cy="307697"/>
          </a:xfrm>
          <a:prstGeom prst="rect">
            <a:avLst/>
          </a:prstGeom>
          <a:noFill/>
        </p:spPr>
        <p:txBody>
          <a:bodyPr wrap="square">
            <a:spAutoFit/>
          </a:bodyPr>
          <a:lstStyle/>
          <a:p>
            <a:r>
              <a:rPr lang="en-US" sz="1400" dirty="0">
                <a:solidFill>
                  <a:srgbClr val="C00000"/>
                </a:solidFill>
                <a:latin typeface="Cooper Black" panose="0208090404030B020404" pitchFamily="18" charset="0"/>
              </a:rPr>
              <a:t>www.anubhavtrainings.com</a:t>
            </a:r>
            <a:endParaRPr lang="en-IN" sz="1400" dirty="0">
              <a:solidFill>
                <a:srgbClr val="C00000"/>
              </a:solidFill>
              <a:latin typeface="Cooper Black" panose="0208090404030B020404" pitchFamily="18" charset="0"/>
            </a:endParaRPr>
          </a:p>
        </p:txBody>
      </p:sp>
      <p:pic>
        <p:nvPicPr>
          <p:cNvPr id="5" name="Picture 4">
            <a:extLst>
              <a:ext uri="{FF2B5EF4-FFF2-40B4-BE49-F238E27FC236}">
                <a16:creationId xmlns:a16="http://schemas.microsoft.com/office/drawing/2014/main" id="{1CFC86E7-6CB2-CA3E-46F1-E90A72AAF2E8}"/>
              </a:ext>
            </a:extLst>
          </p:cNvPr>
          <p:cNvPicPr>
            <a:picLocks noChangeAspect="1"/>
          </p:cNvPicPr>
          <p:nvPr/>
        </p:nvPicPr>
        <p:blipFill>
          <a:blip r:embed="rId2"/>
          <a:stretch>
            <a:fillRect/>
          </a:stretch>
        </p:blipFill>
        <p:spPr>
          <a:xfrm>
            <a:off x="11691526" y="71243"/>
            <a:ext cx="456414" cy="450803"/>
          </a:xfrm>
          <a:prstGeom prst="rect">
            <a:avLst/>
          </a:prstGeom>
        </p:spPr>
      </p:pic>
      <p:sp>
        <p:nvSpPr>
          <p:cNvPr id="6" name="TextBox 5">
            <a:extLst>
              <a:ext uri="{FF2B5EF4-FFF2-40B4-BE49-F238E27FC236}">
                <a16:creationId xmlns:a16="http://schemas.microsoft.com/office/drawing/2014/main" id="{81B9A001-2EEA-D0AB-C568-AF7E95AA8A13}"/>
              </a:ext>
            </a:extLst>
          </p:cNvPr>
          <p:cNvSpPr txBox="1"/>
          <p:nvPr/>
        </p:nvSpPr>
        <p:spPr>
          <a:xfrm>
            <a:off x="116701" y="6559465"/>
            <a:ext cx="223678" cy="261542"/>
          </a:xfrm>
          <a:prstGeom prst="rect">
            <a:avLst/>
          </a:prstGeom>
          <a:noFill/>
        </p:spPr>
        <p:txBody>
          <a:bodyPr wrap="square" rtlCol="0">
            <a:spAutoFit/>
          </a:bodyPr>
          <a:lstStyle/>
          <a:p>
            <a:r>
              <a:rPr lang="en-US" sz="1050" dirty="0"/>
              <a:t>9</a:t>
            </a:r>
            <a:endParaRPr lang="en-IN" sz="1050" dirty="0"/>
          </a:p>
        </p:txBody>
      </p:sp>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CB4E87A2-A9AE-8BDB-0697-A4F2940C8695}"/>
                  </a:ext>
                </a:extLst>
              </p14:cNvPr>
              <p14:cNvContentPartPr/>
              <p14:nvPr/>
            </p14:nvContentPartPr>
            <p14:xfrm>
              <a:off x="2145232" y="532584"/>
              <a:ext cx="360" cy="360"/>
            </p14:xfrm>
          </p:contentPart>
        </mc:Choice>
        <mc:Fallback xmlns="">
          <p:pic>
            <p:nvPicPr>
              <p:cNvPr id="7" name="Ink 6">
                <a:extLst>
                  <a:ext uri="{FF2B5EF4-FFF2-40B4-BE49-F238E27FC236}">
                    <a16:creationId xmlns:a16="http://schemas.microsoft.com/office/drawing/2014/main" id="{CB4E87A2-A9AE-8BDB-0697-A4F2940C8695}"/>
                  </a:ext>
                </a:extLst>
              </p:cNvPr>
              <p:cNvPicPr/>
              <p:nvPr/>
            </p:nvPicPr>
            <p:blipFill>
              <a:blip r:embed="rId4"/>
              <a:stretch>
                <a:fillRect/>
              </a:stretch>
            </p:blipFill>
            <p:spPr>
              <a:xfrm>
                <a:off x="2136232" y="52358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C2D6E5E4-B9D1-F4A6-5224-5BCDF2CB970C}"/>
                  </a:ext>
                </a:extLst>
              </p14:cNvPr>
              <p14:cNvContentPartPr/>
              <p14:nvPr/>
            </p14:nvContentPartPr>
            <p14:xfrm>
              <a:off x="1408144" y="625800"/>
              <a:ext cx="360" cy="1800"/>
            </p14:xfrm>
          </p:contentPart>
        </mc:Choice>
        <mc:Fallback xmlns="">
          <p:pic>
            <p:nvPicPr>
              <p:cNvPr id="8" name="Ink 7">
                <a:extLst>
                  <a:ext uri="{FF2B5EF4-FFF2-40B4-BE49-F238E27FC236}">
                    <a16:creationId xmlns:a16="http://schemas.microsoft.com/office/drawing/2014/main" id="{C2D6E5E4-B9D1-F4A6-5224-5BCDF2CB970C}"/>
                  </a:ext>
                </a:extLst>
              </p:cNvPr>
              <p:cNvPicPr/>
              <p:nvPr/>
            </p:nvPicPr>
            <p:blipFill>
              <a:blip r:embed="rId4"/>
              <a:stretch>
                <a:fillRect/>
              </a:stretch>
            </p:blipFill>
            <p:spPr>
              <a:xfrm>
                <a:off x="1399144" y="616800"/>
                <a:ext cx="18000" cy="194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9" name="Ink 8">
                <a:extLst>
                  <a:ext uri="{FF2B5EF4-FFF2-40B4-BE49-F238E27FC236}">
                    <a16:creationId xmlns:a16="http://schemas.microsoft.com/office/drawing/2014/main" id="{9BE4228D-16A8-05BD-EED0-BBE8EA03DEB7}"/>
                  </a:ext>
                </a:extLst>
              </p14:cNvPr>
              <p14:cNvContentPartPr/>
              <p14:nvPr/>
            </p14:nvContentPartPr>
            <p14:xfrm>
              <a:off x="1166473" y="335990"/>
              <a:ext cx="360" cy="360"/>
            </p14:xfrm>
          </p:contentPart>
        </mc:Choice>
        <mc:Fallback xmlns="">
          <p:pic>
            <p:nvPicPr>
              <p:cNvPr id="9" name="Ink 8">
                <a:extLst>
                  <a:ext uri="{FF2B5EF4-FFF2-40B4-BE49-F238E27FC236}">
                    <a16:creationId xmlns:a16="http://schemas.microsoft.com/office/drawing/2014/main" id="{9BE4228D-16A8-05BD-EED0-BBE8EA03DEB7}"/>
                  </a:ext>
                </a:extLst>
              </p:cNvPr>
              <p:cNvPicPr/>
              <p:nvPr/>
            </p:nvPicPr>
            <p:blipFill>
              <a:blip r:embed="rId7"/>
              <a:stretch>
                <a:fillRect/>
              </a:stretch>
            </p:blipFill>
            <p:spPr>
              <a:xfrm>
                <a:off x="1157473" y="326990"/>
                <a:ext cx="18000" cy="18000"/>
              </a:xfrm>
              <a:prstGeom prst="rect">
                <a:avLst/>
              </a:prstGeom>
            </p:spPr>
          </p:pic>
        </mc:Fallback>
      </mc:AlternateContent>
      <p:sp>
        <p:nvSpPr>
          <p:cNvPr id="10" name="Right Brace 9">
            <a:extLst>
              <a:ext uri="{FF2B5EF4-FFF2-40B4-BE49-F238E27FC236}">
                <a16:creationId xmlns:a16="http://schemas.microsoft.com/office/drawing/2014/main" id="{F2C1FCF0-E320-BE1D-77DA-F2816C5EE940}"/>
              </a:ext>
            </a:extLst>
          </p:cNvPr>
          <p:cNvSpPr/>
          <p:nvPr/>
        </p:nvSpPr>
        <p:spPr>
          <a:xfrm>
            <a:off x="10054852" y="871680"/>
            <a:ext cx="1512168" cy="219728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TextBox 10">
            <a:extLst>
              <a:ext uri="{FF2B5EF4-FFF2-40B4-BE49-F238E27FC236}">
                <a16:creationId xmlns:a16="http://schemas.microsoft.com/office/drawing/2014/main" id="{7CE7E56F-A15D-B3AE-BCF6-F87F32B27CF1}"/>
              </a:ext>
            </a:extLst>
          </p:cNvPr>
          <p:cNvSpPr txBox="1"/>
          <p:nvPr/>
        </p:nvSpPr>
        <p:spPr>
          <a:xfrm>
            <a:off x="11189881" y="1969152"/>
            <a:ext cx="813007" cy="369332"/>
          </a:xfrm>
          <a:prstGeom prst="rect">
            <a:avLst/>
          </a:prstGeom>
          <a:noFill/>
        </p:spPr>
        <p:txBody>
          <a:bodyPr wrap="square" rtlCol="0">
            <a:spAutoFit/>
          </a:bodyPr>
          <a:lstStyle/>
          <a:p>
            <a:r>
              <a:rPr lang="en-US" sz="1800" b="1" dirty="0"/>
              <a:t>Takt1</a:t>
            </a:r>
          </a:p>
        </p:txBody>
      </p:sp>
      <p:sp>
        <p:nvSpPr>
          <p:cNvPr id="12" name="TextBox 11">
            <a:extLst>
              <a:ext uri="{FF2B5EF4-FFF2-40B4-BE49-F238E27FC236}">
                <a16:creationId xmlns:a16="http://schemas.microsoft.com/office/drawing/2014/main" id="{D011ED6B-5D61-8E72-4AC7-EB917306197D}"/>
              </a:ext>
            </a:extLst>
          </p:cNvPr>
          <p:cNvSpPr txBox="1"/>
          <p:nvPr/>
        </p:nvSpPr>
        <p:spPr>
          <a:xfrm>
            <a:off x="11441942" y="3429000"/>
            <a:ext cx="813007" cy="369332"/>
          </a:xfrm>
          <a:prstGeom prst="rect">
            <a:avLst/>
          </a:prstGeom>
          <a:noFill/>
        </p:spPr>
        <p:txBody>
          <a:bodyPr wrap="square" rtlCol="0">
            <a:spAutoFit/>
          </a:bodyPr>
          <a:lstStyle/>
          <a:p>
            <a:r>
              <a:rPr lang="en-US" sz="1800" b="1" dirty="0"/>
              <a:t>Takt2</a:t>
            </a:r>
          </a:p>
        </p:txBody>
      </p:sp>
      <p:sp>
        <p:nvSpPr>
          <p:cNvPr id="13" name="Right Brace 12">
            <a:extLst>
              <a:ext uri="{FF2B5EF4-FFF2-40B4-BE49-F238E27FC236}">
                <a16:creationId xmlns:a16="http://schemas.microsoft.com/office/drawing/2014/main" id="{629D82FD-FDDC-B2BB-40AE-769C845749E7}"/>
              </a:ext>
            </a:extLst>
          </p:cNvPr>
          <p:cNvSpPr/>
          <p:nvPr/>
        </p:nvSpPr>
        <p:spPr>
          <a:xfrm>
            <a:off x="10990956" y="3237025"/>
            <a:ext cx="504056" cy="1704143"/>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5184841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7">
            <a:extLst>
              <a:ext uri="{FF2B5EF4-FFF2-40B4-BE49-F238E27FC236}">
                <a16:creationId xmlns:a16="http://schemas.microsoft.com/office/drawing/2014/main" id="{88E61238-5293-706C-0972-3E7CDF4CE539}"/>
              </a:ext>
            </a:extLst>
          </p:cNvPr>
          <p:cNvSpPr txBox="1">
            <a:spLocks/>
          </p:cNvSpPr>
          <p:nvPr/>
        </p:nvSpPr>
        <p:spPr>
          <a:xfrm>
            <a:off x="228540" y="171288"/>
            <a:ext cx="11030576" cy="70151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599" b="1" dirty="0">
                <a:latin typeface="Cooper Black" panose="0208090404030B020404" pitchFamily="18" charset="0"/>
                <a:cs typeface="Times New Roman" panose="02020603050405020304" pitchFamily="18" charset="0"/>
              </a:rPr>
              <a:t>More Questions</a:t>
            </a:r>
            <a:endParaRPr lang="en-IN" sz="3599" b="1" dirty="0">
              <a:latin typeface="Cooper Black" panose="0208090404030B0204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BDCBDF49-CDF7-36F5-7146-36FE35274F4E}"/>
              </a:ext>
            </a:extLst>
          </p:cNvPr>
          <p:cNvSpPr txBox="1"/>
          <p:nvPr/>
        </p:nvSpPr>
        <p:spPr>
          <a:xfrm>
            <a:off x="340379" y="871680"/>
            <a:ext cx="11619905" cy="5355312"/>
          </a:xfrm>
          <a:prstGeom prst="rect">
            <a:avLst/>
          </a:prstGeom>
          <a:noFill/>
        </p:spPr>
        <p:txBody>
          <a:bodyPr wrap="square" rtlCol="0">
            <a:spAutoFit/>
          </a:bodyPr>
          <a:lstStyle/>
          <a:p>
            <a:pPr marL="285750" indent="-285750">
              <a:buFont typeface="Arial" panose="020B0604020202020204" pitchFamily="34" charset="0"/>
              <a:buChar char="•"/>
            </a:pPr>
            <a:r>
              <a:rPr lang="en-US" sz="1800" dirty="0"/>
              <a:t>How to debug an AMDP</a:t>
            </a:r>
          </a:p>
          <a:p>
            <a:r>
              <a:rPr lang="en-US" sz="1800" dirty="0">
                <a:hlinkClick r:id="rId2"/>
              </a:rPr>
              <a:t>https://www.youtube.com/watch?v=fpXoTqHLeSo</a:t>
            </a:r>
            <a:endParaRPr lang="en-US" sz="1800" dirty="0"/>
          </a:p>
          <a:p>
            <a:endParaRPr lang="en-US" sz="1800" dirty="0"/>
          </a:p>
          <a:p>
            <a:pPr marL="285750" indent="-285750">
              <a:buFont typeface="Arial" panose="020B0604020202020204" pitchFamily="34" charset="0"/>
              <a:buChar char="•"/>
            </a:pPr>
            <a:r>
              <a:rPr lang="en-US" sz="1800" dirty="0"/>
              <a:t>How to call one AMDP inside another AMDP</a:t>
            </a:r>
          </a:p>
          <a:p>
            <a:r>
              <a:rPr lang="en-US" sz="1800" dirty="0">
                <a:hlinkClick r:id="rId3"/>
              </a:rPr>
              <a:t>https://youtu.be/r2LsDROiJ90</a:t>
            </a:r>
            <a:endParaRPr lang="en-US" sz="1800" dirty="0"/>
          </a:p>
          <a:p>
            <a:endParaRPr lang="en-US" sz="1800" dirty="0"/>
          </a:p>
          <a:p>
            <a:pPr marL="285750" indent="-285750">
              <a:buFont typeface="Arial" panose="020B0604020202020204" pitchFamily="34" charset="0"/>
              <a:buChar char="•"/>
            </a:pPr>
            <a:r>
              <a:rPr lang="en-US" sz="1800" dirty="0"/>
              <a:t>Can you show one more real time scenario in AMDP like FOR ALL ENTRIES in ABAP</a:t>
            </a:r>
          </a:p>
          <a:p>
            <a:r>
              <a:rPr lang="en-US" sz="1800" dirty="0">
                <a:hlinkClick r:id="rId4"/>
              </a:rPr>
              <a:t>https://youtu.be/Tm1RFOt0KMY</a:t>
            </a:r>
            <a:endParaRPr lang="en-US" sz="1800" dirty="0"/>
          </a:p>
          <a:p>
            <a:r>
              <a:rPr lang="en-US" sz="1800" dirty="0">
                <a:hlinkClick r:id="rId5"/>
              </a:rPr>
              <a:t>https://youtu.be/dIMPMNlT7jQ</a:t>
            </a:r>
            <a:endParaRPr lang="en-US" sz="1800" dirty="0"/>
          </a:p>
          <a:p>
            <a:endParaRPr lang="en-US" sz="1800" dirty="0"/>
          </a:p>
          <a:p>
            <a:pPr marL="285750" indent="-285750">
              <a:buFont typeface="Arial" panose="020B0604020202020204" pitchFamily="34" charset="0"/>
              <a:buChar char="•"/>
            </a:pPr>
            <a:r>
              <a:rPr lang="en-US" sz="1800" dirty="0"/>
              <a:t>How to do performance analysis on AMDP</a:t>
            </a:r>
          </a:p>
          <a:p>
            <a:r>
              <a:rPr lang="en-US" sz="1800" dirty="0">
                <a:hlinkClick r:id="rId6"/>
              </a:rPr>
              <a:t>https://youtu.be/KLgTI1J5d3E</a:t>
            </a:r>
            <a:endParaRPr lang="en-US" sz="1800" dirty="0"/>
          </a:p>
          <a:p>
            <a:endParaRPr lang="en-US" sz="1800" dirty="0"/>
          </a:p>
          <a:p>
            <a:pPr marL="285750" indent="-285750">
              <a:buFont typeface="Arial" panose="020B0604020202020204" pitchFamily="34" charset="0"/>
              <a:buChar char="•"/>
            </a:pPr>
            <a:r>
              <a:rPr lang="en-US" sz="1800" dirty="0"/>
              <a:t>Can we add AMDP method and also normal ABAP method in same class</a:t>
            </a:r>
          </a:p>
          <a:p>
            <a:r>
              <a:rPr lang="en-US" sz="1800" dirty="0">
                <a:hlinkClick r:id="rId7"/>
              </a:rPr>
              <a:t>https://youtu.be/1JkX-XuSeVE</a:t>
            </a:r>
            <a:endParaRPr lang="en-US" sz="1800" dirty="0"/>
          </a:p>
          <a:p>
            <a:endParaRPr lang="en-US" sz="1800" dirty="0"/>
          </a:p>
          <a:p>
            <a:pPr marL="285750" indent="-285750">
              <a:buFont typeface="Arial" panose="020B0604020202020204" pitchFamily="34" charset="0"/>
              <a:buChar char="•"/>
            </a:pPr>
            <a:r>
              <a:rPr lang="en-US" sz="1800" dirty="0"/>
              <a:t>How to implement selection-options with AMDP</a:t>
            </a:r>
          </a:p>
          <a:p>
            <a:r>
              <a:rPr lang="en-IN" sz="1800" dirty="0">
                <a:hlinkClick r:id="rId8"/>
              </a:rPr>
              <a:t>https://youtu.be/hbtnWi032Z8</a:t>
            </a:r>
            <a:endParaRPr lang="en-US" sz="1800" dirty="0"/>
          </a:p>
          <a:p>
            <a:endParaRPr lang="en-IN" sz="1800" dirty="0"/>
          </a:p>
        </p:txBody>
      </p:sp>
      <p:sp>
        <p:nvSpPr>
          <p:cNvPr id="4" name="TextBox 3">
            <a:extLst>
              <a:ext uri="{FF2B5EF4-FFF2-40B4-BE49-F238E27FC236}">
                <a16:creationId xmlns:a16="http://schemas.microsoft.com/office/drawing/2014/main" id="{8803427F-BBC4-98B2-1F0F-6E79C1BEC402}"/>
              </a:ext>
            </a:extLst>
          </p:cNvPr>
          <p:cNvSpPr txBox="1"/>
          <p:nvPr/>
        </p:nvSpPr>
        <p:spPr>
          <a:xfrm>
            <a:off x="9356167" y="6513311"/>
            <a:ext cx="2962553" cy="307697"/>
          </a:xfrm>
          <a:prstGeom prst="rect">
            <a:avLst/>
          </a:prstGeom>
          <a:noFill/>
        </p:spPr>
        <p:txBody>
          <a:bodyPr wrap="square">
            <a:spAutoFit/>
          </a:bodyPr>
          <a:lstStyle/>
          <a:p>
            <a:r>
              <a:rPr lang="en-US" sz="1400" dirty="0">
                <a:solidFill>
                  <a:srgbClr val="C00000"/>
                </a:solidFill>
                <a:latin typeface="Cooper Black" panose="0208090404030B020404" pitchFamily="18" charset="0"/>
              </a:rPr>
              <a:t>www.anubhavtrainings.com</a:t>
            </a:r>
            <a:endParaRPr lang="en-IN" sz="1400" dirty="0">
              <a:solidFill>
                <a:srgbClr val="C00000"/>
              </a:solidFill>
              <a:latin typeface="Cooper Black" panose="0208090404030B020404" pitchFamily="18" charset="0"/>
            </a:endParaRPr>
          </a:p>
        </p:txBody>
      </p:sp>
      <p:pic>
        <p:nvPicPr>
          <p:cNvPr id="5" name="Picture 4">
            <a:extLst>
              <a:ext uri="{FF2B5EF4-FFF2-40B4-BE49-F238E27FC236}">
                <a16:creationId xmlns:a16="http://schemas.microsoft.com/office/drawing/2014/main" id="{1CFC86E7-6CB2-CA3E-46F1-E90A72AAF2E8}"/>
              </a:ext>
            </a:extLst>
          </p:cNvPr>
          <p:cNvPicPr>
            <a:picLocks noChangeAspect="1"/>
          </p:cNvPicPr>
          <p:nvPr/>
        </p:nvPicPr>
        <p:blipFill>
          <a:blip r:embed="rId9"/>
          <a:stretch>
            <a:fillRect/>
          </a:stretch>
        </p:blipFill>
        <p:spPr>
          <a:xfrm>
            <a:off x="11691526" y="71243"/>
            <a:ext cx="456414" cy="450803"/>
          </a:xfrm>
          <a:prstGeom prst="rect">
            <a:avLst/>
          </a:prstGeom>
        </p:spPr>
      </p:pic>
      <p:sp>
        <p:nvSpPr>
          <p:cNvPr id="6" name="TextBox 5">
            <a:extLst>
              <a:ext uri="{FF2B5EF4-FFF2-40B4-BE49-F238E27FC236}">
                <a16:creationId xmlns:a16="http://schemas.microsoft.com/office/drawing/2014/main" id="{81B9A001-2EEA-D0AB-C568-AF7E95AA8A13}"/>
              </a:ext>
            </a:extLst>
          </p:cNvPr>
          <p:cNvSpPr txBox="1"/>
          <p:nvPr/>
        </p:nvSpPr>
        <p:spPr>
          <a:xfrm>
            <a:off x="116701" y="6559465"/>
            <a:ext cx="223678" cy="261542"/>
          </a:xfrm>
          <a:prstGeom prst="rect">
            <a:avLst/>
          </a:prstGeom>
          <a:noFill/>
        </p:spPr>
        <p:txBody>
          <a:bodyPr wrap="square" rtlCol="0">
            <a:spAutoFit/>
          </a:bodyPr>
          <a:lstStyle/>
          <a:p>
            <a:r>
              <a:rPr lang="en-US" sz="1050" dirty="0"/>
              <a:t>9</a:t>
            </a:r>
            <a:endParaRPr lang="en-IN" sz="1050" dirty="0"/>
          </a:p>
        </p:txBody>
      </p:sp>
      <mc:AlternateContent xmlns:mc="http://schemas.openxmlformats.org/markup-compatibility/2006" xmlns:p14="http://schemas.microsoft.com/office/powerpoint/2010/main">
        <mc:Choice Requires="p14">
          <p:contentPart p14:bwMode="auto" r:id="rId10">
            <p14:nvContentPartPr>
              <p14:cNvPr id="7" name="Ink 6">
                <a:extLst>
                  <a:ext uri="{FF2B5EF4-FFF2-40B4-BE49-F238E27FC236}">
                    <a16:creationId xmlns:a16="http://schemas.microsoft.com/office/drawing/2014/main" id="{CB4E87A2-A9AE-8BDB-0697-A4F2940C8695}"/>
                  </a:ext>
                </a:extLst>
              </p14:cNvPr>
              <p14:cNvContentPartPr/>
              <p14:nvPr/>
            </p14:nvContentPartPr>
            <p14:xfrm>
              <a:off x="2145232" y="532584"/>
              <a:ext cx="360" cy="360"/>
            </p14:xfrm>
          </p:contentPart>
        </mc:Choice>
        <mc:Fallback xmlns="">
          <p:pic>
            <p:nvPicPr>
              <p:cNvPr id="7" name="Ink 6">
                <a:extLst>
                  <a:ext uri="{FF2B5EF4-FFF2-40B4-BE49-F238E27FC236}">
                    <a16:creationId xmlns:a16="http://schemas.microsoft.com/office/drawing/2014/main" id="{CB4E87A2-A9AE-8BDB-0697-A4F2940C8695}"/>
                  </a:ext>
                </a:extLst>
              </p:cNvPr>
              <p:cNvPicPr/>
              <p:nvPr/>
            </p:nvPicPr>
            <p:blipFill>
              <a:blip r:embed="rId11"/>
              <a:stretch>
                <a:fillRect/>
              </a:stretch>
            </p:blipFill>
            <p:spPr>
              <a:xfrm>
                <a:off x="2136232" y="52358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8" name="Ink 7">
                <a:extLst>
                  <a:ext uri="{FF2B5EF4-FFF2-40B4-BE49-F238E27FC236}">
                    <a16:creationId xmlns:a16="http://schemas.microsoft.com/office/drawing/2014/main" id="{C2D6E5E4-B9D1-F4A6-5224-5BCDF2CB970C}"/>
                  </a:ext>
                </a:extLst>
              </p14:cNvPr>
              <p14:cNvContentPartPr/>
              <p14:nvPr/>
            </p14:nvContentPartPr>
            <p14:xfrm>
              <a:off x="1408144" y="625800"/>
              <a:ext cx="360" cy="1800"/>
            </p14:xfrm>
          </p:contentPart>
        </mc:Choice>
        <mc:Fallback xmlns="">
          <p:pic>
            <p:nvPicPr>
              <p:cNvPr id="8" name="Ink 7">
                <a:extLst>
                  <a:ext uri="{FF2B5EF4-FFF2-40B4-BE49-F238E27FC236}">
                    <a16:creationId xmlns:a16="http://schemas.microsoft.com/office/drawing/2014/main" id="{C2D6E5E4-B9D1-F4A6-5224-5BCDF2CB970C}"/>
                  </a:ext>
                </a:extLst>
              </p:cNvPr>
              <p:cNvPicPr/>
              <p:nvPr/>
            </p:nvPicPr>
            <p:blipFill>
              <a:blip r:embed="rId11"/>
              <a:stretch>
                <a:fillRect/>
              </a:stretch>
            </p:blipFill>
            <p:spPr>
              <a:xfrm>
                <a:off x="1399144" y="616800"/>
                <a:ext cx="18000" cy="19440"/>
              </a:xfrm>
              <a:prstGeom prst="rect">
                <a:avLst/>
              </a:prstGeom>
            </p:spPr>
          </p:pic>
        </mc:Fallback>
      </mc:AlternateContent>
    </p:spTree>
    <p:extLst>
      <p:ext uri="{BB962C8B-B14F-4D97-AF65-F5344CB8AC3E}">
        <p14:creationId xmlns:p14="http://schemas.microsoft.com/office/powerpoint/2010/main" val="38428846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261764" y="133136"/>
            <a:ext cx="11245612" cy="711081"/>
          </a:xfrm>
        </p:spPr>
        <p:txBody>
          <a:bodyPr>
            <a:noAutofit/>
          </a:bodyPr>
          <a:lstStyle/>
          <a:p>
            <a:r>
              <a:rPr lang="en-US" dirty="0">
                <a:latin typeface="Cooper Black" panose="0208090404030B020404" pitchFamily="18" charset="0"/>
              </a:rPr>
              <a:t>Title</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26" name="TextBox 25">
            <a:extLst>
              <a:ext uri="{FF2B5EF4-FFF2-40B4-BE49-F238E27FC236}">
                <a16:creationId xmlns:a16="http://schemas.microsoft.com/office/drawing/2014/main" id="{2668874E-C0FA-4ADA-BBF6-2FE5710B408A}"/>
              </a:ext>
            </a:extLst>
          </p:cNvPr>
          <p:cNvSpPr txBox="1"/>
          <p:nvPr/>
        </p:nvSpPr>
        <p:spPr>
          <a:xfrm>
            <a:off x="261764" y="923731"/>
            <a:ext cx="11802718" cy="369332"/>
          </a:xfrm>
          <a:prstGeom prst="rect">
            <a:avLst/>
          </a:prstGeom>
          <a:noFill/>
        </p:spPr>
        <p:txBody>
          <a:bodyPr wrap="square" rtlCol="0">
            <a:spAutoFit/>
          </a:bodyPr>
          <a:lstStyle/>
          <a:p>
            <a:r>
              <a:rPr lang="en-US" sz="1800" dirty="0"/>
              <a:t>Text</a:t>
            </a:r>
          </a:p>
        </p:txBody>
      </p:sp>
      <p:sp>
        <p:nvSpPr>
          <p:cNvPr id="9"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8614692" y="6525344"/>
            <a:ext cx="3528392" cy="287537"/>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www.anubhavtrainings.com</a:t>
            </a:r>
          </a:p>
        </p:txBody>
      </p:sp>
    </p:spTree>
    <p:extLst>
      <p:ext uri="{BB962C8B-B14F-4D97-AF65-F5344CB8AC3E}">
        <p14:creationId xmlns:p14="http://schemas.microsoft.com/office/powerpoint/2010/main" val="3902605442"/>
      </p:ext>
    </p:extLst>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261764" y="133136"/>
            <a:ext cx="11245612" cy="711081"/>
          </a:xfrm>
        </p:spPr>
        <p:txBody>
          <a:bodyPr>
            <a:noAutofit/>
          </a:bodyPr>
          <a:lstStyle/>
          <a:p>
            <a:r>
              <a:rPr lang="en-US" dirty="0">
                <a:latin typeface="Cooper Black" panose="0208090404030B020404" pitchFamily="18" charset="0"/>
              </a:rPr>
              <a:t>Title</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26" name="TextBox 25">
            <a:extLst>
              <a:ext uri="{FF2B5EF4-FFF2-40B4-BE49-F238E27FC236}">
                <a16:creationId xmlns:a16="http://schemas.microsoft.com/office/drawing/2014/main" id="{2668874E-C0FA-4ADA-BBF6-2FE5710B408A}"/>
              </a:ext>
            </a:extLst>
          </p:cNvPr>
          <p:cNvSpPr txBox="1"/>
          <p:nvPr/>
        </p:nvSpPr>
        <p:spPr>
          <a:xfrm>
            <a:off x="261764" y="923731"/>
            <a:ext cx="11802718" cy="369332"/>
          </a:xfrm>
          <a:prstGeom prst="rect">
            <a:avLst/>
          </a:prstGeom>
          <a:noFill/>
        </p:spPr>
        <p:txBody>
          <a:bodyPr wrap="square" rtlCol="0">
            <a:spAutoFit/>
          </a:bodyPr>
          <a:lstStyle/>
          <a:p>
            <a:r>
              <a:rPr lang="en-US" sz="1800" dirty="0"/>
              <a:t>Text</a:t>
            </a:r>
          </a:p>
        </p:txBody>
      </p:sp>
      <p:sp>
        <p:nvSpPr>
          <p:cNvPr id="9"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8614692" y="6525344"/>
            <a:ext cx="3528392" cy="287537"/>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www.anubhavtrainings.com</a:t>
            </a:r>
          </a:p>
        </p:txBody>
      </p:sp>
    </p:spTree>
    <p:extLst>
      <p:ext uri="{BB962C8B-B14F-4D97-AF65-F5344CB8AC3E}">
        <p14:creationId xmlns:p14="http://schemas.microsoft.com/office/powerpoint/2010/main" val="754783840"/>
      </p:ext>
    </p:extLst>
  </p:cSld>
  <p:clrMapOvr>
    <a:masterClrMapping/>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A person holding a pen in a notebook&#10;&#10;Description automatically generated with low confidence">
            <a:extLst>
              <a:ext uri="{FF2B5EF4-FFF2-40B4-BE49-F238E27FC236}">
                <a16:creationId xmlns:a16="http://schemas.microsoft.com/office/drawing/2014/main" id="{B7A383F1-B332-C3B3-2D54-50078A8117E1}"/>
              </a:ext>
            </a:extLst>
          </p:cNvPr>
          <p:cNvPicPr>
            <a:picLocks noGrp="1" noChangeAspect="1"/>
          </p:cNvPicPr>
          <p:nvPr>
            <p:ph type="pic" sz="quarter" idx="12"/>
          </p:nvPr>
        </p:nvPicPr>
        <p:blipFill>
          <a:blip r:embed="rId2" cstate="screen">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rcRect/>
          <a:stretch/>
        </p:blipFill>
        <p:spPr>
          <a:xfrm>
            <a:off x="0" y="2206625"/>
            <a:ext cx="12188825" cy="3182938"/>
          </a:xfrm>
        </p:spPr>
      </p:pic>
      <p:sp>
        <p:nvSpPr>
          <p:cNvPr id="2" name="Title 1">
            <a:extLst>
              <a:ext uri="{FF2B5EF4-FFF2-40B4-BE49-F238E27FC236}">
                <a16:creationId xmlns:a16="http://schemas.microsoft.com/office/drawing/2014/main" id="{2B417D41-2D1C-FD0F-5664-A52D34F78A27}"/>
              </a:ext>
            </a:extLst>
          </p:cNvPr>
          <p:cNvSpPr>
            <a:spLocks noGrp="1"/>
          </p:cNvSpPr>
          <p:nvPr>
            <p:ph type="title"/>
          </p:nvPr>
        </p:nvSpPr>
        <p:spPr>
          <a:xfrm>
            <a:off x="1651058" y="728462"/>
            <a:ext cx="8886708" cy="1188370"/>
          </a:xfrm>
        </p:spPr>
        <p:txBody>
          <a:bodyPr/>
          <a:lstStyle/>
          <a:p>
            <a:r>
              <a:rPr lang="en-US" sz="5400" dirty="0"/>
              <a:t>Questions?</a:t>
            </a:r>
          </a:p>
        </p:txBody>
      </p:sp>
      <p:sp>
        <p:nvSpPr>
          <p:cNvPr id="6" name="Rectangle 5">
            <a:extLst>
              <a:ext uri="{FF2B5EF4-FFF2-40B4-BE49-F238E27FC236}">
                <a16:creationId xmlns:a16="http://schemas.microsoft.com/office/drawing/2014/main" id="{CA2CB3F1-C977-3187-782E-5D7930F6594C}"/>
              </a:ext>
            </a:extLst>
          </p:cNvPr>
          <p:cNvSpPr/>
          <p:nvPr/>
        </p:nvSpPr>
        <p:spPr>
          <a:xfrm>
            <a:off x="499937" y="457200"/>
            <a:ext cx="11188950" cy="5943600"/>
          </a:xfrm>
          <a:prstGeom prst="rect">
            <a:avLst/>
          </a:prstGeom>
          <a:noFill/>
          <a:ln w="3175">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610080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descr="A clock on a wall&#10;&#10;Description automatically generated with medium confidence">
            <a:extLst>
              <a:ext uri="{FF2B5EF4-FFF2-40B4-BE49-F238E27FC236}">
                <a16:creationId xmlns:a16="http://schemas.microsoft.com/office/drawing/2014/main" id="{E434A80B-4880-808E-70C8-B347C5B02911}"/>
              </a:ext>
            </a:extLst>
          </p:cNvPr>
          <p:cNvPicPr>
            <a:picLocks noGrp="1" noChangeAspect="1"/>
          </p:cNvPicPr>
          <p:nvPr>
            <p:ph type="pic" sz="quarter" idx="10"/>
          </p:nvPr>
        </p:nvPicPr>
        <p:blipFill rotWithShape="1">
          <a:blip r:embed="rId3" cstate="screen">
            <a:extLst>
              <a:ext uri="{BEBA8EAE-BF5A-486C-A8C5-ECC9F3942E4B}">
                <a14:imgProps xmlns:a14="http://schemas.microsoft.com/office/drawing/2010/main">
                  <a14:imgLayer r:embed="rId4">
                    <a14:imgEffect>
                      <a14:saturation sat="0"/>
                    </a14:imgEffect>
                    <a14:imgEffect>
                      <a14:brightnessContrast contrast="40000"/>
                    </a14:imgEffect>
                  </a14:imgLayer>
                </a14:imgProps>
              </a:ext>
              <a:ext uri="{28A0092B-C50C-407E-A947-70E740481C1C}">
                <a14:useLocalDpi xmlns:a14="http://schemas.microsoft.com/office/drawing/2010/main"/>
              </a:ext>
            </a:extLst>
          </a:blip>
          <a:srcRect/>
          <a:stretch/>
        </p:blipFill>
        <p:spPr>
          <a:xfrm>
            <a:off x="2133972" y="0"/>
            <a:ext cx="5760640" cy="6858000"/>
          </a:xfrm>
        </p:spPr>
      </p:pic>
      <p:sp>
        <p:nvSpPr>
          <p:cNvPr id="4" name="Rectangle 3">
            <a:extLst>
              <a:ext uri="{FF2B5EF4-FFF2-40B4-BE49-F238E27FC236}">
                <a16:creationId xmlns:a16="http://schemas.microsoft.com/office/drawing/2014/main" id="{CC25EAAF-B157-4C19-3FC6-28EC796F10B8}"/>
              </a:ext>
            </a:extLst>
          </p:cNvPr>
          <p:cNvSpPr/>
          <p:nvPr/>
        </p:nvSpPr>
        <p:spPr>
          <a:xfrm>
            <a:off x="7518400" y="0"/>
            <a:ext cx="4670424" cy="6858000"/>
          </a:xfrm>
          <a:prstGeom prst="rect">
            <a:avLst/>
          </a:prstGeom>
          <a:gradFill>
            <a:gsLst>
              <a:gs pos="4000">
                <a:schemeClr val="accent2"/>
              </a:gs>
              <a:gs pos="100000">
                <a:schemeClr val="accent1"/>
              </a:gs>
            </a:gsLst>
            <a:lin ang="60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F52F5AEC-EA17-C090-17EB-A923D0D40815}"/>
              </a:ext>
            </a:extLst>
          </p:cNvPr>
          <p:cNvSpPr/>
          <p:nvPr/>
        </p:nvSpPr>
        <p:spPr>
          <a:xfrm>
            <a:off x="499937" y="457200"/>
            <a:ext cx="11188950" cy="5943600"/>
          </a:xfrm>
          <a:prstGeom prst="rect">
            <a:avLst/>
          </a:prstGeom>
          <a:noFill/>
          <a:ln w="3175">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3" name="Group 32">
            <a:extLst>
              <a:ext uri="{FF2B5EF4-FFF2-40B4-BE49-F238E27FC236}">
                <a16:creationId xmlns:a16="http://schemas.microsoft.com/office/drawing/2014/main" id="{99D159A5-3D84-FC6E-7C02-7CC596336911}"/>
              </a:ext>
            </a:extLst>
          </p:cNvPr>
          <p:cNvGrpSpPr/>
          <p:nvPr/>
        </p:nvGrpSpPr>
        <p:grpSpPr>
          <a:xfrm>
            <a:off x="8039515" y="2130630"/>
            <a:ext cx="3649371" cy="2395427"/>
            <a:chOff x="8039516" y="1953264"/>
            <a:chExt cx="3142204" cy="2395427"/>
          </a:xfrm>
        </p:grpSpPr>
        <p:grpSp>
          <p:nvGrpSpPr>
            <p:cNvPr id="30" name="Group 29">
              <a:extLst>
                <a:ext uri="{FF2B5EF4-FFF2-40B4-BE49-F238E27FC236}">
                  <a16:creationId xmlns:a16="http://schemas.microsoft.com/office/drawing/2014/main" id="{DBF9E201-17B2-8A0A-B1BF-0531028D22DC}"/>
                </a:ext>
              </a:extLst>
            </p:cNvPr>
            <p:cNvGrpSpPr/>
            <p:nvPr/>
          </p:nvGrpSpPr>
          <p:grpSpPr>
            <a:xfrm>
              <a:off x="8039516" y="1953264"/>
              <a:ext cx="3117556" cy="830997"/>
              <a:chOff x="8216676" y="2308864"/>
              <a:chExt cx="3117556" cy="830997"/>
            </a:xfrm>
          </p:grpSpPr>
          <p:sp>
            <p:nvSpPr>
              <p:cNvPr id="12" name="Rectangle 11">
                <a:extLst>
                  <a:ext uri="{FF2B5EF4-FFF2-40B4-BE49-F238E27FC236}">
                    <a16:creationId xmlns:a16="http://schemas.microsoft.com/office/drawing/2014/main" id="{EAD51693-38A1-535A-1351-E63EB58A0EFC}"/>
                  </a:ext>
                </a:extLst>
              </p:cNvPr>
              <p:cNvSpPr/>
              <p:nvPr/>
            </p:nvSpPr>
            <p:spPr>
              <a:xfrm>
                <a:off x="8664978" y="2308864"/>
                <a:ext cx="2669254" cy="830997"/>
              </a:xfrm>
              <a:prstGeom prst="rect">
                <a:avLst/>
              </a:prstGeom>
            </p:spPr>
            <p:txBody>
              <a:bodyPr wrap="square" anchor="ctr">
                <a:spAutoFit/>
              </a:bodyPr>
              <a:lstStyle/>
              <a:p>
                <a:pPr>
                  <a:defRPr/>
                </a:pPr>
                <a:r>
                  <a:rPr lang="en-US" sz="1600" kern="0" dirty="0">
                    <a:solidFill>
                      <a:schemeClr val="bg1"/>
                    </a:solidFill>
                    <a:cs typeface="Arial" panose="020B0604020202020204" pitchFamily="34" charset="0"/>
                  </a:rPr>
                  <a:t>Anubhav.abap@gmail.com</a:t>
                </a:r>
              </a:p>
              <a:p>
                <a:pPr>
                  <a:defRPr/>
                </a:pPr>
                <a:r>
                  <a:rPr lang="en-US" sz="1600" kern="0" dirty="0">
                    <a:solidFill>
                      <a:schemeClr val="bg1"/>
                    </a:solidFill>
                    <a:cs typeface="Arial" panose="020B0604020202020204" pitchFamily="34" charset="0"/>
                  </a:rPr>
                  <a:t>contact@anubhavtrainings.com</a:t>
                </a:r>
              </a:p>
            </p:txBody>
          </p:sp>
          <p:grpSp>
            <p:nvGrpSpPr>
              <p:cNvPr id="13" name="Group 12">
                <a:extLst>
                  <a:ext uri="{FF2B5EF4-FFF2-40B4-BE49-F238E27FC236}">
                    <a16:creationId xmlns:a16="http://schemas.microsoft.com/office/drawing/2014/main" id="{48A2CAB4-1E32-F76D-740E-1C488F62110F}"/>
                  </a:ext>
                </a:extLst>
              </p:cNvPr>
              <p:cNvGrpSpPr/>
              <p:nvPr/>
            </p:nvGrpSpPr>
            <p:grpSpPr>
              <a:xfrm>
                <a:off x="8216676" y="2570966"/>
                <a:ext cx="216451" cy="306793"/>
                <a:chOff x="-2689225" y="1136650"/>
                <a:chExt cx="3708401" cy="5256212"/>
              </a:xfrm>
              <a:solidFill>
                <a:schemeClr val="bg1"/>
              </a:solidFill>
            </p:grpSpPr>
            <p:sp>
              <p:nvSpPr>
                <p:cNvPr id="21" name="Freeform 5">
                  <a:extLst>
                    <a:ext uri="{FF2B5EF4-FFF2-40B4-BE49-F238E27FC236}">
                      <a16:creationId xmlns:a16="http://schemas.microsoft.com/office/drawing/2014/main" id="{B46A3159-021F-E57F-7C9F-F3846FBBF8E3}"/>
                    </a:ext>
                  </a:extLst>
                </p:cNvPr>
                <p:cNvSpPr>
                  <a:spLocks noEditPoints="1"/>
                </p:cNvSpPr>
                <p:nvPr/>
              </p:nvSpPr>
              <p:spPr bwMode="auto">
                <a:xfrm>
                  <a:off x="-2689225" y="1136650"/>
                  <a:ext cx="3708401" cy="5256212"/>
                </a:xfrm>
                <a:custGeom>
                  <a:avLst/>
                  <a:gdLst>
                    <a:gd name="T0" fmla="*/ 861 w 1722"/>
                    <a:gd name="T1" fmla="*/ 0 h 2448"/>
                    <a:gd name="T2" fmla="*/ 0 w 1722"/>
                    <a:gd name="T3" fmla="*/ 861 h 2448"/>
                    <a:gd name="T4" fmla="*/ 129 w 1722"/>
                    <a:gd name="T5" fmla="*/ 1313 h 2448"/>
                    <a:gd name="T6" fmla="*/ 812 w 1722"/>
                    <a:gd name="T7" fmla="*/ 2414 h 2448"/>
                    <a:gd name="T8" fmla="*/ 873 w 1722"/>
                    <a:gd name="T9" fmla="*/ 2448 h 2448"/>
                    <a:gd name="T10" fmla="*/ 874 w 1722"/>
                    <a:gd name="T11" fmla="*/ 2448 h 2448"/>
                    <a:gd name="T12" fmla="*/ 934 w 1722"/>
                    <a:gd name="T13" fmla="*/ 2413 h 2448"/>
                    <a:gd name="T14" fmla="*/ 1600 w 1722"/>
                    <a:gd name="T15" fmla="*/ 1302 h 2448"/>
                    <a:gd name="T16" fmla="*/ 1722 w 1722"/>
                    <a:gd name="T17" fmla="*/ 861 h 2448"/>
                    <a:gd name="T18" fmla="*/ 861 w 1722"/>
                    <a:gd name="T19" fmla="*/ 0 h 2448"/>
                    <a:gd name="T20" fmla="*/ 1477 w 1722"/>
                    <a:gd name="T21" fmla="*/ 1228 h 2448"/>
                    <a:gd name="T22" fmla="*/ 872 w 1722"/>
                    <a:gd name="T23" fmla="*/ 2239 h 2448"/>
                    <a:gd name="T24" fmla="*/ 251 w 1722"/>
                    <a:gd name="T25" fmla="*/ 1238 h 2448"/>
                    <a:gd name="T26" fmla="*/ 143 w 1722"/>
                    <a:gd name="T27" fmla="*/ 861 h 2448"/>
                    <a:gd name="T28" fmla="*/ 861 w 1722"/>
                    <a:gd name="T29" fmla="*/ 142 h 2448"/>
                    <a:gd name="T30" fmla="*/ 1579 w 1722"/>
                    <a:gd name="T31" fmla="*/ 861 h 2448"/>
                    <a:gd name="T32" fmla="*/ 1477 w 1722"/>
                    <a:gd name="T33" fmla="*/ 1228 h 24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22" h="2448">
                      <a:moveTo>
                        <a:pt x="861" y="0"/>
                      </a:moveTo>
                      <a:cubicBezTo>
                        <a:pt x="386" y="0"/>
                        <a:pt x="0" y="386"/>
                        <a:pt x="0" y="861"/>
                      </a:cubicBezTo>
                      <a:cubicBezTo>
                        <a:pt x="0" y="1021"/>
                        <a:pt x="45" y="1177"/>
                        <a:pt x="129" y="1313"/>
                      </a:cubicBezTo>
                      <a:cubicBezTo>
                        <a:pt x="812" y="2414"/>
                        <a:pt x="812" y="2414"/>
                        <a:pt x="812" y="2414"/>
                      </a:cubicBezTo>
                      <a:cubicBezTo>
                        <a:pt x="825" y="2435"/>
                        <a:pt x="848" y="2448"/>
                        <a:pt x="873" y="2448"/>
                      </a:cubicBezTo>
                      <a:cubicBezTo>
                        <a:pt x="873" y="2448"/>
                        <a:pt x="873" y="2448"/>
                        <a:pt x="874" y="2448"/>
                      </a:cubicBezTo>
                      <a:cubicBezTo>
                        <a:pt x="899" y="2448"/>
                        <a:pt x="922" y="2435"/>
                        <a:pt x="934" y="2413"/>
                      </a:cubicBezTo>
                      <a:cubicBezTo>
                        <a:pt x="1600" y="1302"/>
                        <a:pt x="1600" y="1302"/>
                        <a:pt x="1600" y="1302"/>
                      </a:cubicBezTo>
                      <a:cubicBezTo>
                        <a:pt x="1680" y="1169"/>
                        <a:pt x="1722" y="1016"/>
                        <a:pt x="1722" y="861"/>
                      </a:cubicBezTo>
                      <a:cubicBezTo>
                        <a:pt x="1722" y="386"/>
                        <a:pt x="1336" y="0"/>
                        <a:pt x="861" y="0"/>
                      </a:cubicBezTo>
                      <a:close/>
                      <a:moveTo>
                        <a:pt x="1477" y="1228"/>
                      </a:moveTo>
                      <a:cubicBezTo>
                        <a:pt x="872" y="2239"/>
                        <a:pt x="872" y="2239"/>
                        <a:pt x="872" y="2239"/>
                      </a:cubicBezTo>
                      <a:cubicBezTo>
                        <a:pt x="251" y="1238"/>
                        <a:pt x="251" y="1238"/>
                        <a:pt x="251" y="1238"/>
                      </a:cubicBezTo>
                      <a:cubicBezTo>
                        <a:pt x="181" y="1125"/>
                        <a:pt x="143" y="994"/>
                        <a:pt x="143" y="861"/>
                      </a:cubicBezTo>
                      <a:cubicBezTo>
                        <a:pt x="143" y="465"/>
                        <a:pt x="466" y="142"/>
                        <a:pt x="861" y="142"/>
                      </a:cubicBezTo>
                      <a:cubicBezTo>
                        <a:pt x="1256" y="142"/>
                        <a:pt x="1579" y="465"/>
                        <a:pt x="1579" y="861"/>
                      </a:cubicBezTo>
                      <a:cubicBezTo>
                        <a:pt x="1579" y="990"/>
                        <a:pt x="1543" y="1117"/>
                        <a:pt x="1477" y="12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2000">
                    <a:solidFill>
                      <a:schemeClr val="tx1">
                        <a:lumMod val="50000"/>
                        <a:lumOff val="50000"/>
                      </a:schemeClr>
                    </a:solidFill>
                  </a:endParaRPr>
                </a:p>
              </p:txBody>
            </p:sp>
            <p:sp>
              <p:nvSpPr>
                <p:cNvPr id="22" name="Freeform 6">
                  <a:extLst>
                    <a:ext uri="{FF2B5EF4-FFF2-40B4-BE49-F238E27FC236}">
                      <a16:creationId xmlns:a16="http://schemas.microsoft.com/office/drawing/2014/main" id="{78C65B73-A63F-92FE-A97E-C0CBD96ABDC4}"/>
                    </a:ext>
                  </a:extLst>
                </p:cNvPr>
                <p:cNvSpPr>
                  <a:spLocks noEditPoints="1"/>
                </p:cNvSpPr>
                <p:nvPr/>
              </p:nvSpPr>
              <p:spPr bwMode="auto">
                <a:xfrm>
                  <a:off x="-1760538" y="2060575"/>
                  <a:ext cx="1852613" cy="1849437"/>
                </a:xfrm>
                <a:custGeom>
                  <a:avLst/>
                  <a:gdLst>
                    <a:gd name="T0" fmla="*/ 430 w 860"/>
                    <a:gd name="T1" fmla="*/ 0 h 861"/>
                    <a:gd name="T2" fmla="*/ 0 w 860"/>
                    <a:gd name="T3" fmla="*/ 431 h 861"/>
                    <a:gd name="T4" fmla="*/ 430 w 860"/>
                    <a:gd name="T5" fmla="*/ 861 h 861"/>
                    <a:gd name="T6" fmla="*/ 860 w 860"/>
                    <a:gd name="T7" fmla="*/ 431 h 861"/>
                    <a:gd name="T8" fmla="*/ 430 w 860"/>
                    <a:gd name="T9" fmla="*/ 0 h 861"/>
                    <a:gd name="T10" fmla="*/ 430 w 860"/>
                    <a:gd name="T11" fmla="*/ 718 h 861"/>
                    <a:gd name="T12" fmla="*/ 142 w 860"/>
                    <a:gd name="T13" fmla="*/ 431 h 861"/>
                    <a:gd name="T14" fmla="*/ 430 w 860"/>
                    <a:gd name="T15" fmla="*/ 143 h 861"/>
                    <a:gd name="T16" fmla="*/ 717 w 860"/>
                    <a:gd name="T17" fmla="*/ 431 h 861"/>
                    <a:gd name="T18" fmla="*/ 430 w 860"/>
                    <a:gd name="T19" fmla="*/ 718 h 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0" h="861">
                      <a:moveTo>
                        <a:pt x="430" y="0"/>
                      </a:moveTo>
                      <a:cubicBezTo>
                        <a:pt x="193" y="0"/>
                        <a:pt x="0" y="193"/>
                        <a:pt x="0" y="431"/>
                      </a:cubicBezTo>
                      <a:cubicBezTo>
                        <a:pt x="0" y="666"/>
                        <a:pt x="190" y="861"/>
                        <a:pt x="430" y="861"/>
                      </a:cubicBezTo>
                      <a:cubicBezTo>
                        <a:pt x="673" y="861"/>
                        <a:pt x="860" y="664"/>
                        <a:pt x="860" y="431"/>
                      </a:cubicBezTo>
                      <a:cubicBezTo>
                        <a:pt x="860" y="193"/>
                        <a:pt x="667" y="0"/>
                        <a:pt x="430" y="0"/>
                      </a:cubicBezTo>
                      <a:close/>
                      <a:moveTo>
                        <a:pt x="430" y="718"/>
                      </a:moveTo>
                      <a:cubicBezTo>
                        <a:pt x="271" y="718"/>
                        <a:pt x="142" y="589"/>
                        <a:pt x="142" y="431"/>
                      </a:cubicBezTo>
                      <a:cubicBezTo>
                        <a:pt x="142" y="272"/>
                        <a:pt x="272" y="143"/>
                        <a:pt x="430" y="143"/>
                      </a:cubicBezTo>
                      <a:cubicBezTo>
                        <a:pt x="588" y="143"/>
                        <a:pt x="717" y="272"/>
                        <a:pt x="717" y="431"/>
                      </a:cubicBezTo>
                      <a:cubicBezTo>
                        <a:pt x="717" y="587"/>
                        <a:pt x="592" y="718"/>
                        <a:pt x="430" y="7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2000">
                    <a:solidFill>
                      <a:schemeClr val="tx1">
                        <a:lumMod val="50000"/>
                        <a:lumOff val="50000"/>
                      </a:schemeClr>
                    </a:solidFill>
                  </a:endParaRPr>
                </a:p>
              </p:txBody>
            </p:sp>
          </p:grpSp>
        </p:grpSp>
        <p:grpSp>
          <p:nvGrpSpPr>
            <p:cNvPr id="31" name="Group 30">
              <a:extLst>
                <a:ext uri="{FF2B5EF4-FFF2-40B4-BE49-F238E27FC236}">
                  <a16:creationId xmlns:a16="http://schemas.microsoft.com/office/drawing/2014/main" id="{8EF70C3E-1193-111D-EDCB-B2116653F8CA}"/>
                </a:ext>
              </a:extLst>
            </p:cNvPr>
            <p:cNvGrpSpPr/>
            <p:nvPr/>
          </p:nvGrpSpPr>
          <p:grpSpPr>
            <a:xfrm>
              <a:off x="8039516" y="3074033"/>
              <a:ext cx="3132044" cy="400110"/>
              <a:chOff x="8216676" y="3532419"/>
              <a:chExt cx="3132044" cy="400110"/>
            </a:xfrm>
          </p:grpSpPr>
          <p:sp>
            <p:nvSpPr>
              <p:cNvPr id="14" name="Rectangle 13">
                <a:extLst>
                  <a:ext uri="{FF2B5EF4-FFF2-40B4-BE49-F238E27FC236}">
                    <a16:creationId xmlns:a16="http://schemas.microsoft.com/office/drawing/2014/main" id="{8BE3AFD1-8629-14D2-8FE1-EC3600B455D2}"/>
                  </a:ext>
                </a:extLst>
              </p:cNvPr>
              <p:cNvSpPr/>
              <p:nvPr/>
            </p:nvSpPr>
            <p:spPr>
              <a:xfrm>
                <a:off x="8664978" y="3532419"/>
                <a:ext cx="2683742" cy="400110"/>
              </a:xfrm>
              <a:prstGeom prst="rect">
                <a:avLst/>
              </a:prstGeom>
            </p:spPr>
            <p:txBody>
              <a:bodyPr wrap="square" anchor="ctr">
                <a:spAutoFit/>
              </a:bodyPr>
              <a:lstStyle/>
              <a:p>
                <a:pPr>
                  <a:defRPr/>
                </a:pPr>
                <a:r>
                  <a:rPr lang="en-US" sz="2000" kern="0" dirty="0">
                    <a:solidFill>
                      <a:schemeClr val="bg1"/>
                    </a:solidFill>
                    <a:cs typeface="Arial" panose="020B0604020202020204" pitchFamily="34" charset="0"/>
                  </a:rPr>
                  <a:t>+91 84484 54549</a:t>
                </a:r>
              </a:p>
            </p:txBody>
          </p:sp>
          <p:grpSp>
            <p:nvGrpSpPr>
              <p:cNvPr id="15" name="Group 14">
                <a:extLst>
                  <a:ext uri="{FF2B5EF4-FFF2-40B4-BE49-F238E27FC236}">
                    <a16:creationId xmlns:a16="http://schemas.microsoft.com/office/drawing/2014/main" id="{346D98C3-DE44-4690-8771-D1CBFAF17BC9}"/>
                  </a:ext>
                </a:extLst>
              </p:cNvPr>
              <p:cNvGrpSpPr/>
              <p:nvPr/>
            </p:nvGrpSpPr>
            <p:grpSpPr>
              <a:xfrm>
                <a:off x="8216676" y="3599286"/>
                <a:ext cx="267741" cy="266376"/>
                <a:chOff x="-4170363" y="1123951"/>
                <a:chExt cx="5295900" cy="5268911"/>
              </a:xfrm>
              <a:solidFill>
                <a:schemeClr val="bg1"/>
              </a:solidFill>
            </p:grpSpPr>
            <p:sp>
              <p:nvSpPr>
                <p:cNvPr id="18" name="Freeform 10">
                  <a:extLst>
                    <a:ext uri="{FF2B5EF4-FFF2-40B4-BE49-F238E27FC236}">
                      <a16:creationId xmlns:a16="http://schemas.microsoft.com/office/drawing/2014/main" id="{4267D30F-E39E-5E7B-C853-7695C0876591}"/>
                    </a:ext>
                  </a:extLst>
                </p:cNvPr>
                <p:cNvSpPr>
                  <a:spLocks noEditPoints="1"/>
                </p:cNvSpPr>
                <p:nvPr/>
              </p:nvSpPr>
              <p:spPr bwMode="auto">
                <a:xfrm>
                  <a:off x="-4170363" y="1441450"/>
                  <a:ext cx="4964113" cy="4951412"/>
                </a:xfrm>
                <a:custGeom>
                  <a:avLst/>
                  <a:gdLst>
                    <a:gd name="T0" fmla="*/ 1768 w 2306"/>
                    <a:gd name="T1" fmla="*/ 1294 h 2306"/>
                    <a:gd name="T2" fmla="*/ 1428 w 2306"/>
                    <a:gd name="T3" fmla="*/ 1537 h 2306"/>
                    <a:gd name="T4" fmla="*/ 1337 w 2306"/>
                    <a:gd name="T5" fmla="*/ 1489 h 2306"/>
                    <a:gd name="T6" fmla="*/ 772 w 2306"/>
                    <a:gd name="T7" fmla="*/ 881 h 2306"/>
                    <a:gd name="T8" fmla="*/ 936 w 2306"/>
                    <a:gd name="T9" fmla="*/ 719 h 2306"/>
                    <a:gd name="T10" fmla="*/ 795 w 2306"/>
                    <a:gd name="T11" fmla="*/ 221 h 2306"/>
                    <a:gd name="T12" fmla="*/ 649 w 2306"/>
                    <a:gd name="T13" fmla="*/ 76 h 2306"/>
                    <a:gd name="T14" fmla="*/ 301 w 2306"/>
                    <a:gd name="T15" fmla="*/ 76 h 2306"/>
                    <a:gd name="T16" fmla="*/ 124 w 2306"/>
                    <a:gd name="T17" fmla="*/ 254 h 2306"/>
                    <a:gd name="T18" fmla="*/ 78 w 2306"/>
                    <a:gd name="T19" fmla="*/ 877 h 2306"/>
                    <a:gd name="T20" fmla="*/ 1283 w 2306"/>
                    <a:gd name="T21" fmla="*/ 2171 h 2306"/>
                    <a:gd name="T22" fmla="*/ 1770 w 2306"/>
                    <a:gd name="T23" fmla="*/ 2306 h 2306"/>
                    <a:gd name="T24" fmla="*/ 2070 w 2306"/>
                    <a:gd name="T25" fmla="*/ 2175 h 2306"/>
                    <a:gd name="T26" fmla="*/ 2228 w 2306"/>
                    <a:gd name="T27" fmla="*/ 2015 h 2306"/>
                    <a:gd name="T28" fmla="*/ 2226 w 2306"/>
                    <a:gd name="T29" fmla="*/ 1659 h 2306"/>
                    <a:gd name="T30" fmla="*/ 2128 w 2306"/>
                    <a:gd name="T31" fmla="*/ 1918 h 2306"/>
                    <a:gd name="T32" fmla="*/ 2065 w 2306"/>
                    <a:gd name="T33" fmla="*/ 1982 h 2306"/>
                    <a:gd name="T34" fmla="*/ 1771 w 2306"/>
                    <a:gd name="T35" fmla="*/ 2167 h 2306"/>
                    <a:gd name="T36" fmla="*/ 1344 w 2306"/>
                    <a:gd name="T37" fmla="*/ 2046 h 2306"/>
                    <a:gd name="T38" fmla="*/ 209 w 2306"/>
                    <a:gd name="T39" fmla="*/ 829 h 2306"/>
                    <a:gd name="T40" fmla="*/ 223 w 2306"/>
                    <a:gd name="T41" fmla="*/ 352 h 2306"/>
                    <a:gd name="T42" fmla="*/ 477 w 2306"/>
                    <a:gd name="T43" fmla="*/ 139 h 2306"/>
                    <a:gd name="T44" fmla="*/ 554 w 2306"/>
                    <a:gd name="T45" fmla="*/ 177 h 2306"/>
                    <a:gd name="T46" fmla="*/ 696 w 2306"/>
                    <a:gd name="T47" fmla="*/ 319 h 2306"/>
                    <a:gd name="T48" fmla="*/ 838 w 2306"/>
                    <a:gd name="T49" fmla="*/ 621 h 2306"/>
                    <a:gd name="T50" fmla="*/ 663 w 2306"/>
                    <a:gd name="T51" fmla="*/ 791 h 2306"/>
                    <a:gd name="T52" fmla="*/ 634 w 2306"/>
                    <a:gd name="T53" fmla="*/ 911 h 2306"/>
                    <a:gd name="T54" fmla="*/ 802 w 2306"/>
                    <a:gd name="T55" fmla="*/ 1188 h 2306"/>
                    <a:gd name="T56" fmla="*/ 1262 w 2306"/>
                    <a:gd name="T57" fmla="*/ 1606 h 2306"/>
                    <a:gd name="T58" fmla="*/ 1376 w 2306"/>
                    <a:gd name="T59" fmla="*/ 1668 h 2306"/>
                    <a:gd name="T60" fmla="*/ 1434 w 2306"/>
                    <a:gd name="T61" fmla="*/ 1684 h 2306"/>
                    <a:gd name="T62" fmla="*/ 1689 w 2306"/>
                    <a:gd name="T63" fmla="*/ 1472 h 2306"/>
                    <a:gd name="T64" fmla="*/ 1841 w 2306"/>
                    <a:gd name="T65" fmla="*/ 1471 h 2306"/>
                    <a:gd name="T66" fmla="*/ 2127 w 2306"/>
                    <a:gd name="T67" fmla="*/ 1757 h 2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06" h="2306">
                      <a:moveTo>
                        <a:pt x="1943" y="1374"/>
                      </a:moveTo>
                      <a:cubicBezTo>
                        <a:pt x="1893" y="1322"/>
                        <a:pt x="1832" y="1294"/>
                        <a:pt x="1768" y="1294"/>
                      </a:cubicBezTo>
                      <a:cubicBezTo>
                        <a:pt x="1705" y="1294"/>
                        <a:pt x="1644" y="1322"/>
                        <a:pt x="1591" y="1374"/>
                      </a:cubicBezTo>
                      <a:cubicBezTo>
                        <a:pt x="1428" y="1537"/>
                        <a:pt x="1428" y="1537"/>
                        <a:pt x="1428" y="1537"/>
                      </a:cubicBezTo>
                      <a:cubicBezTo>
                        <a:pt x="1415" y="1529"/>
                        <a:pt x="1401" y="1523"/>
                        <a:pt x="1388" y="1516"/>
                      </a:cubicBezTo>
                      <a:cubicBezTo>
                        <a:pt x="1370" y="1507"/>
                        <a:pt x="1352" y="1498"/>
                        <a:pt x="1337" y="1489"/>
                      </a:cubicBezTo>
                      <a:cubicBezTo>
                        <a:pt x="1184" y="1391"/>
                        <a:pt x="1045" y="1265"/>
                        <a:pt x="912" y="1101"/>
                      </a:cubicBezTo>
                      <a:cubicBezTo>
                        <a:pt x="847" y="1019"/>
                        <a:pt x="804" y="951"/>
                        <a:pt x="772" y="881"/>
                      </a:cubicBezTo>
                      <a:cubicBezTo>
                        <a:pt x="815" y="842"/>
                        <a:pt x="854" y="802"/>
                        <a:pt x="892" y="763"/>
                      </a:cubicBezTo>
                      <a:cubicBezTo>
                        <a:pt x="907" y="749"/>
                        <a:pt x="921" y="734"/>
                        <a:pt x="936" y="719"/>
                      </a:cubicBezTo>
                      <a:cubicBezTo>
                        <a:pt x="1044" y="611"/>
                        <a:pt x="1044" y="470"/>
                        <a:pt x="936" y="362"/>
                      </a:cubicBezTo>
                      <a:cubicBezTo>
                        <a:pt x="795" y="221"/>
                        <a:pt x="795" y="221"/>
                        <a:pt x="795" y="221"/>
                      </a:cubicBezTo>
                      <a:cubicBezTo>
                        <a:pt x="779" y="205"/>
                        <a:pt x="762" y="188"/>
                        <a:pt x="747" y="172"/>
                      </a:cubicBezTo>
                      <a:cubicBezTo>
                        <a:pt x="716" y="140"/>
                        <a:pt x="683" y="107"/>
                        <a:pt x="649" y="76"/>
                      </a:cubicBezTo>
                      <a:cubicBezTo>
                        <a:pt x="599" y="26"/>
                        <a:pt x="539" y="0"/>
                        <a:pt x="476" y="0"/>
                      </a:cubicBezTo>
                      <a:cubicBezTo>
                        <a:pt x="413" y="0"/>
                        <a:pt x="352" y="26"/>
                        <a:pt x="301" y="76"/>
                      </a:cubicBezTo>
                      <a:cubicBezTo>
                        <a:pt x="300" y="76"/>
                        <a:pt x="300" y="76"/>
                        <a:pt x="300" y="77"/>
                      </a:cubicBezTo>
                      <a:cubicBezTo>
                        <a:pt x="124" y="254"/>
                        <a:pt x="124" y="254"/>
                        <a:pt x="124" y="254"/>
                      </a:cubicBezTo>
                      <a:cubicBezTo>
                        <a:pt x="58" y="320"/>
                        <a:pt x="20" y="401"/>
                        <a:pt x="12" y="494"/>
                      </a:cubicBezTo>
                      <a:cubicBezTo>
                        <a:pt x="0" y="645"/>
                        <a:pt x="44" y="785"/>
                        <a:pt x="78" y="877"/>
                      </a:cubicBezTo>
                      <a:cubicBezTo>
                        <a:pt x="162" y="1103"/>
                        <a:pt x="287" y="1312"/>
                        <a:pt x="473" y="1537"/>
                      </a:cubicBezTo>
                      <a:cubicBezTo>
                        <a:pt x="700" y="1807"/>
                        <a:pt x="972" y="2020"/>
                        <a:pt x="1283" y="2171"/>
                      </a:cubicBezTo>
                      <a:cubicBezTo>
                        <a:pt x="1402" y="2227"/>
                        <a:pt x="1560" y="2294"/>
                        <a:pt x="1738" y="2305"/>
                      </a:cubicBezTo>
                      <a:cubicBezTo>
                        <a:pt x="1748" y="2305"/>
                        <a:pt x="1760" y="2306"/>
                        <a:pt x="1770" y="2306"/>
                      </a:cubicBezTo>
                      <a:cubicBezTo>
                        <a:pt x="1889" y="2306"/>
                        <a:pt x="1990" y="2263"/>
                        <a:pt x="2068" y="2178"/>
                      </a:cubicBezTo>
                      <a:cubicBezTo>
                        <a:pt x="2069" y="2177"/>
                        <a:pt x="2070" y="2176"/>
                        <a:pt x="2070" y="2175"/>
                      </a:cubicBezTo>
                      <a:cubicBezTo>
                        <a:pt x="2097" y="2143"/>
                        <a:pt x="2128" y="2113"/>
                        <a:pt x="2161" y="2082"/>
                      </a:cubicBezTo>
                      <a:cubicBezTo>
                        <a:pt x="2183" y="2061"/>
                        <a:pt x="2206" y="2038"/>
                        <a:pt x="2228" y="2015"/>
                      </a:cubicBezTo>
                      <a:cubicBezTo>
                        <a:pt x="2279" y="1962"/>
                        <a:pt x="2306" y="1900"/>
                        <a:pt x="2306" y="1836"/>
                      </a:cubicBezTo>
                      <a:cubicBezTo>
                        <a:pt x="2306" y="1772"/>
                        <a:pt x="2279" y="1711"/>
                        <a:pt x="2226" y="1659"/>
                      </a:cubicBezTo>
                      <a:lnTo>
                        <a:pt x="1943" y="1374"/>
                      </a:lnTo>
                      <a:close/>
                      <a:moveTo>
                        <a:pt x="2128" y="1918"/>
                      </a:moveTo>
                      <a:cubicBezTo>
                        <a:pt x="2127" y="1918"/>
                        <a:pt x="2127" y="1919"/>
                        <a:pt x="2128" y="1918"/>
                      </a:cubicBezTo>
                      <a:cubicBezTo>
                        <a:pt x="2108" y="1940"/>
                        <a:pt x="2087" y="1960"/>
                        <a:pt x="2065" y="1982"/>
                      </a:cubicBezTo>
                      <a:cubicBezTo>
                        <a:pt x="2031" y="2014"/>
                        <a:pt x="1997" y="2047"/>
                        <a:pt x="1965" y="2085"/>
                      </a:cubicBezTo>
                      <a:cubicBezTo>
                        <a:pt x="1913" y="2141"/>
                        <a:pt x="1851" y="2167"/>
                        <a:pt x="1771" y="2167"/>
                      </a:cubicBezTo>
                      <a:cubicBezTo>
                        <a:pt x="1763" y="2167"/>
                        <a:pt x="1755" y="2167"/>
                        <a:pt x="1747" y="2166"/>
                      </a:cubicBezTo>
                      <a:cubicBezTo>
                        <a:pt x="1593" y="2157"/>
                        <a:pt x="1451" y="2097"/>
                        <a:pt x="1344" y="2046"/>
                      </a:cubicBezTo>
                      <a:cubicBezTo>
                        <a:pt x="1051" y="1904"/>
                        <a:pt x="795" y="1703"/>
                        <a:pt x="581" y="1448"/>
                      </a:cubicBezTo>
                      <a:cubicBezTo>
                        <a:pt x="405" y="1236"/>
                        <a:pt x="287" y="1040"/>
                        <a:pt x="209" y="829"/>
                      </a:cubicBezTo>
                      <a:cubicBezTo>
                        <a:pt x="161" y="700"/>
                        <a:pt x="144" y="600"/>
                        <a:pt x="151" y="505"/>
                      </a:cubicBezTo>
                      <a:cubicBezTo>
                        <a:pt x="157" y="445"/>
                        <a:pt x="180" y="395"/>
                        <a:pt x="223" y="352"/>
                      </a:cubicBezTo>
                      <a:cubicBezTo>
                        <a:pt x="399" y="176"/>
                        <a:pt x="399" y="176"/>
                        <a:pt x="399" y="176"/>
                      </a:cubicBezTo>
                      <a:cubicBezTo>
                        <a:pt x="424" y="152"/>
                        <a:pt x="451" y="139"/>
                        <a:pt x="477" y="139"/>
                      </a:cubicBezTo>
                      <a:cubicBezTo>
                        <a:pt x="510" y="139"/>
                        <a:pt x="536" y="159"/>
                        <a:pt x="553" y="175"/>
                      </a:cubicBezTo>
                      <a:cubicBezTo>
                        <a:pt x="553" y="176"/>
                        <a:pt x="554" y="176"/>
                        <a:pt x="554" y="177"/>
                      </a:cubicBezTo>
                      <a:cubicBezTo>
                        <a:pt x="586" y="206"/>
                        <a:pt x="616" y="237"/>
                        <a:pt x="647" y="269"/>
                      </a:cubicBezTo>
                      <a:cubicBezTo>
                        <a:pt x="663" y="286"/>
                        <a:pt x="680" y="302"/>
                        <a:pt x="696" y="319"/>
                      </a:cubicBezTo>
                      <a:cubicBezTo>
                        <a:pt x="838" y="460"/>
                        <a:pt x="838" y="460"/>
                        <a:pt x="838" y="460"/>
                      </a:cubicBezTo>
                      <a:cubicBezTo>
                        <a:pt x="892" y="515"/>
                        <a:pt x="892" y="566"/>
                        <a:pt x="838" y="621"/>
                      </a:cubicBezTo>
                      <a:cubicBezTo>
                        <a:pt x="823" y="636"/>
                        <a:pt x="808" y="651"/>
                        <a:pt x="793" y="665"/>
                      </a:cubicBezTo>
                      <a:cubicBezTo>
                        <a:pt x="750" y="709"/>
                        <a:pt x="708" y="751"/>
                        <a:pt x="663" y="791"/>
                      </a:cubicBezTo>
                      <a:cubicBezTo>
                        <a:pt x="662" y="792"/>
                        <a:pt x="661" y="793"/>
                        <a:pt x="661" y="794"/>
                      </a:cubicBezTo>
                      <a:cubicBezTo>
                        <a:pt x="616" y="838"/>
                        <a:pt x="625" y="882"/>
                        <a:pt x="634" y="911"/>
                      </a:cubicBezTo>
                      <a:cubicBezTo>
                        <a:pt x="634" y="913"/>
                        <a:pt x="635" y="914"/>
                        <a:pt x="636" y="916"/>
                      </a:cubicBezTo>
                      <a:cubicBezTo>
                        <a:pt x="672" y="1005"/>
                        <a:pt x="724" y="1088"/>
                        <a:pt x="802" y="1188"/>
                      </a:cubicBezTo>
                      <a:cubicBezTo>
                        <a:pt x="803" y="1188"/>
                        <a:pt x="803" y="1188"/>
                        <a:pt x="803" y="1188"/>
                      </a:cubicBezTo>
                      <a:cubicBezTo>
                        <a:pt x="946" y="1364"/>
                        <a:pt x="1096" y="1501"/>
                        <a:pt x="1262" y="1606"/>
                      </a:cubicBezTo>
                      <a:cubicBezTo>
                        <a:pt x="1283" y="1619"/>
                        <a:pt x="1305" y="1630"/>
                        <a:pt x="1325" y="1641"/>
                      </a:cubicBezTo>
                      <a:cubicBezTo>
                        <a:pt x="1344" y="1650"/>
                        <a:pt x="1361" y="1659"/>
                        <a:pt x="1376" y="1668"/>
                      </a:cubicBezTo>
                      <a:cubicBezTo>
                        <a:pt x="1378" y="1669"/>
                        <a:pt x="1381" y="1670"/>
                        <a:pt x="1383" y="1672"/>
                      </a:cubicBezTo>
                      <a:cubicBezTo>
                        <a:pt x="1400" y="1680"/>
                        <a:pt x="1417" y="1684"/>
                        <a:pt x="1434" y="1684"/>
                      </a:cubicBezTo>
                      <a:cubicBezTo>
                        <a:pt x="1477" y="1684"/>
                        <a:pt x="1504" y="1658"/>
                        <a:pt x="1512" y="1649"/>
                      </a:cubicBezTo>
                      <a:cubicBezTo>
                        <a:pt x="1689" y="1472"/>
                        <a:pt x="1689" y="1472"/>
                        <a:pt x="1689" y="1472"/>
                      </a:cubicBezTo>
                      <a:cubicBezTo>
                        <a:pt x="1707" y="1455"/>
                        <a:pt x="1734" y="1433"/>
                        <a:pt x="1767" y="1433"/>
                      </a:cubicBezTo>
                      <a:cubicBezTo>
                        <a:pt x="1799" y="1433"/>
                        <a:pt x="1825" y="1453"/>
                        <a:pt x="1841" y="1471"/>
                      </a:cubicBezTo>
                      <a:cubicBezTo>
                        <a:pt x="1842" y="1472"/>
                        <a:pt x="1842" y="1472"/>
                        <a:pt x="1842" y="1472"/>
                      </a:cubicBezTo>
                      <a:cubicBezTo>
                        <a:pt x="2127" y="1757"/>
                        <a:pt x="2127" y="1757"/>
                        <a:pt x="2127" y="1757"/>
                      </a:cubicBezTo>
                      <a:cubicBezTo>
                        <a:pt x="2180" y="1809"/>
                        <a:pt x="2180" y="1864"/>
                        <a:pt x="2128" y="19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2000">
                    <a:solidFill>
                      <a:schemeClr val="tx1">
                        <a:lumMod val="50000"/>
                        <a:lumOff val="50000"/>
                      </a:schemeClr>
                    </a:solidFill>
                  </a:endParaRPr>
                </a:p>
              </p:txBody>
            </p:sp>
            <p:sp>
              <p:nvSpPr>
                <p:cNvPr id="19" name="Freeform 11">
                  <a:extLst>
                    <a:ext uri="{FF2B5EF4-FFF2-40B4-BE49-F238E27FC236}">
                      <a16:creationId xmlns:a16="http://schemas.microsoft.com/office/drawing/2014/main" id="{C1C264D8-7A2E-DCCF-02A1-EA38209C6064}"/>
                    </a:ext>
                  </a:extLst>
                </p:cNvPr>
                <p:cNvSpPr>
                  <a:spLocks/>
                </p:cNvSpPr>
                <p:nvPr/>
              </p:nvSpPr>
              <p:spPr bwMode="auto">
                <a:xfrm>
                  <a:off x="-1441450" y="2079625"/>
                  <a:ext cx="1612900" cy="1595437"/>
                </a:xfrm>
                <a:custGeom>
                  <a:avLst/>
                  <a:gdLst>
                    <a:gd name="T0" fmla="*/ 63 w 749"/>
                    <a:gd name="T1" fmla="*/ 143 h 743"/>
                    <a:gd name="T2" fmla="*/ 419 w 749"/>
                    <a:gd name="T3" fmla="*/ 328 h 743"/>
                    <a:gd name="T4" fmla="*/ 604 w 749"/>
                    <a:gd name="T5" fmla="*/ 685 h 743"/>
                    <a:gd name="T6" fmla="*/ 673 w 749"/>
                    <a:gd name="T7" fmla="*/ 743 h 743"/>
                    <a:gd name="T8" fmla="*/ 685 w 749"/>
                    <a:gd name="T9" fmla="*/ 742 h 743"/>
                    <a:gd name="T10" fmla="*/ 742 w 749"/>
                    <a:gd name="T11" fmla="*/ 661 h 743"/>
                    <a:gd name="T12" fmla="*/ 519 w 749"/>
                    <a:gd name="T13" fmla="*/ 230 h 743"/>
                    <a:gd name="T14" fmla="*/ 87 w 749"/>
                    <a:gd name="T15" fmla="*/ 6 h 743"/>
                    <a:gd name="T16" fmla="*/ 7 w 749"/>
                    <a:gd name="T17" fmla="*/ 63 h 743"/>
                    <a:gd name="T18" fmla="*/ 63 w 749"/>
                    <a:gd name="T19" fmla="*/ 143 h 7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49" h="743">
                      <a:moveTo>
                        <a:pt x="63" y="143"/>
                      </a:moveTo>
                      <a:cubicBezTo>
                        <a:pt x="198" y="166"/>
                        <a:pt x="321" y="230"/>
                        <a:pt x="419" y="328"/>
                      </a:cubicBezTo>
                      <a:cubicBezTo>
                        <a:pt x="518" y="426"/>
                        <a:pt x="581" y="549"/>
                        <a:pt x="604" y="685"/>
                      </a:cubicBezTo>
                      <a:cubicBezTo>
                        <a:pt x="610" y="719"/>
                        <a:pt x="640" y="743"/>
                        <a:pt x="673" y="743"/>
                      </a:cubicBezTo>
                      <a:cubicBezTo>
                        <a:pt x="677" y="743"/>
                        <a:pt x="681" y="742"/>
                        <a:pt x="685" y="742"/>
                      </a:cubicBezTo>
                      <a:cubicBezTo>
                        <a:pt x="723" y="735"/>
                        <a:pt x="749" y="699"/>
                        <a:pt x="742" y="661"/>
                      </a:cubicBezTo>
                      <a:cubicBezTo>
                        <a:pt x="714" y="497"/>
                        <a:pt x="637" y="348"/>
                        <a:pt x="519" y="230"/>
                      </a:cubicBezTo>
                      <a:cubicBezTo>
                        <a:pt x="400" y="111"/>
                        <a:pt x="251" y="34"/>
                        <a:pt x="87" y="6"/>
                      </a:cubicBezTo>
                      <a:cubicBezTo>
                        <a:pt x="49" y="0"/>
                        <a:pt x="13" y="25"/>
                        <a:pt x="7" y="63"/>
                      </a:cubicBezTo>
                      <a:cubicBezTo>
                        <a:pt x="0" y="100"/>
                        <a:pt x="25" y="137"/>
                        <a:pt x="63" y="1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2000">
                    <a:solidFill>
                      <a:schemeClr val="tx1">
                        <a:lumMod val="50000"/>
                        <a:lumOff val="50000"/>
                      </a:schemeClr>
                    </a:solidFill>
                  </a:endParaRPr>
                </a:p>
              </p:txBody>
            </p:sp>
            <p:sp>
              <p:nvSpPr>
                <p:cNvPr id="20" name="Freeform 12">
                  <a:extLst>
                    <a:ext uri="{FF2B5EF4-FFF2-40B4-BE49-F238E27FC236}">
                      <a16:creationId xmlns:a16="http://schemas.microsoft.com/office/drawing/2014/main" id="{49F0590E-207A-15DE-7F7E-9782A4A969FB}"/>
                    </a:ext>
                  </a:extLst>
                </p:cNvPr>
                <p:cNvSpPr>
                  <a:spLocks/>
                </p:cNvSpPr>
                <p:nvPr/>
              </p:nvSpPr>
              <p:spPr bwMode="auto">
                <a:xfrm>
                  <a:off x="-1398588" y="1123951"/>
                  <a:ext cx="2524125" cy="2503487"/>
                </a:xfrm>
                <a:custGeom>
                  <a:avLst/>
                  <a:gdLst>
                    <a:gd name="T0" fmla="*/ 1165 w 1172"/>
                    <a:gd name="T1" fmla="*/ 1086 h 1166"/>
                    <a:gd name="T2" fmla="*/ 797 w 1172"/>
                    <a:gd name="T3" fmla="*/ 375 h 1166"/>
                    <a:gd name="T4" fmla="*/ 86 w 1172"/>
                    <a:gd name="T5" fmla="*/ 7 h 1166"/>
                    <a:gd name="T6" fmla="*/ 6 w 1172"/>
                    <a:gd name="T7" fmla="*/ 64 h 1166"/>
                    <a:gd name="T8" fmla="*/ 64 w 1172"/>
                    <a:gd name="T9" fmla="*/ 144 h 1166"/>
                    <a:gd name="T10" fmla="*/ 699 w 1172"/>
                    <a:gd name="T11" fmla="*/ 474 h 1166"/>
                    <a:gd name="T12" fmla="*/ 1028 w 1172"/>
                    <a:gd name="T13" fmla="*/ 1109 h 1166"/>
                    <a:gd name="T14" fmla="*/ 1096 w 1172"/>
                    <a:gd name="T15" fmla="*/ 1166 h 1166"/>
                    <a:gd name="T16" fmla="*/ 1108 w 1172"/>
                    <a:gd name="T17" fmla="*/ 1165 h 1166"/>
                    <a:gd name="T18" fmla="*/ 1165 w 1172"/>
                    <a:gd name="T19" fmla="*/ 1086 h 1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72" h="1166">
                      <a:moveTo>
                        <a:pt x="1165" y="1086"/>
                      </a:moveTo>
                      <a:cubicBezTo>
                        <a:pt x="1119" y="816"/>
                        <a:pt x="992" y="571"/>
                        <a:pt x="797" y="375"/>
                      </a:cubicBezTo>
                      <a:cubicBezTo>
                        <a:pt x="601" y="180"/>
                        <a:pt x="356" y="53"/>
                        <a:pt x="86" y="7"/>
                      </a:cubicBezTo>
                      <a:cubicBezTo>
                        <a:pt x="49" y="0"/>
                        <a:pt x="13" y="26"/>
                        <a:pt x="6" y="64"/>
                      </a:cubicBezTo>
                      <a:cubicBezTo>
                        <a:pt x="0" y="102"/>
                        <a:pt x="25" y="138"/>
                        <a:pt x="64" y="144"/>
                      </a:cubicBezTo>
                      <a:cubicBezTo>
                        <a:pt x="304" y="185"/>
                        <a:pt x="524" y="299"/>
                        <a:pt x="699" y="474"/>
                      </a:cubicBezTo>
                      <a:cubicBezTo>
                        <a:pt x="873" y="648"/>
                        <a:pt x="987" y="868"/>
                        <a:pt x="1028" y="1109"/>
                      </a:cubicBezTo>
                      <a:cubicBezTo>
                        <a:pt x="1033" y="1143"/>
                        <a:pt x="1063" y="1166"/>
                        <a:pt x="1096" y="1166"/>
                      </a:cubicBezTo>
                      <a:cubicBezTo>
                        <a:pt x="1101" y="1166"/>
                        <a:pt x="1104" y="1166"/>
                        <a:pt x="1108" y="1165"/>
                      </a:cubicBezTo>
                      <a:cubicBezTo>
                        <a:pt x="1146" y="1160"/>
                        <a:pt x="1172" y="1124"/>
                        <a:pt x="1165" y="10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2000">
                    <a:solidFill>
                      <a:schemeClr val="tx1">
                        <a:lumMod val="50000"/>
                        <a:lumOff val="50000"/>
                      </a:schemeClr>
                    </a:solidFill>
                  </a:endParaRPr>
                </a:p>
              </p:txBody>
            </p:sp>
          </p:grpSp>
        </p:grpSp>
        <p:grpSp>
          <p:nvGrpSpPr>
            <p:cNvPr id="32" name="Group 31">
              <a:extLst>
                <a:ext uri="{FF2B5EF4-FFF2-40B4-BE49-F238E27FC236}">
                  <a16:creationId xmlns:a16="http://schemas.microsoft.com/office/drawing/2014/main" id="{E360731E-B2C0-EBFB-4A25-864FAA4DD28E}"/>
                </a:ext>
              </a:extLst>
            </p:cNvPr>
            <p:cNvGrpSpPr/>
            <p:nvPr/>
          </p:nvGrpSpPr>
          <p:grpSpPr>
            <a:xfrm>
              <a:off x="8039516" y="4010137"/>
              <a:ext cx="3142204" cy="338554"/>
              <a:chOff x="8216676" y="4365737"/>
              <a:chExt cx="3142204" cy="338554"/>
            </a:xfrm>
          </p:grpSpPr>
          <p:sp>
            <p:nvSpPr>
              <p:cNvPr id="16" name="Rectangle 15">
                <a:extLst>
                  <a:ext uri="{FF2B5EF4-FFF2-40B4-BE49-F238E27FC236}">
                    <a16:creationId xmlns:a16="http://schemas.microsoft.com/office/drawing/2014/main" id="{EC0E9B82-2792-FF35-34B5-46CEEF223D15}"/>
                  </a:ext>
                </a:extLst>
              </p:cNvPr>
              <p:cNvSpPr/>
              <p:nvPr/>
            </p:nvSpPr>
            <p:spPr>
              <a:xfrm>
                <a:off x="8664978" y="4365737"/>
                <a:ext cx="2693902" cy="338554"/>
              </a:xfrm>
              <a:prstGeom prst="rect">
                <a:avLst/>
              </a:prstGeom>
            </p:spPr>
            <p:txBody>
              <a:bodyPr wrap="square" anchor="ctr">
                <a:spAutoFit/>
              </a:bodyPr>
              <a:lstStyle/>
              <a:p>
                <a:pPr>
                  <a:defRPr/>
                </a:pPr>
                <a:r>
                  <a:rPr lang="en-US" sz="1600" kern="0" dirty="0">
                    <a:solidFill>
                      <a:schemeClr val="bg1"/>
                    </a:solidFill>
                    <a:cs typeface="Arial" panose="020B0604020202020204" pitchFamily="34" charset="0"/>
                  </a:rPr>
                  <a:t>www.anubhavtrainings.com</a:t>
                </a:r>
              </a:p>
            </p:txBody>
          </p:sp>
          <p:sp>
            <p:nvSpPr>
              <p:cNvPr id="17" name="Freeform 16">
                <a:extLst>
                  <a:ext uri="{FF2B5EF4-FFF2-40B4-BE49-F238E27FC236}">
                    <a16:creationId xmlns:a16="http://schemas.microsoft.com/office/drawing/2014/main" id="{4F0CB8A1-849A-49DE-8DB1-4120952B1022}"/>
                  </a:ext>
                </a:extLst>
              </p:cNvPr>
              <p:cNvSpPr>
                <a:spLocks noEditPoints="1"/>
              </p:cNvSpPr>
              <p:nvPr/>
            </p:nvSpPr>
            <p:spPr bwMode="auto">
              <a:xfrm>
                <a:off x="8216676" y="4391195"/>
                <a:ext cx="288365" cy="287639"/>
              </a:xfrm>
              <a:custGeom>
                <a:avLst/>
                <a:gdLst>
                  <a:gd name="T0" fmla="*/ 1171 w 2342"/>
                  <a:gd name="T1" fmla="*/ 0 h 2342"/>
                  <a:gd name="T2" fmla="*/ 0 w 2342"/>
                  <a:gd name="T3" fmla="*/ 1171 h 2342"/>
                  <a:gd name="T4" fmla="*/ 1171 w 2342"/>
                  <a:gd name="T5" fmla="*/ 2342 h 2342"/>
                  <a:gd name="T6" fmla="*/ 2342 w 2342"/>
                  <a:gd name="T7" fmla="*/ 1171 h 2342"/>
                  <a:gd name="T8" fmla="*/ 2236 w 2342"/>
                  <a:gd name="T9" fmla="*/ 1118 h 2342"/>
                  <a:gd name="T10" fmla="*/ 1708 w 2342"/>
                  <a:gd name="T11" fmla="*/ 609 h 2342"/>
                  <a:gd name="T12" fmla="*/ 2236 w 2342"/>
                  <a:gd name="T13" fmla="*/ 1118 h 2342"/>
                  <a:gd name="T14" fmla="*/ 1677 w 2342"/>
                  <a:gd name="T15" fmla="*/ 1224 h 2342"/>
                  <a:gd name="T16" fmla="*/ 1224 w 2342"/>
                  <a:gd name="T17" fmla="*/ 1608 h 2342"/>
                  <a:gd name="T18" fmla="*/ 1874 w 2342"/>
                  <a:gd name="T19" fmla="*/ 370 h 2342"/>
                  <a:gd name="T20" fmla="*/ 1613 w 2342"/>
                  <a:gd name="T21" fmla="*/ 364 h 2342"/>
                  <a:gd name="T22" fmla="*/ 1874 w 2342"/>
                  <a:gd name="T23" fmla="*/ 370 h 2342"/>
                  <a:gd name="T24" fmla="*/ 1520 w 2342"/>
                  <a:gd name="T25" fmla="*/ 411 h 2342"/>
                  <a:gd name="T26" fmla="*/ 1224 w 2342"/>
                  <a:gd name="T27" fmla="*/ 633 h 2342"/>
                  <a:gd name="T28" fmla="*/ 1611 w 2342"/>
                  <a:gd name="T29" fmla="*/ 654 h 2342"/>
                  <a:gd name="T30" fmla="*/ 1224 w 2342"/>
                  <a:gd name="T31" fmla="*/ 1119 h 2342"/>
                  <a:gd name="T32" fmla="*/ 1611 w 2342"/>
                  <a:gd name="T33" fmla="*/ 654 h 2342"/>
                  <a:gd name="T34" fmla="*/ 665 w 2342"/>
                  <a:gd name="T35" fmla="*/ 1118 h 2342"/>
                  <a:gd name="T36" fmla="*/ 1118 w 2342"/>
                  <a:gd name="T37" fmla="*/ 737 h 2342"/>
                  <a:gd name="T38" fmla="*/ 1119 w 2342"/>
                  <a:gd name="T39" fmla="*/ 121 h 2342"/>
                  <a:gd name="T40" fmla="*/ 763 w 2342"/>
                  <a:gd name="T41" fmla="*/ 553 h 2342"/>
                  <a:gd name="T42" fmla="*/ 1119 w 2342"/>
                  <a:gd name="T43" fmla="*/ 121 h 2342"/>
                  <a:gd name="T44" fmla="*/ 729 w 2342"/>
                  <a:gd name="T45" fmla="*/ 364 h 2342"/>
                  <a:gd name="T46" fmla="*/ 469 w 2342"/>
                  <a:gd name="T47" fmla="*/ 370 h 2342"/>
                  <a:gd name="T48" fmla="*/ 393 w 2342"/>
                  <a:gd name="T49" fmla="*/ 443 h 2342"/>
                  <a:gd name="T50" fmla="*/ 560 w 2342"/>
                  <a:gd name="T51" fmla="*/ 1118 h 2342"/>
                  <a:gd name="T52" fmla="*/ 393 w 2342"/>
                  <a:gd name="T53" fmla="*/ 443 h 2342"/>
                  <a:gd name="T54" fmla="*/ 560 w 2342"/>
                  <a:gd name="T55" fmla="*/ 1224 h 2342"/>
                  <a:gd name="T56" fmla="*/ 395 w 2342"/>
                  <a:gd name="T57" fmla="*/ 1901 h 2342"/>
                  <a:gd name="T58" fmla="*/ 471 w 2342"/>
                  <a:gd name="T59" fmla="*/ 1974 h 2342"/>
                  <a:gd name="T60" fmla="*/ 729 w 2342"/>
                  <a:gd name="T61" fmla="*/ 1978 h 2342"/>
                  <a:gd name="T62" fmla="*/ 471 w 2342"/>
                  <a:gd name="T63" fmla="*/ 1974 h 2342"/>
                  <a:gd name="T64" fmla="*/ 823 w 2342"/>
                  <a:gd name="T65" fmla="*/ 1931 h 2342"/>
                  <a:gd name="T66" fmla="*/ 1119 w 2342"/>
                  <a:gd name="T67" fmla="*/ 1713 h 2342"/>
                  <a:gd name="T68" fmla="*/ 732 w 2342"/>
                  <a:gd name="T69" fmla="*/ 1692 h 2342"/>
                  <a:gd name="T70" fmla="*/ 1119 w 2342"/>
                  <a:gd name="T71" fmla="*/ 1224 h 2342"/>
                  <a:gd name="T72" fmla="*/ 732 w 2342"/>
                  <a:gd name="T73" fmla="*/ 1692 h 2342"/>
                  <a:gd name="T74" fmla="*/ 1224 w 2342"/>
                  <a:gd name="T75" fmla="*/ 1713 h 2342"/>
                  <a:gd name="T76" fmla="*/ 1520 w 2342"/>
                  <a:gd name="T77" fmla="*/ 1931 h 2342"/>
                  <a:gd name="T78" fmla="*/ 1460 w 2342"/>
                  <a:gd name="T79" fmla="*/ 2198 h 2342"/>
                  <a:gd name="T80" fmla="*/ 1674 w 2342"/>
                  <a:gd name="T81" fmla="*/ 1837 h 2342"/>
                  <a:gd name="T82" fmla="*/ 1460 w 2342"/>
                  <a:gd name="T83" fmla="*/ 2198 h 2342"/>
                  <a:gd name="T84" fmla="*/ 1708 w 2342"/>
                  <a:gd name="T85" fmla="*/ 1736 h 2342"/>
                  <a:gd name="T86" fmla="*/ 2237 w 2342"/>
                  <a:gd name="T87" fmla="*/ 1224 h 2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42" h="2342">
                    <a:moveTo>
                      <a:pt x="1999" y="343"/>
                    </a:moveTo>
                    <a:cubicBezTo>
                      <a:pt x="1778" y="122"/>
                      <a:pt x="1484" y="0"/>
                      <a:pt x="1171" y="0"/>
                    </a:cubicBezTo>
                    <a:cubicBezTo>
                      <a:pt x="858" y="0"/>
                      <a:pt x="564" y="122"/>
                      <a:pt x="343" y="343"/>
                    </a:cubicBezTo>
                    <a:cubicBezTo>
                      <a:pt x="122" y="564"/>
                      <a:pt x="0" y="858"/>
                      <a:pt x="0" y="1171"/>
                    </a:cubicBezTo>
                    <a:cubicBezTo>
                      <a:pt x="0" y="1484"/>
                      <a:pt x="122" y="1778"/>
                      <a:pt x="343" y="1999"/>
                    </a:cubicBezTo>
                    <a:cubicBezTo>
                      <a:pt x="564" y="2220"/>
                      <a:pt x="858" y="2342"/>
                      <a:pt x="1171" y="2342"/>
                    </a:cubicBezTo>
                    <a:cubicBezTo>
                      <a:pt x="1484" y="2342"/>
                      <a:pt x="1778" y="2220"/>
                      <a:pt x="1999" y="1999"/>
                    </a:cubicBezTo>
                    <a:cubicBezTo>
                      <a:pt x="2220" y="1778"/>
                      <a:pt x="2342" y="1484"/>
                      <a:pt x="2342" y="1171"/>
                    </a:cubicBezTo>
                    <a:cubicBezTo>
                      <a:pt x="2342" y="858"/>
                      <a:pt x="2220" y="564"/>
                      <a:pt x="1999" y="343"/>
                    </a:cubicBezTo>
                    <a:close/>
                    <a:moveTo>
                      <a:pt x="2236" y="1118"/>
                    </a:moveTo>
                    <a:cubicBezTo>
                      <a:pt x="1782" y="1118"/>
                      <a:pt x="1782" y="1118"/>
                      <a:pt x="1782" y="1118"/>
                    </a:cubicBezTo>
                    <a:cubicBezTo>
                      <a:pt x="1778" y="938"/>
                      <a:pt x="1752" y="764"/>
                      <a:pt x="1708" y="609"/>
                    </a:cubicBezTo>
                    <a:cubicBezTo>
                      <a:pt x="1794" y="565"/>
                      <a:pt x="1875" y="509"/>
                      <a:pt x="1949" y="443"/>
                    </a:cubicBezTo>
                    <a:cubicBezTo>
                      <a:pt x="2117" y="622"/>
                      <a:pt x="2223" y="858"/>
                      <a:pt x="2236" y="1118"/>
                    </a:cubicBezTo>
                    <a:close/>
                    <a:moveTo>
                      <a:pt x="1224" y="1224"/>
                    </a:moveTo>
                    <a:cubicBezTo>
                      <a:pt x="1677" y="1224"/>
                      <a:pt x="1677" y="1224"/>
                      <a:pt x="1677" y="1224"/>
                    </a:cubicBezTo>
                    <a:cubicBezTo>
                      <a:pt x="1674" y="1390"/>
                      <a:pt x="1651" y="1549"/>
                      <a:pt x="1611" y="1692"/>
                    </a:cubicBezTo>
                    <a:cubicBezTo>
                      <a:pt x="1488" y="1642"/>
                      <a:pt x="1358" y="1614"/>
                      <a:pt x="1224" y="1608"/>
                    </a:cubicBezTo>
                    <a:lnTo>
                      <a:pt x="1224" y="1224"/>
                    </a:lnTo>
                    <a:close/>
                    <a:moveTo>
                      <a:pt x="1874" y="370"/>
                    </a:moveTo>
                    <a:cubicBezTo>
                      <a:pt x="1813" y="424"/>
                      <a:pt x="1746" y="470"/>
                      <a:pt x="1675" y="508"/>
                    </a:cubicBezTo>
                    <a:cubicBezTo>
                      <a:pt x="1657" y="457"/>
                      <a:pt x="1636" y="409"/>
                      <a:pt x="1613" y="364"/>
                    </a:cubicBezTo>
                    <a:cubicBezTo>
                      <a:pt x="1568" y="275"/>
                      <a:pt x="1516" y="201"/>
                      <a:pt x="1459" y="144"/>
                    </a:cubicBezTo>
                    <a:cubicBezTo>
                      <a:pt x="1615" y="188"/>
                      <a:pt x="1756" y="266"/>
                      <a:pt x="1874" y="370"/>
                    </a:cubicBezTo>
                    <a:close/>
                    <a:moveTo>
                      <a:pt x="1224" y="121"/>
                    </a:moveTo>
                    <a:cubicBezTo>
                      <a:pt x="1333" y="145"/>
                      <a:pt x="1436" y="246"/>
                      <a:pt x="1520" y="411"/>
                    </a:cubicBezTo>
                    <a:cubicBezTo>
                      <a:pt x="1542" y="455"/>
                      <a:pt x="1562" y="503"/>
                      <a:pt x="1580" y="553"/>
                    </a:cubicBezTo>
                    <a:cubicBezTo>
                      <a:pt x="1467" y="599"/>
                      <a:pt x="1347" y="626"/>
                      <a:pt x="1224" y="633"/>
                    </a:cubicBezTo>
                    <a:lnTo>
                      <a:pt x="1224" y="121"/>
                    </a:lnTo>
                    <a:close/>
                    <a:moveTo>
                      <a:pt x="1611" y="654"/>
                    </a:moveTo>
                    <a:cubicBezTo>
                      <a:pt x="1651" y="795"/>
                      <a:pt x="1673" y="953"/>
                      <a:pt x="1677" y="1119"/>
                    </a:cubicBezTo>
                    <a:cubicBezTo>
                      <a:pt x="1224" y="1119"/>
                      <a:pt x="1224" y="1119"/>
                      <a:pt x="1224" y="1119"/>
                    </a:cubicBezTo>
                    <a:cubicBezTo>
                      <a:pt x="1224" y="738"/>
                      <a:pt x="1224" y="738"/>
                      <a:pt x="1224" y="738"/>
                    </a:cubicBezTo>
                    <a:cubicBezTo>
                      <a:pt x="1358" y="732"/>
                      <a:pt x="1489" y="703"/>
                      <a:pt x="1611" y="654"/>
                    </a:cubicBezTo>
                    <a:close/>
                    <a:moveTo>
                      <a:pt x="1118" y="1118"/>
                    </a:moveTo>
                    <a:cubicBezTo>
                      <a:pt x="665" y="1118"/>
                      <a:pt x="665" y="1118"/>
                      <a:pt x="665" y="1118"/>
                    </a:cubicBezTo>
                    <a:cubicBezTo>
                      <a:pt x="668" y="953"/>
                      <a:pt x="691" y="795"/>
                      <a:pt x="730" y="653"/>
                    </a:cubicBezTo>
                    <a:cubicBezTo>
                      <a:pt x="853" y="703"/>
                      <a:pt x="984" y="732"/>
                      <a:pt x="1118" y="737"/>
                    </a:cubicBezTo>
                    <a:cubicBezTo>
                      <a:pt x="1118" y="1118"/>
                      <a:pt x="1118" y="1118"/>
                      <a:pt x="1118" y="1118"/>
                    </a:cubicBezTo>
                    <a:close/>
                    <a:moveTo>
                      <a:pt x="1119" y="121"/>
                    </a:moveTo>
                    <a:cubicBezTo>
                      <a:pt x="1119" y="633"/>
                      <a:pt x="1119" y="633"/>
                      <a:pt x="1119" y="633"/>
                    </a:cubicBezTo>
                    <a:cubicBezTo>
                      <a:pt x="995" y="626"/>
                      <a:pt x="875" y="599"/>
                      <a:pt x="763" y="553"/>
                    </a:cubicBezTo>
                    <a:cubicBezTo>
                      <a:pt x="780" y="503"/>
                      <a:pt x="800" y="455"/>
                      <a:pt x="823" y="411"/>
                    </a:cubicBezTo>
                    <a:cubicBezTo>
                      <a:pt x="906" y="246"/>
                      <a:pt x="1009" y="145"/>
                      <a:pt x="1119" y="121"/>
                    </a:cubicBezTo>
                    <a:close/>
                    <a:moveTo>
                      <a:pt x="883" y="144"/>
                    </a:moveTo>
                    <a:cubicBezTo>
                      <a:pt x="826" y="201"/>
                      <a:pt x="775" y="275"/>
                      <a:pt x="729" y="364"/>
                    </a:cubicBezTo>
                    <a:cubicBezTo>
                      <a:pt x="707" y="409"/>
                      <a:pt x="686" y="457"/>
                      <a:pt x="668" y="508"/>
                    </a:cubicBezTo>
                    <a:cubicBezTo>
                      <a:pt x="597" y="470"/>
                      <a:pt x="530" y="424"/>
                      <a:pt x="469" y="370"/>
                    </a:cubicBezTo>
                    <a:cubicBezTo>
                      <a:pt x="587" y="266"/>
                      <a:pt x="728" y="188"/>
                      <a:pt x="883" y="144"/>
                    </a:cubicBezTo>
                    <a:close/>
                    <a:moveTo>
                      <a:pt x="393" y="443"/>
                    </a:moveTo>
                    <a:cubicBezTo>
                      <a:pt x="467" y="509"/>
                      <a:pt x="548" y="564"/>
                      <a:pt x="635" y="609"/>
                    </a:cubicBezTo>
                    <a:cubicBezTo>
                      <a:pt x="590" y="764"/>
                      <a:pt x="564" y="938"/>
                      <a:pt x="560" y="1118"/>
                    </a:cubicBezTo>
                    <a:cubicBezTo>
                      <a:pt x="106" y="1118"/>
                      <a:pt x="106" y="1118"/>
                      <a:pt x="106" y="1118"/>
                    </a:cubicBezTo>
                    <a:cubicBezTo>
                      <a:pt x="119" y="858"/>
                      <a:pt x="226" y="622"/>
                      <a:pt x="393" y="443"/>
                    </a:cubicBezTo>
                    <a:close/>
                    <a:moveTo>
                      <a:pt x="106" y="1224"/>
                    </a:moveTo>
                    <a:cubicBezTo>
                      <a:pt x="560" y="1224"/>
                      <a:pt x="560" y="1224"/>
                      <a:pt x="560" y="1224"/>
                    </a:cubicBezTo>
                    <a:cubicBezTo>
                      <a:pt x="565" y="1406"/>
                      <a:pt x="591" y="1580"/>
                      <a:pt x="636" y="1736"/>
                    </a:cubicBezTo>
                    <a:cubicBezTo>
                      <a:pt x="549" y="1780"/>
                      <a:pt x="469" y="1835"/>
                      <a:pt x="395" y="1901"/>
                    </a:cubicBezTo>
                    <a:cubicBezTo>
                      <a:pt x="226" y="1722"/>
                      <a:pt x="119" y="1485"/>
                      <a:pt x="106" y="1224"/>
                    </a:cubicBezTo>
                    <a:close/>
                    <a:moveTo>
                      <a:pt x="471" y="1974"/>
                    </a:moveTo>
                    <a:cubicBezTo>
                      <a:pt x="532" y="1921"/>
                      <a:pt x="598" y="1875"/>
                      <a:pt x="668" y="1837"/>
                    </a:cubicBezTo>
                    <a:cubicBezTo>
                      <a:pt x="687" y="1886"/>
                      <a:pt x="707" y="1934"/>
                      <a:pt x="729" y="1978"/>
                    </a:cubicBezTo>
                    <a:cubicBezTo>
                      <a:pt x="775" y="2067"/>
                      <a:pt x="826" y="2141"/>
                      <a:pt x="883" y="2198"/>
                    </a:cubicBezTo>
                    <a:cubicBezTo>
                      <a:pt x="729" y="2154"/>
                      <a:pt x="588" y="2077"/>
                      <a:pt x="471" y="1974"/>
                    </a:cubicBezTo>
                    <a:close/>
                    <a:moveTo>
                      <a:pt x="1119" y="2221"/>
                    </a:moveTo>
                    <a:cubicBezTo>
                      <a:pt x="1009" y="2197"/>
                      <a:pt x="906" y="2096"/>
                      <a:pt x="823" y="1931"/>
                    </a:cubicBezTo>
                    <a:cubicBezTo>
                      <a:pt x="801" y="1888"/>
                      <a:pt x="781" y="1841"/>
                      <a:pt x="764" y="1792"/>
                    </a:cubicBezTo>
                    <a:cubicBezTo>
                      <a:pt x="876" y="1746"/>
                      <a:pt x="996" y="1718"/>
                      <a:pt x="1119" y="1713"/>
                    </a:cubicBezTo>
                    <a:cubicBezTo>
                      <a:pt x="1119" y="2221"/>
                      <a:pt x="1119" y="2221"/>
                      <a:pt x="1119" y="2221"/>
                    </a:cubicBezTo>
                    <a:close/>
                    <a:moveTo>
                      <a:pt x="732" y="1692"/>
                    </a:moveTo>
                    <a:cubicBezTo>
                      <a:pt x="692" y="1549"/>
                      <a:pt x="669" y="1390"/>
                      <a:pt x="665" y="1224"/>
                    </a:cubicBezTo>
                    <a:cubicBezTo>
                      <a:pt x="1119" y="1224"/>
                      <a:pt x="1119" y="1224"/>
                      <a:pt x="1119" y="1224"/>
                    </a:cubicBezTo>
                    <a:cubicBezTo>
                      <a:pt x="1119" y="1608"/>
                      <a:pt x="1119" y="1608"/>
                      <a:pt x="1119" y="1608"/>
                    </a:cubicBezTo>
                    <a:cubicBezTo>
                      <a:pt x="985" y="1613"/>
                      <a:pt x="854" y="1642"/>
                      <a:pt x="732" y="1692"/>
                    </a:cubicBezTo>
                    <a:close/>
                    <a:moveTo>
                      <a:pt x="1224" y="2221"/>
                    </a:moveTo>
                    <a:cubicBezTo>
                      <a:pt x="1224" y="1713"/>
                      <a:pt x="1224" y="1713"/>
                      <a:pt x="1224" y="1713"/>
                    </a:cubicBezTo>
                    <a:cubicBezTo>
                      <a:pt x="1347" y="1719"/>
                      <a:pt x="1467" y="1746"/>
                      <a:pt x="1579" y="1792"/>
                    </a:cubicBezTo>
                    <a:cubicBezTo>
                      <a:pt x="1562" y="1841"/>
                      <a:pt x="1542" y="1888"/>
                      <a:pt x="1520" y="1931"/>
                    </a:cubicBezTo>
                    <a:cubicBezTo>
                      <a:pt x="1437" y="2096"/>
                      <a:pt x="1334" y="2197"/>
                      <a:pt x="1224" y="2221"/>
                    </a:cubicBezTo>
                    <a:close/>
                    <a:moveTo>
                      <a:pt x="1460" y="2198"/>
                    </a:moveTo>
                    <a:cubicBezTo>
                      <a:pt x="1517" y="2141"/>
                      <a:pt x="1568" y="2067"/>
                      <a:pt x="1614" y="1977"/>
                    </a:cubicBezTo>
                    <a:cubicBezTo>
                      <a:pt x="1636" y="1933"/>
                      <a:pt x="1656" y="1886"/>
                      <a:pt x="1674" y="1837"/>
                    </a:cubicBezTo>
                    <a:cubicBezTo>
                      <a:pt x="1745" y="1874"/>
                      <a:pt x="1811" y="1920"/>
                      <a:pt x="1872" y="1974"/>
                    </a:cubicBezTo>
                    <a:cubicBezTo>
                      <a:pt x="1755" y="2077"/>
                      <a:pt x="1614" y="2154"/>
                      <a:pt x="1460" y="2198"/>
                    </a:cubicBezTo>
                    <a:close/>
                    <a:moveTo>
                      <a:pt x="1948" y="1901"/>
                    </a:moveTo>
                    <a:cubicBezTo>
                      <a:pt x="1875" y="1836"/>
                      <a:pt x="1794" y="1780"/>
                      <a:pt x="1708" y="1736"/>
                    </a:cubicBezTo>
                    <a:cubicBezTo>
                      <a:pt x="1753" y="1580"/>
                      <a:pt x="1779" y="1405"/>
                      <a:pt x="1783" y="1224"/>
                    </a:cubicBezTo>
                    <a:cubicBezTo>
                      <a:pt x="2237" y="1224"/>
                      <a:pt x="2237" y="1224"/>
                      <a:pt x="2237" y="1224"/>
                    </a:cubicBezTo>
                    <a:cubicBezTo>
                      <a:pt x="2224" y="1485"/>
                      <a:pt x="2117" y="1722"/>
                      <a:pt x="1948" y="190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2000">
                  <a:solidFill>
                    <a:schemeClr val="tx1">
                      <a:lumMod val="50000"/>
                      <a:lumOff val="50000"/>
                    </a:schemeClr>
                  </a:solidFill>
                </a:endParaRPr>
              </a:p>
            </p:txBody>
          </p:sp>
        </p:grpSp>
      </p:grpSp>
      <p:sp>
        <p:nvSpPr>
          <p:cNvPr id="3" name="Title 4">
            <a:extLst>
              <a:ext uri="{FF2B5EF4-FFF2-40B4-BE49-F238E27FC236}">
                <a16:creationId xmlns:a16="http://schemas.microsoft.com/office/drawing/2014/main" id="{19F2014F-ABC5-E39E-B083-4A504E0543C6}"/>
              </a:ext>
            </a:extLst>
          </p:cNvPr>
          <p:cNvSpPr txBox="1">
            <a:spLocks/>
          </p:cNvSpPr>
          <p:nvPr/>
        </p:nvSpPr>
        <p:spPr>
          <a:xfrm>
            <a:off x="7963754" y="816405"/>
            <a:ext cx="3193318" cy="1200936"/>
          </a:xfrm>
          <a:prstGeom prst="rect">
            <a:avLst/>
          </a:prstGeom>
        </p:spPr>
        <p:txBody>
          <a:bodyPr/>
          <a:lstStyle>
            <a:lvl1pPr algn="l" defTabSz="1218987" rtl="0" eaLnBrk="1" latinLnBrk="0" hangingPunct="1">
              <a:spcBef>
                <a:spcPct val="0"/>
              </a:spcBef>
              <a:buNone/>
              <a:defRPr sz="3600" kern="1200">
                <a:solidFill>
                  <a:schemeClr val="tx1"/>
                </a:solidFill>
                <a:latin typeface="+mj-lt"/>
                <a:ea typeface="+mj-ea"/>
                <a:cs typeface="+mj-cs"/>
              </a:defRPr>
            </a:lvl1pPr>
          </a:lstStyle>
          <a:p>
            <a:r>
              <a:rPr lang="en-US" dirty="0">
                <a:solidFill>
                  <a:schemeClr val="bg1"/>
                </a:solidFill>
                <a:latin typeface="Segoe UI Black" panose="020B0A02040204020203" pitchFamily="34" charset="0"/>
                <a:ea typeface="Segoe UI Black" panose="020B0A02040204020203" pitchFamily="34" charset="0"/>
              </a:rPr>
              <a:t>Thank you</a:t>
            </a:r>
          </a:p>
        </p:txBody>
      </p:sp>
      <p:pic>
        <p:nvPicPr>
          <p:cNvPr id="6" name="Picture 5">
            <a:extLst>
              <a:ext uri="{FF2B5EF4-FFF2-40B4-BE49-F238E27FC236}">
                <a16:creationId xmlns:a16="http://schemas.microsoft.com/office/drawing/2014/main" id="{478AEB94-2681-66BD-158B-E16E5BFF38E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830716" y="4715082"/>
            <a:ext cx="1706702" cy="1685718"/>
          </a:xfrm>
          <a:prstGeom prst="rect">
            <a:avLst/>
          </a:prstGeom>
        </p:spPr>
      </p:pic>
    </p:spTree>
    <p:extLst>
      <p:ext uri="{BB962C8B-B14F-4D97-AF65-F5344CB8AC3E}">
        <p14:creationId xmlns:p14="http://schemas.microsoft.com/office/powerpoint/2010/main" val="36453488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261764" y="133136"/>
            <a:ext cx="11245612" cy="711081"/>
          </a:xfrm>
        </p:spPr>
        <p:txBody>
          <a:bodyPr>
            <a:noAutofit/>
          </a:bodyPr>
          <a:lstStyle/>
          <a:p>
            <a:r>
              <a:rPr lang="en-US" dirty="0">
                <a:latin typeface="Cooper Black" panose="0208090404030B020404" pitchFamily="18" charset="0"/>
              </a:rPr>
              <a:t>Working with CDS Examples</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26" name="TextBox 25">
            <a:extLst>
              <a:ext uri="{FF2B5EF4-FFF2-40B4-BE49-F238E27FC236}">
                <a16:creationId xmlns:a16="http://schemas.microsoft.com/office/drawing/2014/main" id="{2668874E-C0FA-4ADA-BBF6-2FE5710B408A}"/>
              </a:ext>
            </a:extLst>
          </p:cNvPr>
          <p:cNvSpPr txBox="1"/>
          <p:nvPr/>
        </p:nvSpPr>
        <p:spPr>
          <a:xfrm>
            <a:off x="261764" y="923731"/>
            <a:ext cx="11802718" cy="5047536"/>
          </a:xfrm>
          <a:prstGeom prst="rect">
            <a:avLst/>
          </a:prstGeom>
          <a:noFill/>
        </p:spPr>
        <p:txBody>
          <a:bodyPr wrap="square" rtlCol="0">
            <a:spAutoFit/>
          </a:bodyPr>
          <a:lstStyle/>
          <a:p>
            <a:pPr marL="285750" indent="-285750">
              <a:buFont typeface="Arial" panose="020B0604020202020204" pitchFamily="34" charset="0"/>
              <a:buChar char="•"/>
            </a:pPr>
            <a:r>
              <a:rPr lang="en-US" sz="1800" dirty="0"/>
              <a:t>Working with CDS entity and CDS with Expression Language (DEL)</a:t>
            </a:r>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r>
              <a:rPr lang="en-US" sz="1800" dirty="0"/>
              <a:t>View on View Concept </a:t>
            </a:r>
          </a:p>
          <a:p>
            <a:pPr lvl="1"/>
            <a:r>
              <a:rPr lang="en-US" sz="1600" dirty="0">
                <a:latin typeface="Abadi" panose="020B0604020104020204" pitchFamily="34" charset="0"/>
              </a:rPr>
              <a:t>In a real time, environment, we do not want to clutter all our code inside single CDS view. Because we want to achieve modularization. In View-on-View concept, we will consume one view on top of another view. This way we can create multiple reusable views and consume them in upper views.</a:t>
            </a:r>
          </a:p>
          <a:p>
            <a:pPr lvl="1"/>
            <a:endParaRPr lang="en-US" sz="1600" dirty="0">
              <a:latin typeface="Abadi" panose="020B0604020104020204" pitchFamily="34" charset="0"/>
            </a:endParaRPr>
          </a:p>
          <a:p>
            <a:pPr marL="285750" indent="-285750">
              <a:buFont typeface="Arial" panose="020B0604020202020204" pitchFamily="34" charset="0"/>
              <a:buChar char="•"/>
            </a:pPr>
            <a:r>
              <a:rPr lang="en-US" sz="1800" dirty="0"/>
              <a:t>Adding Aggregation to CDS  entities</a:t>
            </a:r>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r>
              <a:rPr lang="en-US" sz="1800" dirty="0"/>
              <a:t>Joins using CDS entities</a:t>
            </a:r>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r>
              <a:rPr lang="en-US" sz="1800" dirty="0"/>
              <a:t>Concept of Association</a:t>
            </a:r>
          </a:p>
          <a:p>
            <a:pPr lvl="1"/>
            <a:r>
              <a:rPr lang="en-US" sz="1600" dirty="0">
                <a:latin typeface="Abadi" panose="020B0604020104020204" pitchFamily="34" charset="0"/>
              </a:rPr>
              <a:t>Associations are the relationships between entities and views. It is used to avoid joins, because joins are bad for performance, associations are loose coupling between our data. The data will fetched on-demand when it requested. The join will be performed only when needed, hence saves lots of time.</a:t>
            </a:r>
          </a:p>
          <a:p>
            <a:pPr lvl="1"/>
            <a:r>
              <a:rPr lang="en-US" sz="1600" dirty="0">
                <a:latin typeface="Abadi" panose="020B0604020104020204" pitchFamily="34" charset="0"/>
              </a:rPr>
              <a:t>There are 2 types of association</a:t>
            </a:r>
          </a:p>
          <a:p>
            <a:pPr marL="952393" lvl="1" indent="-342900">
              <a:buAutoNum type="arabicPeriod"/>
            </a:pPr>
            <a:r>
              <a:rPr lang="en-US" sz="1600" dirty="0">
                <a:latin typeface="Abadi" panose="020B0604020104020204" pitchFamily="34" charset="0"/>
              </a:rPr>
              <a:t>Ad-hoc association – just exact join</a:t>
            </a:r>
          </a:p>
          <a:p>
            <a:pPr marL="952393" lvl="1" indent="-342900">
              <a:buAutoNum type="arabicPeriod"/>
            </a:pPr>
            <a:r>
              <a:rPr lang="en-US" sz="1600" dirty="0">
                <a:latin typeface="Abadi" panose="020B0604020104020204" pitchFamily="34" charset="0"/>
              </a:rPr>
              <a:t>Exposed association – lose coupling</a:t>
            </a:r>
            <a:endParaRPr lang="en-IN" sz="1600" dirty="0">
              <a:latin typeface="Abadi" panose="020B0604020104020204" pitchFamily="34" charset="0"/>
            </a:endParaRPr>
          </a:p>
          <a:p>
            <a:pPr marL="895243" lvl="1" indent="-285750">
              <a:buFont typeface="Arial" panose="020B0604020202020204" pitchFamily="34" charset="0"/>
              <a:buChar char="•"/>
            </a:pPr>
            <a:endParaRPr lang="en-US" sz="1800" dirty="0"/>
          </a:p>
        </p:txBody>
      </p:sp>
      <p:sp>
        <p:nvSpPr>
          <p:cNvPr id="9"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8614692" y="6525344"/>
            <a:ext cx="3528392" cy="287537"/>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www.anubhavtrainings.com</a:t>
            </a:r>
          </a:p>
        </p:txBody>
      </p:sp>
    </p:spTree>
    <p:extLst>
      <p:ext uri="{BB962C8B-B14F-4D97-AF65-F5344CB8AC3E}">
        <p14:creationId xmlns:p14="http://schemas.microsoft.com/office/powerpoint/2010/main" val="4169672451"/>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162" name="Ink 161">
                <a:extLst>
                  <a:ext uri="{FF2B5EF4-FFF2-40B4-BE49-F238E27FC236}">
                    <a16:creationId xmlns:a16="http://schemas.microsoft.com/office/drawing/2014/main" id="{24EDF09A-A865-A48A-EE53-191F1C5DB9B4}"/>
                  </a:ext>
                </a:extLst>
              </p14:cNvPr>
              <p14:cNvContentPartPr/>
              <p14:nvPr/>
            </p14:nvContentPartPr>
            <p14:xfrm>
              <a:off x="605106" y="3084569"/>
              <a:ext cx="715680" cy="110160"/>
            </p14:xfrm>
          </p:contentPart>
        </mc:Choice>
        <mc:Fallback xmlns="">
          <p:pic>
            <p:nvPicPr>
              <p:cNvPr id="162" name="Ink 161">
                <a:extLst>
                  <a:ext uri="{FF2B5EF4-FFF2-40B4-BE49-F238E27FC236}">
                    <a16:creationId xmlns:a16="http://schemas.microsoft.com/office/drawing/2014/main" id="{24EDF09A-A865-A48A-EE53-191F1C5DB9B4}"/>
                  </a:ext>
                </a:extLst>
              </p:cNvPr>
              <p:cNvPicPr/>
              <p:nvPr/>
            </p:nvPicPr>
            <p:blipFill>
              <a:blip r:embed="rId3"/>
              <a:stretch>
                <a:fillRect/>
              </a:stretch>
            </p:blipFill>
            <p:spPr>
              <a:xfrm>
                <a:off x="596466" y="3075569"/>
                <a:ext cx="733320" cy="127800"/>
              </a:xfrm>
              <a:prstGeom prst="rect">
                <a:avLst/>
              </a:prstGeom>
            </p:spPr>
          </p:pic>
        </mc:Fallback>
      </mc:AlternateContent>
      <p:grpSp>
        <p:nvGrpSpPr>
          <p:cNvPr id="167" name="Group 166">
            <a:extLst>
              <a:ext uri="{FF2B5EF4-FFF2-40B4-BE49-F238E27FC236}">
                <a16:creationId xmlns:a16="http://schemas.microsoft.com/office/drawing/2014/main" id="{F60836EE-AEFD-A3E6-CCD7-BE248C73709C}"/>
              </a:ext>
            </a:extLst>
          </p:cNvPr>
          <p:cNvGrpSpPr/>
          <p:nvPr/>
        </p:nvGrpSpPr>
        <p:grpSpPr>
          <a:xfrm>
            <a:off x="221346" y="118169"/>
            <a:ext cx="9575280" cy="6333840"/>
            <a:chOff x="221346" y="118169"/>
            <a:chExt cx="9575280" cy="6333840"/>
          </a:xfrm>
        </p:grpSpPr>
        <mc:AlternateContent xmlns:mc="http://schemas.openxmlformats.org/markup-compatibility/2006" xmlns:p14="http://schemas.microsoft.com/office/powerpoint/2010/main">
          <mc:Choice Requires="p14">
            <p:contentPart p14:bwMode="auto" r:id="rId4">
              <p14:nvContentPartPr>
                <p14:cNvPr id="27" name="Ink 26">
                  <a:extLst>
                    <a:ext uri="{FF2B5EF4-FFF2-40B4-BE49-F238E27FC236}">
                      <a16:creationId xmlns:a16="http://schemas.microsoft.com/office/drawing/2014/main" id="{488F2AEE-9C05-BF2D-C0E1-9D519550AA64}"/>
                    </a:ext>
                  </a:extLst>
                </p14:cNvPr>
                <p14:cNvContentPartPr/>
                <p14:nvPr/>
              </p14:nvContentPartPr>
              <p14:xfrm>
                <a:off x="4993146" y="2649689"/>
                <a:ext cx="208080" cy="295200"/>
              </p14:xfrm>
            </p:contentPart>
          </mc:Choice>
          <mc:Fallback xmlns="">
            <p:pic>
              <p:nvPicPr>
                <p:cNvPr id="27" name="Ink 26">
                  <a:extLst>
                    <a:ext uri="{FF2B5EF4-FFF2-40B4-BE49-F238E27FC236}">
                      <a16:creationId xmlns:a16="http://schemas.microsoft.com/office/drawing/2014/main" id="{488F2AEE-9C05-BF2D-C0E1-9D519550AA64}"/>
                    </a:ext>
                  </a:extLst>
                </p:cNvPr>
                <p:cNvPicPr/>
                <p:nvPr/>
              </p:nvPicPr>
              <p:blipFill>
                <a:blip r:embed="rId5"/>
                <a:stretch>
                  <a:fillRect/>
                </a:stretch>
              </p:blipFill>
              <p:spPr>
                <a:xfrm>
                  <a:off x="4984146" y="2640689"/>
                  <a:ext cx="225720" cy="3128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8" name="Ink 27">
                  <a:extLst>
                    <a:ext uri="{FF2B5EF4-FFF2-40B4-BE49-F238E27FC236}">
                      <a16:creationId xmlns:a16="http://schemas.microsoft.com/office/drawing/2014/main" id="{E10EAFEA-B698-5452-93D8-18D395C4B9CE}"/>
                    </a:ext>
                  </a:extLst>
                </p14:cNvPr>
                <p14:cNvContentPartPr/>
                <p14:nvPr/>
              </p14:nvContentPartPr>
              <p14:xfrm>
                <a:off x="5007906" y="2813849"/>
                <a:ext cx="128160" cy="29880"/>
              </p14:xfrm>
            </p:contentPart>
          </mc:Choice>
          <mc:Fallback xmlns="">
            <p:pic>
              <p:nvPicPr>
                <p:cNvPr id="28" name="Ink 27">
                  <a:extLst>
                    <a:ext uri="{FF2B5EF4-FFF2-40B4-BE49-F238E27FC236}">
                      <a16:creationId xmlns:a16="http://schemas.microsoft.com/office/drawing/2014/main" id="{E10EAFEA-B698-5452-93D8-18D395C4B9CE}"/>
                    </a:ext>
                  </a:extLst>
                </p:cNvPr>
                <p:cNvPicPr/>
                <p:nvPr/>
              </p:nvPicPr>
              <p:blipFill>
                <a:blip r:embed="rId7"/>
                <a:stretch>
                  <a:fillRect/>
                </a:stretch>
              </p:blipFill>
              <p:spPr>
                <a:xfrm>
                  <a:off x="4998906" y="2804849"/>
                  <a:ext cx="145800" cy="475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9" name="Ink 28">
                  <a:extLst>
                    <a:ext uri="{FF2B5EF4-FFF2-40B4-BE49-F238E27FC236}">
                      <a16:creationId xmlns:a16="http://schemas.microsoft.com/office/drawing/2014/main" id="{A1924859-2F5E-17AB-188E-85D6A210446D}"/>
                    </a:ext>
                  </a:extLst>
                </p14:cNvPr>
                <p14:cNvContentPartPr/>
                <p14:nvPr/>
              </p14:nvContentPartPr>
              <p14:xfrm>
                <a:off x="5330826" y="2669129"/>
                <a:ext cx="173520" cy="261720"/>
              </p14:xfrm>
            </p:contentPart>
          </mc:Choice>
          <mc:Fallback xmlns="">
            <p:pic>
              <p:nvPicPr>
                <p:cNvPr id="29" name="Ink 28">
                  <a:extLst>
                    <a:ext uri="{FF2B5EF4-FFF2-40B4-BE49-F238E27FC236}">
                      <a16:creationId xmlns:a16="http://schemas.microsoft.com/office/drawing/2014/main" id="{A1924859-2F5E-17AB-188E-85D6A210446D}"/>
                    </a:ext>
                  </a:extLst>
                </p:cNvPr>
                <p:cNvPicPr/>
                <p:nvPr/>
              </p:nvPicPr>
              <p:blipFill>
                <a:blip r:embed="rId9"/>
                <a:stretch>
                  <a:fillRect/>
                </a:stretch>
              </p:blipFill>
              <p:spPr>
                <a:xfrm>
                  <a:off x="5322186" y="2660489"/>
                  <a:ext cx="191160" cy="2793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30" name="Ink 29">
                  <a:extLst>
                    <a:ext uri="{FF2B5EF4-FFF2-40B4-BE49-F238E27FC236}">
                      <a16:creationId xmlns:a16="http://schemas.microsoft.com/office/drawing/2014/main" id="{51CF3589-F95A-FB31-B473-637321F894C1}"/>
                    </a:ext>
                  </a:extLst>
                </p14:cNvPr>
                <p14:cNvContentPartPr/>
                <p14:nvPr/>
              </p14:nvContentPartPr>
              <p14:xfrm>
                <a:off x="5608026" y="2730329"/>
                <a:ext cx="10440" cy="185400"/>
              </p14:xfrm>
            </p:contentPart>
          </mc:Choice>
          <mc:Fallback xmlns="">
            <p:pic>
              <p:nvPicPr>
                <p:cNvPr id="30" name="Ink 29">
                  <a:extLst>
                    <a:ext uri="{FF2B5EF4-FFF2-40B4-BE49-F238E27FC236}">
                      <a16:creationId xmlns:a16="http://schemas.microsoft.com/office/drawing/2014/main" id="{51CF3589-F95A-FB31-B473-637321F894C1}"/>
                    </a:ext>
                  </a:extLst>
                </p:cNvPr>
                <p:cNvPicPr/>
                <p:nvPr/>
              </p:nvPicPr>
              <p:blipFill>
                <a:blip r:embed="rId11"/>
                <a:stretch>
                  <a:fillRect/>
                </a:stretch>
              </p:blipFill>
              <p:spPr>
                <a:xfrm>
                  <a:off x="5599386" y="2721689"/>
                  <a:ext cx="28080" cy="2030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1" name="Ink 30">
                  <a:extLst>
                    <a:ext uri="{FF2B5EF4-FFF2-40B4-BE49-F238E27FC236}">
                      <a16:creationId xmlns:a16="http://schemas.microsoft.com/office/drawing/2014/main" id="{3E30BC62-5120-A223-0B42-10127A44F9B4}"/>
                    </a:ext>
                  </a:extLst>
                </p14:cNvPr>
                <p14:cNvContentPartPr/>
                <p14:nvPr/>
              </p14:nvContentPartPr>
              <p14:xfrm>
                <a:off x="5556546" y="2668769"/>
                <a:ext cx="229320" cy="282600"/>
              </p14:xfrm>
            </p:contentPart>
          </mc:Choice>
          <mc:Fallback xmlns="">
            <p:pic>
              <p:nvPicPr>
                <p:cNvPr id="31" name="Ink 30">
                  <a:extLst>
                    <a:ext uri="{FF2B5EF4-FFF2-40B4-BE49-F238E27FC236}">
                      <a16:creationId xmlns:a16="http://schemas.microsoft.com/office/drawing/2014/main" id="{3E30BC62-5120-A223-0B42-10127A44F9B4}"/>
                    </a:ext>
                  </a:extLst>
                </p:cNvPr>
                <p:cNvPicPr/>
                <p:nvPr/>
              </p:nvPicPr>
              <p:blipFill>
                <a:blip r:embed="rId13"/>
                <a:stretch>
                  <a:fillRect/>
                </a:stretch>
              </p:blipFill>
              <p:spPr>
                <a:xfrm>
                  <a:off x="5547906" y="2659769"/>
                  <a:ext cx="246960" cy="3002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2" name="Ink 31">
                  <a:extLst>
                    <a:ext uri="{FF2B5EF4-FFF2-40B4-BE49-F238E27FC236}">
                      <a16:creationId xmlns:a16="http://schemas.microsoft.com/office/drawing/2014/main" id="{8E6DFBA3-2FD5-B589-E881-22241323569D}"/>
                    </a:ext>
                  </a:extLst>
                </p14:cNvPr>
                <p14:cNvContentPartPr/>
                <p14:nvPr/>
              </p14:nvContentPartPr>
              <p14:xfrm>
                <a:off x="5824026" y="2660129"/>
                <a:ext cx="124920" cy="264600"/>
              </p14:xfrm>
            </p:contentPart>
          </mc:Choice>
          <mc:Fallback xmlns="">
            <p:pic>
              <p:nvPicPr>
                <p:cNvPr id="32" name="Ink 31">
                  <a:extLst>
                    <a:ext uri="{FF2B5EF4-FFF2-40B4-BE49-F238E27FC236}">
                      <a16:creationId xmlns:a16="http://schemas.microsoft.com/office/drawing/2014/main" id="{8E6DFBA3-2FD5-B589-E881-22241323569D}"/>
                    </a:ext>
                  </a:extLst>
                </p:cNvPr>
                <p:cNvPicPr/>
                <p:nvPr/>
              </p:nvPicPr>
              <p:blipFill>
                <a:blip r:embed="rId15"/>
                <a:stretch>
                  <a:fillRect/>
                </a:stretch>
              </p:blipFill>
              <p:spPr>
                <a:xfrm>
                  <a:off x="5815386" y="2651129"/>
                  <a:ext cx="142560" cy="2822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33" name="Ink 32">
                  <a:extLst>
                    <a:ext uri="{FF2B5EF4-FFF2-40B4-BE49-F238E27FC236}">
                      <a16:creationId xmlns:a16="http://schemas.microsoft.com/office/drawing/2014/main" id="{5524B68A-BA89-4AFD-AB15-28A1AF9194F3}"/>
                    </a:ext>
                  </a:extLst>
                </p14:cNvPr>
                <p14:cNvContentPartPr/>
                <p14:nvPr/>
              </p14:nvContentPartPr>
              <p14:xfrm>
                <a:off x="5987106" y="2894849"/>
                <a:ext cx="219240" cy="30600"/>
              </p14:xfrm>
            </p:contentPart>
          </mc:Choice>
          <mc:Fallback xmlns="">
            <p:pic>
              <p:nvPicPr>
                <p:cNvPr id="33" name="Ink 32">
                  <a:extLst>
                    <a:ext uri="{FF2B5EF4-FFF2-40B4-BE49-F238E27FC236}">
                      <a16:creationId xmlns:a16="http://schemas.microsoft.com/office/drawing/2014/main" id="{5524B68A-BA89-4AFD-AB15-28A1AF9194F3}"/>
                    </a:ext>
                  </a:extLst>
                </p:cNvPr>
                <p:cNvPicPr/>
                <p:nvPr/>
              </p:nvPicPr>
              <p:blipFill>
                <a:blip r:embed="rId17"/>
                <a:stretch>
                  <a:fillRect/>
                </a:stretch>
              </p:blipFill>
              <p:spPr>
                <a:xfrm>
                  <a:off x="5978466" y="2885849"/>
                  <a:ext cx="236880" cy="482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4" name="Ink 33">
                  <a:extLst>
                    <a:ext uri="{FF2B5EF4-FFF2-40B4-BE49-F238E27FC236}">
                      <a16:creationId xmlns:a16="http://schemas.microsoft.com/office/drawing/2014/main" id="{94CC63C2-9318-7236-9F92-4D2C78D4ED14}"/>
                    </a:ext>
                  </a:extLst>
                </p14:cNvPr>
                <p14:cNvContentPartPr/>
                <p14:nvPr/>
              </p14:nvContentPartPr>
              <p14:xfrm>
                <a:off x="6266826" y="2610089"/>
                <a:ext cx="159840" cy="331560"/>
              </p14:xfrm>
            </p:contentPart>
          </mc:Choice>
          <mc:Fallback xmlns="">
            <p:pic>
              <p:nvPicPr>
                <p:cNvPr id="34" name="Ink 33">
                  <a:extLst>
                    <a:ext uri="{FF2B5EF4-FFF2-40B4-BE49-F238E27FC236}">
                      <a16:creationId xmlns:a16="http://schemas.microsoft.com/office/drawing/2014/main" id="{94CC63C2-9318-7236-9F92-4D2C78D4ED14}"/>
                    </a:ext>
                  </a:extLst>
                </p:cNvPr>
                <p:cNvPicPr/>
                <p:nvPr/>
              </p:nvPicPr>
              <p:blipFill>
                <a:blip r:embed="rId19"/>
                <a:stretch>
                  <a:fillRect/>
                </a:stretch>
              </p:blipFill>
              <p:spPr>
                <a:xfrm>
                  <a:off x="6258186" y="2601449"/>
                  <a:ext cx="177480" cy="3492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5" name="Ink 34">
                  <a:extLst>
                    <a:ext uri="{FF2B5EF4-FFF2-40B4-BE49-F238E27FC236}">
                      <a16:creationId xmlns:a16="http://schemas.microsoft.com/office/drawing/2014/main" id="{A5E4E7A0-EF3B-BEB0-B62C-3AADB937232C}"/>
                    </a:ext>
                  </a:extLst>
                </p14:cNvPr>
                <p14:cNvContentPartPr/>
                <p14:nvPr/>
              </p14:nvContentPartPr>
              <p14:xfrm>
                <a:off x="6501906" y="2623409"/>
                <a:ext cx="243360" cy="295920"/>
              </p14:xfrm>
            </p:contentPart>
          </mc:Choice>
          <mc:Fallback xmlns="">
            <p:pic>
              <p:nvPicPr>
                <p:cNvPr id="35" name="Ink 34">
                  <a:extLst>
                    <a:ext uri="{FF2B5EF4-FFF2-40B4-BE49-F238E27FC236}">
                      <a16:creationId xmlns:a16="http://schemas.microsoft.com/office/drawing/2014/main" id="{A5E4E7A0-EF3B-BEB0-B62C-3AADB937232C}"/>
                    </a:ext>
                  </a:extLst>
                </p:cNvPr>
                <p:cNvPicPr/>
                <p:nvPr/>
              </p:nvPicPr>
              <p:blipFill>
                <a:blip r:embed="rId21"/>
                <a:stretch>
                  <a:fillRect/>
                </a:stretch>
              </p:blipFill>
              <p:spPr>
                <a:xfrm>
                  <a:off x="6492906" y="2614769"/>
                  <a:ext cx="261000" cy="3135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6" name="Ink 35">
                  <a:extLst>
                    <a:ext uri="{FF2B5EF4-FFF2-40B4-BE49-F238E27FC236}">
                      <a16:creationId xmlns:a16="http://schemas.microsoft.com/office/drawing/2014/main" id="{7E6C425F-A8AE-7A25-1B63-7CEFBEF7D522}"/>
                    </a:ext>
                  </a:extLst>
                </p14:cNvPr>
                <p14:cNvContentPartPr/>
                <p14:nvPr/>
              </p14:nvContentPartPr>
              <p14:xfrm>
                <a:off x="4534146" y="2492729"/>
                <a:ext cx="2640600" cy="815040"/>
              </p14:xfrm>
            </p:contentPart>
          </mc:Choice>
          <mc:Fallback xmlns="">
            <p:pic>
              <p:nvPicPr>
                <p:cNvPr id="36" name="Ink 35">
                  <a:extLst>
                    <a:ext uri="{FF2B5EF4-FFF2-40B4-BE49-F238E27FC236}">
                      <a16:creationId xmlns:a16="http://schemas.microsoft.com/office/drawing/2014/main" id="{7E6C425F-A8AE-7A25-1B63-7CEFBEF7D522}"/>
                    </a:ext>
                  </a:extLst>
                </p:cNvPr>
                <p:cNvPicPr/>
                <p:nvPr/>
              </p:nvPicPr>
              <p:blipFill>
                <a:blip r:embed="rId23"/>
                <a:stretch>
                  <a:fillRect/>
                </a:stretch>
              </p:blipFill>
              <p:spPr>
                <a:xfrm>
                  <a:off x="4525506" y="2483729"/>
                  <a:ext cx="2658240" cy="8326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7" name="Ink 36">
                  <a:extLst>
                    <a:ext uri="{FF2B5EF4-FFF2-40B4-BE49-F238E27FC236}">
                      <a16:creationId xmlns:a16="http://schemas.microsoft.com/office/drawing/2014/main" id="{0003CE9E-C672-0B66-62EE-AA80A8CD98AF}"/>
                    </a:ext>
                  </a:extLst>
                </p14:cNvPr>
                <p14:cNvContentPartPr/>
                <p14:nvPr/>
              </p14:nvContentPartPr>
              <p14:xfrm>
                <a:off x="4614066" y="2317049"/>
                <a:ext cx="2576520" cy="877320"/>
              </p14:xfrm>
            </p:contentPart>
          </mc:Choice>
          <mc:Fallback xmlns="">
            <p:pic>
              <p:nvPicPr>
                <p:cNvPr id="37" name="Ink 36">
                  <a:extLst>
                    <a:ext uri="{FF2B5EF4-FFF2-40B4-BE49-F238E27FC236}">
                      <a16:creationId xmlns:a16="http://schemas.microsoft.com/office/drawing/2014/main" id="{0003CE9E-C672-0B66-62EE-AA80A8CD98AF}"/>
                    </a:ext>
                  </a:extLst>
                </p:cNvPr>
                <p:cNvPicPr/>
                <p:nvPr/>
              </p:nvPicPr>
              <p:blipFill>
                <a:blip r:embed="rId25"/>
                <a:stretch>
                  <a:fillRect/>
                </a:stretch>
              </p:blipFill>
              <p:spPr>
                <a:xfrm>
                  <a:off x="4605426" y="2308409"/>
                  <a:ext cx="2594160" cy="8949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9" name="Ink 38">
                  <a:extLst>
                    <a:ext uri="{FF2B5EF4-FFF2-40B4-BE49-F238E27FC236}">
                      <a16:creationId xmlns:a16="http://schemas.microsoft.com/office/drawing/2014/main" id="{7E005D2B-019A-7045-5332-08BBB59A07B6}"/>
                    </a:ext>
                  </a:extLst>
                </p14:cNvPr>
                <p14:cNvContentPartPr/>
                <p14:nvPr/>
              </p14:nvContentPartPr>
              <p14:xfrm>
                <a:off x="3455226" y="4417649"/>
                <a:ext cx="45720" cy="180720"/>
              </p14:xfrm>
            </p:contentPart>
          </mc:Choice>
          <mc:Fallback xmlns="">
            <p:pic>
              <p:nvPicPr>
                <p:cNvPr id="39" name="Ink 38">
                  <a:extLst>
                    <a:ext uri="{FF2B5EF4-FFF2-40B4-BE49-F238E27FC236}">
                      <a16:creationId xmlns:a16="http://schemas.microsoft.com/office/drawing/2014/main" id="{7E005D2B-019A-7045-5332-08BBB59A07B6}"/>
                    </a:ext>
                  </a:extLst>
                </p:cNvPr>
                <p:cNvPicPr/>
                <p:nvPr/>
              </p:nvPicPr>
              <p:blipFill>
                <a:blip r:embed="rId27"/>
                <a:stretch>
                  <a:fillRect/>
                </a:stretch>
              </p:blipFill>
              <p:spPr>
                <a:xfrm>
                  <a:off x="3446586" y="4409009"/>
                  <a:ext cx="63360" cy="19836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40" name="Ink 39">
                  <a:extLst>
                    <a:ext uri="{FF2B5EF4-FFF2-40B4-BE49-F238E27FC236}">
                      <a16:creationId xmlns:a16="http://schemas.microsoft.com/office/drawing/2014/main" id="{B4EB1007-CF3D-6A4E-0CF3-147418A63861}"/>
                    </a:ext>
                  </a:extLst>
                </p14:cNvPr>
                <p14:cNvContentPartPr/>
                <p14:nvPr/>
              </p14:nvContentPartPr>
              <p14:xfrm>
                <a:off x="3475746" y="4283369"/>
                <a:ext cx="142560" cy="166680"/>
              </p14:xfrm>
            </p:contentPart>
          </mc:Choice>
          <mc:Fallback xmlns="">
            <p:pic>
              <p:nvPicPr>
                <p:cNvPr id="40" name="Ink 39">
                  <a:extLst>
                    <a:ext uri="{FF2B5EF4-FFF2-40B4-BE49-F238E27FC236}">
                      <a16:creationId xmlns:a16="http://schemas.microsoft.com/office/drawing/2014/main" id="{B4EB1007-CF3D-6A4E-0CF3-147418A63861}"/>
                    </a:ext>
                  </a:extLst>
                </p:cNvPr>
                <p:cNvPicPr/>
                <p:nvPr/>
              </p:nvPicPr>
              <p:blipFill>
                <a:blip r:embed="rId29"/>
                <a:stretch>
                  <a:fillRect/>
                </a:stretch>
              </p:blipFill>
              <p:spPr>
                <a:xfrm>
                  <a:off x="3466746" y="4274729"/>
                  <a:ext cx="160200" cy="1843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41" name="Ink 40">
                  <a:extLst>
                    <a:ext uri="{FF2B5EF4-FFF2-40B4-BE49-F238E27FC236}">
                      <a16:creationId xmlns:a16="http://schemas.microsoft.com/office/drawing/2014/main" id="{B1FB9698-C6BA-2236-D612-B8C02AAB09DB}"/>
                    </a:ext>
                  </a:extLst>
                </p14:cNvPr>
                <p14:cNvContentPartPr/>
                <p14:nvPr/>
              </p14:nvContentPartPr>
              <p14:xfrm>
                <a:off x="3463146" y="4351769"/>
                <a:ext cx="219960" cy="154440"/>
              </p14:xfrm>
            </p:contentPart>
          </mc:Choice>
          <mc:Fallback xmlns="">
            <p:pic>
              <p:nvPicPr>
                <p:cNvPr id="41" name="Ink 40">
                  <a:extLst>
                    <a:ext uri="{FF2B5EF4-FFF2-40B4-BE49-F238E27FC236}">
                      <a16:creationId xmlns:a16="http://schemas.microsoft.com/office/drawing/2014/main" id="{B1FB9698-C6BA-2236-D612-B8C02AAB09DB}"/>
                    </a:ext>
                  </a:extLst>
                </p:cNvPr>
                <p:cNvPicPr/>
                <p:nvPr/>
              </p:nvPicPr>
              <p:blipFill>
                <a:blip r:embed="rId31"/>
                <a:stretch>
                  <a:fillRect/>
                </a:stretch>
              </p:blipFill>
              <p:spPr>
                <a:xfrm>
                  <a:off x="3454506" y="4343129"/>
                  <a:ext cx="237600" cy="17208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42" name="Ink 41">
                  <a:extLst>
                    <a:ext uri="{FF2B5EF4-FFF2-40B4-BE49-F238E27FC236}">
                      <a16:creationId xmlns:a16="http://schemas.microsoft.com/office/drawing/2014/main" id="{9365A5B0-A38D-AB6B-5584-83F5A0443DCF}"/>
                    </a:ext>
                  </a:extLst>
                </p14:cNvPr>
                <p14:cNvContentPartPr/>
                <p14:nvPr/>
              </p14:nvContentPartPr>
              <p14:xfrm>
                <a:off x="3663306" y="4264649"/>
                <a:ext cx="151200" cy="239760"/>
              </p14:xfrm>
            </p:contentPart>
          </mc:Choice>
          <mc:Fallback xmlns="">
            <p:pic>
              <p:nvPicPr>
                <p:cNvPr id="42" name="Ink 41">
                  <a:extLst>
                    <a:ext uri="{FF2B5EF4-FFF2-40B4-BE49-F238E27FC236}">
                      <a16:creationId xmlns:a16="http://schemas.microsoft.com/office/drawing/2014/main" id="{9365A5B0-A38D-AB6B-5584-83F5A0443DCF}"/>
                    </a:ext>
                  </a:extLst>
                </p:cNvPr>
                <p:cNvPicPr/>
                <p:nvPr/>
              </p:nvPicPr>
              <p:blipFill>
                <a:blip r:embed="rId33"/>
                <a:stretch>
                  <a:fillRect/>
                </a:stretch>
              </p:blipFill>
              <p:spPr>
                <a:xfrm>
                  <a:off x="3654666" y="4256009"/>
                  <a:ext cx="168840" cy="2574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43" name="Ink 42">
                  <a:extLst>
                    <a:ext uri="{FF2B5EF4-FFF2-40B4-BE49-F238E27FC236}">
                      <a16:creationId xmlns:a16="http://schemas.microsoft.com/office/drawing/2014/main" id="{BB537A78-A9FF-A4C0-4B8D-88D6D1025817}"/>
                    </a:ext>
                  </a:extLst>
                </p14:cNvPr>
                <p14:cNvContentPartPr/>
                <p14:nvPr/>
              </p14:nvContentPartPr>
              <p14:xfrm>
                <a:off x="3685986" y="4366169"/>
                <a:ext cx="71280" cy="49320"/>
              </p14:xfrm>
            </p:contentPart>
          </mc:Choice>
          <mc:Fallback xmlns="">
            <p:pic>
              <p:nvPicPr>
                <p:cNvPr id="43" name="Ink 42">
                  <a:extLst>
                    <a:ext uri="{FF2B5EF4-FFF2-40B4-BE49-F238E27FC236}">
                      <a16:creationId xmlns:a16="http://schemas.microsoft.com/office/drawing/2014/main" id="{BB537A78-A9FF-A4C0-4B8D-88D6D1025817}"/>
                    </a:ext>
                  </a:extLst>
                </p:cNvPr>
                <p:cNvPicPr/>
                <p:nvPr/>
              </p:nvPicPr>
              <p:blipFill>
                <a:blip r:embed="rId35"/>
                <a:stretch>
                  <a:fillRect/>
                </a:stretch>
              </p:blipFill>
              <p:spPr>
                <a:xfrm>
                  <a:off x="3676986" y="4357169"/>
                  <a:ext cx="88920" cy="6696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44" name="Ink 43">
                  <a:extLst>
                    <a:ext uri="{FF2B5EF4-FFF2-40B4-BE49-F238E27FC236}">
                      <a16:creationId xmlns:a16="http://schemas.microsoft.com/office/drawing/2014/main" id="{36A4331B-7992-97E2-6426-32AC4FAB3C52}"/>
                    </a:ext>
                  </a:extLst>
                </p14:cNvPr>
                <p14:cNvContentPartPr/>
                <p14:nvPr/>
              </p14:nvContentPartPr>
              <p14:xfrm>
                <a:off x="3849426" y="4277969"/>
                <a:ext cx="222120" cy="156600"/>
              </p14:xfrm>
            </p:contentPart>
          </mc:Choice>
          <mc:Fallback xmlns="">
            <p:pic>
              <p:nvPicPr>
                <p:cNvPr id="44" name="Ink 43">
                  <a:extLst>
                    <a:ext uri="{FF2B5EF4-FFF2-40B4-BE49-F238E27FC236}">
                      <a16:creationId xmlns:a16="http://schemas.microsoft.com/office/drawing/2014/main" id="{36A4331B-7992-97E2-6426-32AC4FAB3C52}"/>
                    </a:ext>
                  </a:extLst>
                </p:cNvPr>
                <p:cNvPicPr/>
                <p:nvPr/>
              </p:nvPicPr>
              <p:blipFill>
                <a:blip r:embed="rId37"/>
                <a:stretch>
                  <a:fillRect/>
                </a:stretch>
              </p:blipFill>
              <p:spPr>
                <a:xfrm>
                  <a:off x="3840786" y="4269329"/>
                  <a:ext cx="239760" cy="17424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45" name="Ink 44">
                  <a:extLst>
                    <a:ext uri="{FF2B5EF4-FFF2-40B4-BE49-F238E27FC236}">
                      <a16:creationId xmlns:a16="http://schemas.microsoft.com/office/drawing/2014/main" id="{ABF18489-98DB-9AD8-F8D0-27FBC90BE895}"/>
                    </a:ext>
                  </a:extLst>
                </p14:cNvPr>
                <p14:cNvContentPartPr/>
                <p14:nvPr/>
              </p14:nvContentPartPr>
              <p14:xfrm>
                <a:off x="4096026" y="4185449"/>
                <a:ext cx="174600" cy="210600"/>
              </p14:xfrm>
            </p:contentPart>
          </mc:Choice>
          <mc:Fallback xmlns="">
            <p:pic>
              <p:nvPicPr>
                <p:cNvPr id="45" name="Ink 44">
                  <a:extLst>
                    <a:ext uri="{FF2B5EF4-FFF2-40B4-BE49-F238E27FC236}">
                      <a16:creationId xmlns:a16="http://schemas.microsoft.com/office/drawing/2014/main" id="{ABF18489-98DB-9AD8-F8D0-27FBC90BE895}"/>
                    </a:ext>
                  </a:extLst>
                </p:cNvPr>
                <p:cNvPicPr/>
                <p:nvPr/>
              </p:nvPicPr>
              <p:blipFill>
                <a:blip r:embed="rId39"/>
                <a:stretch>
                  <a:fillRect/>
                </a:stretch>
              </p:blipFill>
              <p:spPr>
                <a:xfrm>
                  <a:off x="4087026" y="4176809"/>
                  <a:ext cx="192240" cy="22824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46" name="Ink 45">
                  <a:extLst>
                    <a:ext uri="{FF2B5EF4-FFF2-40B4-BE49-F238E27FC236}">
                      <a16:creationId xmlns:a16="http://schemas.microsoft.com/office/drawing/2014/main" id="{6EE51E14-26FB-8E75-9E60-0C7E922C8835}"/>
                    </a:ext>
                  </a:extLst>
                </p14:cNvPr>
                <p14:cNvContentPartPr/>
                <p14:nvPr/>
              </p14:nvContentPartPr>
              <p14:xfrm>
                <a:off x="4153986" y="4269329"/>
                <a:ext cx="68040" cy="65160"/>
              </p14:xfrm>
            </p:contentPart>
          </mc:Choice>
          <mc:Fallback xmlns="">
            <p:pic>
              <p:nvPicPr>
                <p:cNvPr id="46" name="Ink 45">
                  <a:extLst>
                    <a:ext uri="{FF2B5EF4-FFF2-40B4-BE49-F238E27FC236}">
                      <a16:creationId xmlns:a16="http://schemas.microsoft.com/office/drawing/2014/main" id="{6EE51E14-26FB-8E75-9E60-0C7E922C8835}"/>
                    </a:ext>
                  </a:extLst>
                </p:cNvPr>
                <p:cNvPicPr/>
                <p:nvPr/>
              </p:nvPicPr>
              <p:blipFill>
                <a:blip r:embed="rId41"/>
                <a:stretch>
                  <a:fillRect/>
                </a:stretch>
              </p:blipFill>
              <p:spPr>
                <a:xfrm>
                  <a:off x="4144986" y="4260329"/>
                  <a:ext cx="85680" cy="8280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47" name="Ink 46">
                  <a:extLst>
                    <a:ext uri="{FF2B5EF4-FFF2-40B4-BE49-F238E27FC236}">
                      <a16:creationId xmlns:a16="http://schemas.microsoft.com/office/drawing/2014/main" id="{4B58B784-E5DC-C927-97E7-63260D57CF07}"/>
                    </a:ext>
                  </a:extLst>
                </p14:cNvPr>
                <p14:cNvContentPartPr/>
                <p14:nvPr/>
              </p14:nvContentPartPr>
              <p14:xfrm>
                <a:off x="4315266" y="4088249"/>
                <a:ext cx="117720" cy="268560"/>
              </p14:xfrm>
            </p:contentPart>
          </mc:Choice>
          <mc:Fallback xmlns="">
            <p:pic>
              <p:nvPicPr>
                <p:cNvPr id="47" name="Ink 46">
                  <a:extLst>
                    <a:ext uri="{FF2B5EF4-FFF2-40B4-BE49-F238E27FC236}">
                      <a16:creationId xmlns:a16="http://schemas.microsoft.com/office/drawing/2014/main" id="{4B58B784-E5DC-C927-97E7-63260D57CF07}"/>
                    </a:ext>
                  </a:extLst>
                </p:cNvPr>
                <p:cNvPicPr/>
                <p:nvPr/>
              </p:nvPicPr>
              <p:blipFill>
                <a:blip r:embed="rId43"/>
                <a:stretch>
                  <a:fillRect/>
                </a:stretch>
              </p:blipFill>
              <p:spPr>
                <a:xfrm>
                  <a:off x="4306626" y="4079249"/>
                  <a:ext cx="135360" cy="2862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48" name="Ink 47">
                  <a:extLst>
                    <a:ext uri="{FF2B5EF4-FFF2-40B4-BE49-F238E27FC236}">
                      <a16:creationId xmlns:a16="http://schemas.microsoft.com/office/drawing/2014/main" id="{0F039B61-BA43-D5CE-CF78-0A7F1B514627}"/>
                    </a:ext>
                  </a:extLst>
                </p14:cNvPr>
                <p14:cNvContentPartPr/>
                <p14:nvPr/>
              </p14:nvContentPartPr>
              <p14:xfrm>
                <a:off x="3313026" y="4425209"/>
                <a:ext cx="1221480" cy="312480"/>
              </p14:xfrm>
            </p:contentPart>
          </mc:Choice>
          <mc:Fallback xmlns="">
            <p:pic>
              <p:nvPicPr>
                <p:cNvPr id="48" name="Ink 47">
                  <a:extLst>
                    <a:ext uri="{FF2B5EF4-FFF2-40B4-BE49-F238E27FC236}">
                      <a16:creationId xmlns:a16="http://schemas.microsoft.com/office/drawing/2014/main" id="{0F039B61-BA43-D5CE-CF78-0A7F1B514627}"/>
                    </a:ext>
                  </a:extLst>
                </p:cNvPr>
                <p:cNvPicPr/>
                <p:nvPr/>
              </p:nvPicPr>
              <p:blipFill>
                <a:blip r:embed="rId45"/>
                <a:stretch>
                  <a:fillRect/>
                </a:stretch>
              </p:blipFill>
              <p:spPr>
                <a:xfrm>
                  <a:off x="3304026" y="4416209"/>
                  <a:ext cx="1239120" cy="33012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50" name="Ink 49">
                  <a:extLst>
                    <a:ext uri="{FF2B5EF4-FFF2-40B4-BE49-F238E27FC236}">
                      <a16:creationId xmlns:a16="http://schemas.microsoft.com/office/drawing/2014/main" id="{23996A9B-12CF-C118-F093-EC4916244C00}"/>
                    </a:ext>
                  </a:extLst>
                </p14:cNvPr>
                <p14:cNvContentPartPr/>
                <p14:nvPr/>
              </p14:nvContentPartPr>
              <p14:xfrm>
                <a:off x="4905306" y="4664249"/>
                <a:ext cx="239760" cy="277920"/>
              </p14:xfrm>
            </p:contentPart>
          </mc:Choice>
          <mc:Fallback xmlns="">
            <p:pic>
              <p:nvPicPr>
                <p:cNvPr id="50" name="Ink 49">
                  <a:extLst>
                    <a:ext uri="{FF2B5EF4-FFF2-40B4-BE49-F238E27FC236}">
                      <a16:creationId xmlns:a16="http://schemas.microsoft.com/office/drawing/2014/main" id="{23996A9B-12CF-C118-F093-EC4916244C00}"/>
                    </a:ext>
                  </a:extLst>
                </p:cNvPr>
                <p:cNvPicPr/>
                <p:nvPr/>
              </p:nvPicPr>
              <p:blipFill>
                <a:blip r:embed="rId47"/>
                <a:stretch>
                  <a:fillRect/>
                </a:stretch>
              </p:blipFill>
              <p:spPr>
                <a:xfrm>
                  <a:off x="4896666" y="4655609"/>
                  <a:ext cx="257400" cy="29556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51" name="Ink 50">
                  <a:extLst>
                    <a:ext uri="{FF2B5EF4-FFF2-40B4-BE49-F238E27FC236}">
                      <a16:creationId xmlns:a16="http://schemas.microsoft.com/office/drawing/2014/main" id="{CDCE246B-47BC-A733-6F73-0F77829CB613}"/>
                    </a:ext>
                  </a:extLst>
                </p14:cNvPr>
                <p14:cNvContentPartPr/>
                <p14:nvPr/>
              </p14:nvContentPartPr>
              <p14:xfrm>
                <a:off x="5172786" y="4682609"/>
                <a:ext cx="268920" cy="266760"/>
              </p14:xfrm>
            </p:contentPart>
          </mc:Choice>
          <mc:Fallback xmlns="">
            <p:pic>
              <p:nvPicPr>
                <p:cNvPr id="51" name="Ink 50">
                  <a:extLst>
                    <a:ext uri="{FF2B5EF4-FFF2-40B4-BE49-F238E27FC236}">
                      <a16:creationId xmlns:a16="http://schemas.microsoft.com/office/drawing/2014/main" id="{CDCE246B-47BC-A733-6F73-0F77829CB613}"/>
                    </a:ext>
                  </a:extLst>
                </p:cNvPr>
                <p:cNvPicPr/>
                <p:nvPr/>
              </p:nvPicPr>
              <p:blipFill>
                <a:blip r:embed="rId49"/>
                <a:stretch>
                  <a:fillRect/>
                </a:stretch>
              </p:blipFill>
              <p:spPr>
                <a:xfrm>
                  <a:off x="5164146" y="4673609"/>
                  <a:ext cx="286560" cy="28440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52" name="Ink 51">
                  <a:extLst>
                    <a:ext uri="{FF2B5EF4-FFF2-40B4-BE49-F238E27FC236}">
                      <a16:creationId xmlns:a16="http://schemas.microsoft.com/office/drawing/2014/main" id="{62BA76E4-556A-2E3C-1B5D-73D802A9FD33}"/>
                    </a:ext>
                  </a:extLst>
                </p14:cNvPr>
                <p14:cNvContentPartPr/>
                <p14:nvPr/>
              </p14:nvContentPartPr>
              <p14:xfrm>
                <a:off x="5489946" y="4666049"/>
                <a:ext cx="342000" cy="258840"/>
              </p14:xfrm>
            </p:contentPart>
          </mc:Choice>
          <mc:Fallback xmlns="">
            <p:pic>
              <p:nvPicPr>
                <p:cNvPr id="52" name="Ink 51">
                  <a:extLst>
                    <a:ext uri="{FF2B5EF4-FFF2-40B4-BE49-F238E27FC236}">
                      <a16:creationId xmlns:a16="http://schemas.microsoft.com/office/drawing/2014/main" id="{62BA76E4-556A-2E3C-1B5D-73D802A9FD33}"/>
                    </a:ext>
                  </a:extLst>
                </p:cNvPr>
                <p:cNvPicPr/>
                <p:nvPr/>
              </p:nvPicPr>
              <p:blipFill>
                <a:blip r:embed="rId51"/>
                <a:stretch>
                  <a:fillRect/>
                </a:stretch>
              </p:blipFill>
              <p:spPr>
                <a:xfrm>
                  <a:off x="5481306" y="4657409"/>
                  <a:ext cx="359640" cy="27648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53" name="Ink 52">
                  <a:extLst>
                    <a:ext uri="{FF2B5EF4-FFF2-40B4-BE49-F238E27FC236}">
                      <a16:creationId xmlns:a16="http://schemas.microsoft.com/office/drawing/2014/main" id="{F1C09397-95DE-9A5E-1387-B3EC6E81446C}"/>
                    </a:ext>
                  </a:extLst>
                </p14:cNvPr>
                <p14:cNvContentPartPr/>
                <p14:nvPr/>
              </p14:nvContentPartPr>
              <p14:xfrm>
                <a:off x="5767146" y="4728329"/>
                <a:ext cx="80280" cy="31320"/>
              </p14:xfrm>
            </p:contentPart>
          </mc:Choice>
          <mc:Fallback xmlns="">
            <p:pic>
              <p:nvPicPr>
                <p:cNvPr id="53" name="Ink 52">
                  <a:extLst>
                    <a:ext uri="{FF2B5EF4-FFF2-40B4-BE49-F238E27FC236}">
                      <a16:creationId xmlns:a16="http://schemas.microsoft.com/office/drawing/2014/main" id="{F1C09397-95DE-9A5E-1387-B3EC6E81446C}"/>
                    </a:ext>
                  </a:extLst>
                </p:cNvPr>
                <p:cNvPicPr/>
                <p:nvPr/>
              </p:nvPicPr>
              <p:blipFill>
                <a:blip r:embed="rId53"/>
                <a:stretch>
                  <a:fillRect/>
                </a:stretch>
              </p:blipFill>
              <p:spPr>
                <a:xfrm>
                  <a:off x="5758146" y="4719689"/>
                  <a:ext cx="97920"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54" name="Ink 53">
                  <a:extLst>
                    <a:ext uri="{FF2B5EF4-FFF2-40B4-BE49-F238E27FC236}">
                      <a16:creationId xmlns:a16="http://schemas.microsoft.com/office/drawing/2014/main" id="{6AC42D06-2629-2C20-B6A3-F5BA4D628E76}"/>
                    </a:ext>
                  </a:extLst>
                </p14:cNvPr>
                <p14:cNvContentPartPr/>
                <p14:nvPr/>
              </p14:nvContentPartPr>
              <p14:xfrm>
                <a:off x="6224346" y="4376969"/>
                <a:ext cx="194040" cy="727200"/>
              </p14:xfrm>
            </p:contentPart>
          </mc:Choice>
          <mc:Fallback xmlns="">
            <p:pic>
              <p:nvPicPr>
                <p:cNvPr id="54" name="Ink 53">
                  <a:extLst>
                    <a:ext uri="{FF2B5EF4-FFF2-40B4-BE49-F238E27FC236}">
                      <a16:creationId xmlns:a16="http://schemas.microsoft.com/office/drawing/2014/main" id="{6AC42D06-2629-2C20-B6A3-F5BA4D628E76}"/>
                    </a:ext>
                  </a:extLst>
                </p:cNvPr>
                <p:cNvPicPr/>
                <p:nvPr/>
              </p:nvPicPr>
              <p:blipFill>
                <a:blip r:embed="rId55"/>
                <a:stretch>
                  <a:fillRect/>
                </a:stretch>
              </p:blipFill>
              <p:spPr>
                <a:xfrm>
                  <a:off x="6215346" y="4368329"/>
                  <a:ext cx="211680" cy="74484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55" name="Ink 54">
                  <a:extLst>
                    <a:ext uri="{FF2B5EF4-FFF2-40B4-BE49-F238E27FC236}">
                      <a16:creationId xmlns:a16="http://schemas.microsoft.com/office/drawing/2014/main" id="{AF6CC82A-F915-87B8-0783-5087D2B7863F}"/>
                    </a:ext>
                  </a:extLst>
                </p14:cNvPr>
                <p14:cNvContentPartPr/>
                <p14:nvPr/>
              </p14:nvContentPartPr>
              <p14:xfrm>
                <a:off x="6225066" y="4754969"/>
                <a:ext cx="870120" cy="205920"/>
              </p14:xfrm>
            </p:contentPart>
          </mc:Choice>
          <mc:Fallback xmlns="">
            <p:pic>
              <p:nvPicPr>
                <p:cNvPr id="55" name="Ink 54">
                  <a:extLst>
                    <a:ext uri="{FF2B5EF4-FFF2-40B4-BE49-F238E27FC236}">
                      <a16:creationId xmlns:a16="http://schemas.microsoft.com/office/drawing/2014/main" id="{AF6CC82A-F915-87B8-0783-5087D2B7863F}"/>
                    </a:ext>
                  </a:extLst>
                </p:cNvPr>
                <p:cNvPicPr/>
                <p:nvPr/>
              </p:nvPicPr>
              <p:blipFill>
                <a:blip r:embed="rId57"/>
                <a:stretch>
                  <a:fillRect/>
                </a:stretch>
              </p:blipFill>
              <p:spPr>
                <a:xfrm>
                  <a:off x="6216426" y="4745969"/>
                  <a:ext cx="887760" cy="22356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56" name="Ink 55">
                  <a:extLst>
                    <a:ext uri="{FF2B5EF4-FFF2-40B4-BE49-F238E27FC236}">
                      <a16:creationId xmlns:a16="http://schemas.microsoft.com/office/drawing/2014/main" id="{EBCEB48D-1149-951C-327B-FB87CFB5257E}"/>
                    </a:ext>
                  </a:extLst>
                </p14:cNvPr>
                <p14:cNvContentPartPr/>
                <p14:nvPr/>
              </p14:nvContentPartPr>
              <p14:xfrm>
                <a:off x="7339986" y="4631849"/>
                <a:ext cx="211320" cy="263880"/>
              </p14:xfrm>
            </p:contentPart>
          </mc:Choice>
          <mc:Fallback xmlns="">
            <p:pic>
              <p:nvPicPr>
                <p:cNvPr id="56" name="Ink 55">
                  <a:extLst>
                    <a:ext uri="{FF2B5EF4-FFF2-40B4-BE49-F238E27FC236}">
                      <a16:creationId xmlns:a16="http://schemas.microsoft.com/office/drawing/2014/main" id="{EBCEB48D-1149-951C-327B-FB87CFB5257E}"/>
                    </a:ext>
                  </a:extLst>
                </p:cNvPr>
                <p:cNvPicPr/>
                <p:nvPr/>
              </p:nvPicPr>
              <p:blipFill>
                <a:blip r:embed="rId59"/>
                <a:stretch>
                  <a:fillRect/>
                </a:stretch>
              </p:blipFill>
              <p:spPr>
                <a:xfrm>
                  <a:off x="7330986" y="4622849"/>
                  <a:ext cx="228960" cy="28152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57" name="Ink 56">
                  <a:extLst>
                    <a:ext uri="{FF2B5EF4-FFF2-40B4-BE49-F238E27FC236}">
                      <a16:creationId xmlns:a16="http://schemas.microsoft.com/office/drawing/2014/main" id="{19FF9764-B5A3-13BA-8ACC-85C8984B8001}"/>
                    </a:ext>
                  </a:extLst>
                </p14:cNvPr>
                <p14:cNvContentPartPr/>
                <p14:nvPr/>
              </p14:nvContentPartPr>
              <p14:xfrm>
                <a:off x="7660386" y="4758929"/>
                <a:ext cx="30960" cy="120600"/>
              </p14:xfrm>
            </p:contentPart>
          </mc:Choice>
          <mc:Fallback xmlns="">
            <p:pic>
              <p:nvPicPr>
                <p:cNvPr id="57" name="Ink 56">
                  <a:extLst>
                    <a:ext uri="{FF2B5EF4-FFF2-40B4-BE49-F238E27FC236}">
                      <a16:creationId xmlns:a16="http://schemas.microsoft.com/office/drawing/2014/main" id="{19FF9764-B5A3-13BA-8ACC-85C8984B8001}"/>
                    </a:ext>
                  </a:extLst>
                </p:cNvPr>
                <p:cNvPicPr/>
                <p:nvPr/>
              </p:nvPicPr>
              <p:blipFill>
                <a:blip r:embed="rId61"/>
                <a:stretch>
                  <a:fillRect/>
                </a:stretch>
              </p:blipFill>
              <p:spPr>
                <a:xfrm>
                  <a:off x="7651386" y="4750289"/>
                  <a:ext cx="48600" cy="13824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58" name="Ink 57">
                  <a:extLst>
                    <a:ext uri="{FF2B5EF4-FFF2-40B4-BE49-F238E27FC236}">
                      <a16:creationId xmlns:a16="http://schemas.microsoft.com/office/drawing/2014/main" id="{C10B5954-5F3E-527D-7A57-9FF450A12CC7}"/>
                    </a:ext>
                  </a:extLst>
                </p14:cNvPr>
                <p14:cNvContentPartPr/>
                <p14:nvPr/>
              </p14:nvContentPartPr>
              <p14:xfrm>
                <a:off x="7693866" y="4634369"/>
                <a:ext cx="9720" cy="24120"/>
              </p14:xfrm>
            </p:contentPart>
          </mc:Choice>
          <mc:Fallback xmlns="">
            <p:pic>
              <p:nvPicPr>
                <p:cNvPr id="58" name="Ink 57">
                  <a:extLst>
                    <a:ext uri="{FF2B5EF4-FFF2-40B4-BE49-F238E27FC236}">
                      <a16:creationId xmlns:a16="http://schemas.microsoft.com/office/drawing/2014/main" id="{C10B5954-5F3E-527D-7A57-9FF450A12CC7}"/>
                    </a:ext>
                  </a:extLst>
                </p:cNvPr>
                <p:cNvPicPr/>
                <p:nvPr/>
              </p:nvPicPr>
              <p:blipFill>
                <a:blip r:embed="rId63"/>
                <a:stretch>
                  <a:fillRect/>
                </a:stretch>
              </p:blipFill>
              <p:spPr>
                <a:xfrm>
                  <a:off x="7684866" y="4625369"/>
                  <a:ext cx="27360" cy="4176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59" name="Ink 58">
                  <a:extLst>
                    <a:ext uri="{FF2B5EF4-FFF2-40B4-BE49-F238E27FC236}">
                      <a16:creationId xmlns:a16="http://schemas.microsoft.com/office/drawing/2014/main" id="{E564F378-100E-5A80-4CFF-5B7FF2DDB59C}"/>
                    </a:ext>
                  </a:extLst>
                </p14:cNvPr>
                <p14:cNvContentPartPr/>
                <p14:nvPr/>
              </p14:nvContentPartPr>
              <p14:xfrm>
                <a:off x="7789986" y="4655969"/>
                <a:ext cx="378720" cy="197640"/>
              </p14:xfrm>
            </p:contentPart>
          </mc:Choice>
          <mc:Fallback xmlns="">
            <p:pic>
              <p:nvPicPr>
                <p:cNvPr id="59" name="Ink 58">
                  <a:extLst>
                    <a:ext uri="{FF2B5EF4-FFF2-40B4-BE49-F238E27FC236}">
                      <a16:creationId xmlns:a16="http://schemas.microsoft.com/office/drawing/2014/main" id="{E564F378-100E-5A80-4CFF-5B7FF2DDB59C}"/>
                    </a:ext>
                  </a:extLst>
                </p:cNvPr>
                <p:cNvPicPr/>
                <p:nvPr/>
              </p:nvPicPr>
              <p:blipFill>
                <a:blip r:embed="rId65"/>
                <a:stretch>
                  <a:fillRect/>
                </a:stretch>
              </p:blipFill>
              <p:spPr>
                <a:xfrm>
                  <a:off x="7780986" y="4647329"/>
                  <a:ext cx="396360" cy="21528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60" name="Ink 59">
                  <a:extLst>
                    <a:ext uri="{FF2B5EF4-FFF2-40B4-BE49-F238E27FC236}">
                      <a16:creationId xmlns:a16="http://schemas.microsoft.com/office/drawing/2014/main" id="{6A581001-8B2E-8CDB-BDF5-5194873E4879}"/>
                    </a:ext>
                  </a:extLst>
                </p14:cNvPr>
                <p14:cNvContentPartPr/>
                <p14:nvPr/>
              </p14:nvContentPartPr>
              <p14:xfrm>
                <a:off x="6456186" y="3356369"/>
                <a:ext cx="1460520" cy="1278360"/>
              </p14:xfrm>
            </p:contentPart>
          </mc:Choice>
          <mc:Fallback xmlns="">
            <p:pic>
              <p:nvPicPr>
                <p:cNvPr id="60" name="Ink 59">
                  <a:extLst>
                    <a:ext uri="{FF2B5EF4-FFF2-40B4-BE49-F238E27FC236}">
                      <a16:creationId xmlns:a16="http://schemas.microsoft.com/office/drawing/2014/main" id="{6A581001-8B2E-8CDB-BDF5-5194873E4879}"/>
                    </a:ext>
                  </a:extLst>
                </p:cNvPr>
                <p:cNvPicPr/>
                <p:nvPr/>
              </p:nvPicPr>
              <p:blipFill>
                <a:blip r:embed="rId67"/>
                <a:stretch>
                  <a:fillRect/>
                </a:stretch>
              </p:blipFill>
              <p:spPr>
                <a:xfrm>
                  <a:off x="6447546" y="3347369"/>
                  <a:ext cx="1478160" cy="129600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61" name="Ink 60">
                  <a:extLst>
                    <a:ext uri="{FF2B5EF4-FFF2-40B4-BE49-F238E27FC236}">
                      <a16:creationId xmlns:a16="http://schemas.microsoft.com/office/drawing/2014/main" id="{F932F0F4-B2B7-32D1-55B2-E360D6030DD4}"/>
                    </a:ext>
                  </a:extLst>
                </p14:cNvPr>
                <p14:cNvContentPartPr/>
                <p14:nvPr/>
              </p14:nvContentPartPr>
              <p14:xfrm>
                <a:off x="6367266" y="3311369"/>
                <a:ext cx="236520" cy="238320"/>
              </p14:xfrm>
            </p:contentPart>
          </mc:Choice>
          <mc:Fallback xmlns="">
            <p:pic>
              <p:nvPicPr>
                <p:cNvPr id="61" name="Ink 60">
                  <a:extLst>
                    <a:ext uri="{FF2B5EF4-FFF2-40B4-BE49-F238E27FC236}">
                      <a16:creationId xmlns:a16="http://schemas.microsoft.com/office/drawing/2014/main" id="{F932F0F4-B2B7-32D1-55B2-E360D6030DD4}"/>
                    </a:ext>
                  </a:extLst>
                </p:cNvPr>
                <p:cNvPicPr/>
                <p:nvPr/>
              </p:nvPicPr>
              <p:blipFill>
                <a:blip r:embed="rId69"/>
                <a:stretch>
                  <a:fillRect/>
                </a:stretch>
              </p:blipFill>
              <p:spPr>
                <a:xfrm>
                  <a:off x="6358626" y="3302729"/>
                  <a:ext cx="254160" cy="25596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63" name="Ink 62">
                  <a:extLst>
                    <a:ext uri="{FF2B5EF4-FFF2-40B4-BE49-F238E27FC236}">
                      <a16:creationId xmlns:a16="http://schemas.microsoft.com/office/drawing/2014/main" id="{84D38262-F1DD-C90D-3CFA-3223F71DAC01}"/>
                    </a:ext>
                  </a:extLst>
                </p14:cNvPr>
                <p14:cNvContentPartPr/>
                <p14:nvPr/>
              </p14:nvContentPartPr>
              <p14:xfrm>
                <a:off x="8411346" y="4690889"/>
                <a:ext cx="18360" cy="11520"/>
              </p14:xfrm>
            </p:contentPart>
          </mc:Choice>
          <mc:Fallback xmlns="">
            <p:pic>
              <p:nvPicPr>
                <p:cNvPr id="63" name="Ink 62">
                  <a:extLst>
                    <a:ext uri="{FF2B5EF4-FFF2-40B4-BE49-F238E27FC236}">
                      <a16:creationId xmlns:a16="http://schemas.microsoft.com/office/drawing/2014/main" id="{84D38262-F1DD-C90D-3CFA-3223F71DAC01}"/>
                    </a:ext>
                  </a:extLst>
                </p:cNvPr>
                <p:cNvPicPr/>
                <p:nvPr/>
              </p:nvPicPr>
              <p:blipFill>
                <a:blip r:embed="rId71"/>
                <a:stretch>
                  <a:fillRect/>
                </a:stretch>
              </p:blipFill>
              <p:spPr>
                <a:xfrm>
                  <a:off x="8402346" y="4681889"/>
                  <a:ext cx="36000" cy="2916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64" name="Ink 63">
                  <a:extLst>
                    <a:ext uri="{FF2B5EF4-FFF2-40B4-BE49-F238E27FC236}">
                      <a16:creationId xmlns:a16="http://schemas.microsoft.com/office/drawing/2014/main" id="{CF99AEAB-6244-54BD-0AAF-D1327D0399C2}"/>
                    </a:ext>
                  </a:extLst>
                </p14:cNvPr>
                <p14:cNvContentPartPr/>
                <p14:nvPr/>
              </p14:nvContentPartPr>
              <p14:xfrm>
                <a:off x="8362746" y="4872689"/>
                <a:ext cx="36000" cy="80280"/>
              </p14:xfrm>
            </p:contentPart>
          </mc:Choice>
          <mc:Fallback xmlns="">
            <p:pic>
              <p:nvPicPr>
                <p:cNvPr id="64" name="Ink 63">
                  <a:extLst>
                    <a:ext uri="{FF2B5EF4-FFF2-40B4-BE49-F238E27FC236}">
                      <a16:creationId xmlns:a16="http://schemas.microsoft.com/office/drawing/2014/main" id="{CF99AEAB-6244-54BD-0AAF-D1327D0399C2}"/>
                    </a:ext>
                  </a:extLst>
                </p:cNvPr>
                <p:cNvPicPr/>
                <p:nvPr/>
              </p:nvPicPr>
              <p:blipFill>
                <a:blip r:embed="rId73"/>
                <a:stretch>
                  <a:fillRect/>
                </a:stretch>
              </p:blipFill>
              <p:spPr>
                <a:xfrm>
                  <a:off x="8353746" y="4863689"/>
                  <a:ext cx="53640" cy="9792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65" name="Ink 64">
                  <a:extLst>
                    <a:ext uri="{FF2B5EF4-FFF2-40B4-BE49-F238E27FC236}">
                      <a16:creationId xmlns:a16="http://schemas.microsoft.com/office/drawing/2014/main" id="{22728EDD-E379-76A3-C1DF-2EB7A7928C76}"/>
                    </a:ext>
                  </a:extLst>
                </p14:cNvPr>
                <p14:cNvContentPartPr/>
                <p14:nvPr/>
              </p14:nvContentPartPr>
              <p14:xfrm>
                <a:off x="5482386" y="959489"/>
                <a:ext cx="700920" cy="530280"/>
              </p14:xfrm>
            </p:contentPart>
          </mc:Choice>
          <mc:Fallback xmlns="">
            <p:pic>
              <p:nvPicPr>
                <p:cNvPr id="65" name="Ink 64">
                  <a:extLst>
                    <a:ext uri="{FF2B5EF4-FFF2-40B4-BE49-F238E27FC236}">
                      <a16:creationId xmlns:a16="http://schemas.microsoft.com/office/drawing/2014/main" id="{22728EDD-E379-76A3-C1DF-2EB7A7928C76}"/>
                    </a:ext>
                  </a:extLst>
                </p:cNvPr>
                <p:cNvPicPr/>
                <p:nvPr/>
              </p:nvPicPr>
              <p:blipFill>
                <a:blip r:embed="rId75"/>
                <a:stretch>
                  <a:fillRect/>
                </a:stretch>
              </p:blipFill>
              <p:spPr>
                <a:xfrm>
                  <a:off x="5473746" y="950849"/>
                  <a:ext cx="718560" cy="54792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5" name="Ink 4">
                  <a:extLst>
                    <a:ext uri="{FF2B5EF4-FFF2-40B4-BE49-F238E27FC236}">
                      <a16:creationId xmlns:a16="http://schemas.microsoft.com/office/drawing/2014/main" id="{28DB2420-1D9B-CEF4-7D37-62A1685AA024}"/>
                    </a:ext>
                  </a:extLst>
                </p14:cNvPr>
                <p14:cNvContentPartPr/>
                <p14:nvPr/>
              </p14:nvContentPartPr>
              <p14:xfrm>
                <a:off x="1992906" y="726209"/>
                <a:ext cx="2473560" cy="1240920"/>
              </p14:xfrm>
            </p:contentPart>
          </mc:Choice>
          <mc:Fallback xmlns="">
            <p:pic>
              <p:nvPicPr>
                <p:cNvPr id="5" name="Ink 4">
                  <a:extLst>
                    <a:ext uri="{FF2B5EF4-FFF2-40B4-BE49-F238E27FC236}">
                      <a16:creationId xmlns:a16="http://schemas.microsoft.com/office/drawing/2014/main" id="{28DB2420-1D9B-CEF4-7D37-62A1685AA024}"/>
                    </a:ext>
                  </a:extLst>
                </p:cNvPr>
                <p:cNvPicPr/>
                <p:nvPr/>
              </p:nvPicPr>
              <p:blipFill>
                <a:blip r:embed="rId77"/>
                <a:stretch>
                  <a:fillRect/>
                </a:stretch>
              </p:blipFill>
              <p:spPr>
                <a:xfrm>
                  <a:off x="1984266" y="717569"/>
                  <a:ext cx="2491200" cy="125856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6" name="Ink 5">
                  <a:extLst>
                    <a:ext uri="{FF2B5EF4-FFF2-40B4-BE49-F238E27FC236}">
                      <a16:creationId xmlns:a16="http://schemas.microsoft.com/office/drawing/2014/main" id="{1AC1AF7E-6DB0-A78D-C2C3-5DE9D56C0A11}"/>
                    </a:ext>
                  </a:extLst>
                </p14:cNvPr>
                <p14:cNvContentPartPr/>
                <p14:nvPr/>
              </p14:nvContentPartPr>
              <p14:xfrm>
                <a:off x="2728026" y="1308329"/>
                <a:ext cx="253080" cy="364320"/>
              </p14:xfrm>
            </p:contentPart>
          </mc:Choice>
          <mc:Fallback xmlns="">
            <p:pic>
              <p:nvPicPr>
                <p:cNvPr id="6" name="Ink 5">
                  <a:extLst>
                    <a:ext uri="{FF2B5EF4-FFF2-40B4-BE49-F238E27FC236}">
                      <a16:creationId xmlns:a16="http://schemas.microsoft.com/office/drawing/2014/main" id="{1AC1AF7E-6DB0-A78D-C2C3-5DE9D56C0A11}"/>
                    </a:ext>
                  </a:extLst>
                </p:cNvPr>
                <p:cNvPicPr/>
                <p:nvPr/>
              </p:nvPicPr>
              <p:blipFill>
                <a:blip r:embed="rId79"/>
                <a:stretch>
                  <a:fillRect/>
                </a:stretch>
              </p:blipFill>
              <p:spPr>
                <a:xfrm>
                  <a:off x="2719026" y="1299689"/>
                  <a:ext cx="270720" cy="38196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7" name="Ink 6">
                  <a:extLst>
                    <a:ext uri="{FF2B5EF4-FFF2-40B4-BE49-F238E27FC236}">
                      <a16:creationId xmlns:a16="http://schemas.microsoft.com/office/drawing/2014/main" id="{7A909D1B-22F8-2778-F06B-0920E4D54F5D}"/>
                    </a:ext>
                  </a:extLst>
                </p14:cNvPr>
                <p14:cNvContentPartPr/>
                <p14:nvPr/>
              </p14:nvContentPartPr>
              <p14:xfrm>
                <a:off x="3039066" y="1380329"/>
                <a:ext cx="167760" cy="284760"/>
              </p14:xfrm>
            </p:contentPart>
          </mc:Choice>
          <mc:Fallback xmlns="">
            <p:pic>
              <p:nvPicPr>
                <p:cNvPr id="7" name="Ink 6">
                  <a:extLst>
                    <a:ext uri="{FF2B5EF4-FFF2-40B4-BE49-F238E27FC236}">
                      <a16:creationId xmlns:a16="http://schemas.microsoft.com/office/drawing/2014/main" id="{7A909D1B-22F8-2778-F06B-0920E4D54F5D}"/>
                    </a:ext>
                  </a:extLst>
                </p:cNvPr>
                <p:cNvPicPr/>
                <p:nvPr/>
              </p:nvPicPr>
              <p:blipFill>
                <a:blip r:embed="rId81"/>
                <a:stretch>
                  <a:fillRect/>
                </a:stretch>
              </p:blipFill>
              <p:spPr>
                <a:xfrm>
                  <a:off x="3030426" y="1371329"/>
                  <a:ext cx="185400" cy="30240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8" name="Ink 7">
                  <a:extLst>
                    <a:ext uri="{FF2B5EF4-FFF2-40B4-BE49-F238E27FC236}">
                      <a16:creationId xmlns:a16="http://schemas.microsoft.com/office/drawing/2014/main" id="{D5B2FF36-CD94-485B-A253-9BB9F74DB116}"/>
                    </a:ext>
                  </a:extLst>
                </p14:cNvPr>
                <p14:cNvContentPartPr/>
                <p14:nvPr/>
              </p14:nvContentPartPr>
              <p14:xfrm>
                <a:off x="7083306" y="851489"/>
                <a:ext cx="2485080" cy="1432800"/>
              </p14:xfrm>
            </p:contentPart>
          </mc:Choice>
          <mc:Fallback xmlns="">
            <p:pic>
              <p:nvPicPr>
                <p:cNvPr id="8" name="Ink 7">
                  <a:extLst>
                    <a:ext uri="{FF2B5EF4-FFF2-40B4-BE49-F238E27FC236}">
                      <a16:creationId xmlns:a16="http://schemas.microsoft.com/office/drawing/2014/main" id="{D5B2FF36-CD94-485B-A253-9BB9F74DB116}"/>
                    </a:ext>
                  </a:extLst>
                </p:cNvPr>
                <p:cNvPicPr/>
                <p:nvPr/>
              </p:nvPicPr>
              <p:blipFill>
                <a:blip r:embed="rId83"/>
                <a:stretch>
                  <a:fillRect/>
                </a:stretch>
              </p:blipFill>
              <p:spPr>
                <a:xfrm>
                  <a:off x="7074306" y="842849"/>
                  <a:ext cx="2502720" cy="145044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9" name="Ink 8">
                  <a:extLst>
                    <a:ext uri="{FF2B5EF4-FFF2-40B4-BE49-F238E27FC236}">
                      <a16:creationId xmlns:a16="http://schemas.microsoft.com/office/drawing/2014/main" id="{DD66EEFF-474B-8481-FEB5-7CA43D29D091}"/>
                    </a:ext>
                  </a:extLst>
                </p14:cNvPr>
                <p14:cNvContentPartPr/>
                <p14:nvPr/>
              </p14:nvContentPartPr>
              <p14:xfrm>
                <a:off x="7836066" y="1499849"/>
                <a:ext cx="288000" cy="417240"/>
              </p14:xfrm>
            </p:contentPart>
          </mc:Choice>
          <mc:Fallback xmlns="">
            <p:pic>
              <p:nvPicPr>
                <p:cNvPr id="9" name="Ink 8">
                  <a:extLst>
                    <a:ext uri="{FF2B5EF4-FFF2-40B4-BE49-F238E27FC236}">
                      <a16:creationId xmlns:a16="http://schemas.microsoft.com/office/drawing/2014/main" id="{DD66EEFF-474B-8481-FEB5-7CA43D29D091}"/>
                    </a:ext>
                  </a:extLst>
                </p:cNvPr>
                <p:cNvPicPr/>
                <p:nvPr/>
              </p:nvPicPr>
              <p:blipFill>
                <a:blip r:embed="rId85"/>
                <a:stretch>
                  <a:fillRect/>
                </a:stretch>
              </p:blipFill>
              <p:spPr>
                <a:xfrm>
                  <a:off x="7827426" y="1491209"/>
                  <a:ext cx="305640" cy="43488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10" name="Ink 9">
                  <a:extLst>
                    <a:ext uri="{FF2B5EF4-FFF2-40B4-BE49-F238E27FC236}">
                      <a16:creationId xmlns:a16="http://schemas.microsoft.com/office/drawing/2014/main" id="{91115539-95B3-47ED-CDE2-F661BEC71E70}"/>
                    </a:ext>
                  </a:extLst>
                </p14:cNvPr>
                <p14:cNvContentPartPr/>
                <p14:nvPr/>
              </p14:nvContentPartPr>
              <p14:xfrm>
                <a:off x="8223426" y="1665089"/>
                <a:ext cx="175680" cy="228240"/>
              </p14:xfrm>
            </p:contentPart>
          </mc:Choice>
          <mc:Fallback xmlns="">
            <p:pic>
              <p:nvPicPr>
                <p:cNvPr id="10" name="Ink 9">
                  <a:extLst>
                    <a:ext uri="{FF2B5EF4-FFF2-40B4-BE49-F238E27FC236}">
                      <a16:creationId xmlns:a16="http://schemas.microsoft.com/office/drawing/2014/main" id="{91115539-95B3-47ED-CDE2-F661BEC71E70}"/>
                    </a:ext>
                  </a:extLst>
                </p:cNvPr>
                <p:cNvPicPr/>
                <p:nvPr/>
              </p:nvPicPr>
              <p:blipFill>
                <a:blip r:embed="rId87"/>
                <a:stretch>
                  <a:fillRect/>
                </a:stretch>
              </p:blipFill>
              <p:spPr>
                <a:xfrm>
                  <a:off x="8214786" y="1656449"/>
                  <a:ext cx="193320" cy="24588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11" name="Ink 10">
                  <a:extLst>
                    <a:ext uri="{FF2B5EF4-FFF2-40B4-BE49-F238E27FC236}">
                      <a16:creationId xmlns:a16="http://schemas.microsoft.com/office/drawing/2014/main" id="{590C0627-9B8B-4237-2753-22FE0EC28EA5}"/>
                    </a:ext>
                  </a:extLst>
                </p14:cNvPr>
                <p14:cNvContentPartPr/>
                <p14:nvPr/>
              </p14:nvContentPartPr>
              <p14:xfrm>
                <a:off x="8508546" y="1909889"/>
                <a:ext cx="203400" cy="20520"/>
              </p14:xfrm>
            </p:contentPart>
          </mc:Choice>
          <mc:Fallback xmlns="">
            <p:pic>
              <p:nvPicPr>
                <p:cNvPr id="11" name="Ink 10">
                  <a:extLst>
                    <a:ext uri="{FF2B5EF4-FFF2-40B4-BE49-F238E27FC236}">
                      <a16:creationId xmlns:a16="http://schemas.microsoft.com/office/drawing/2014/main" id="{590C0627-9B8B-4237-2753-22FE0EC28EA5}"/>
                    </a:ext>
                  </a:extLst>
                </p:cNvPr>
                <p:cNvPicPr/>
                <p:nvPr/>
              </p:nvPicPr>
              <p:blipFill>
                <a:blip r:embed="rId89"/>
                <a:stretch>
                  <a:fillRect/>
                </a:stretch>
              </p:blipFill>
              <p:spPr>
                <a:xfrm>
                  <a:off x="8499906" y="1900889"/>
                  <a:ext cx="22104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12" name="Ink 11">
                  <a:extLst>
                    <a:ext uri="{FF2B5EF4-FFF2-40B4-BE49-F238E27FC236}">
                      <a16:creationId xmlns:a16="http://schemas.microsoft.com/office/drawing/2014/main" id="{E8AB1EDD-B10B-1360-100A-F10C2FE3290F}"/>
                    </a:ext>
                  </a:extLst>
                </p14:cNvPr>
                <p14:cNvContentPartPr/>
                <p14:nvPr/>
              </p14:nvContentPartPr>
              <p14:xfrm>
                <a:off x="8855586" y="1647089"/>
                <a:ext cx="25920" cy="290880"/>
              </p14:xfrm>
            </p:contentPart>
          </mc:Choice>
          <mc:Fallback xmlns="">
            <p:pic>
              <p:nvPicPr>
                <p:cNvPr id="12" name="Ink 11">
                  <a:extLst>
                    <a:ext uri="{FF2B5EF4-FFF2-40B4-BE49-F238E27FC236}">
                      <a16:creationId xmlns:a16="http://schemas.microsoft.com/office/drawing/2014/main" id="{E8AB1EDD-B10B-1360-100A-F10C2FE3290F}"/>
                    </a:ext>
                  </a:extLst>
                </p:cNvPr>
                <p:cNvPicPr/>
                <p:nvPr/>
              </p:nvPicPr>
              <p:blipFill>
                <a:blip r:embed="rId91"/>
                <a:stretch>
                  <a:fillRect/>
                </a:stretch>
              </p:blipFill>
              <p:spPr>
                <a:xfrm>
                  <a:off x="8846946" y="1638089"/>
                  <a:ext cx="43560" cy="30852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13" name="Ink 12">
                  <a:extLst>
                    <a:ext uri="{FF2B5EF4-FFF2-40B4-BE49-F238E27FC236}">
                      <a16:creationId xmlns:a16="http://schemas.microsoft.com/office/drawing/2014/main" id="{F6960148-AEAA-585F-FC01-9FBBA882B13D}"/>
                    </a:ext>
                  </a:extLst>
                </p14:cNvPr>
                <p14:cNvContentPartPr/>
                <p14:nvPr/>
              </p14:nvContentPartPr>
              <p14:xfrm>
                <a:off x="8761626" y="1653569"/>
                <a:ext cx="228960" cy="338040"/>
              </p14:xfrm>
            </p:contentPart>
          </mc:Choice>
          <mc:Fallback xmlns="">
            <p:pic>
              <p:nvPicPr>
                <p:cNvPr id="13" name="Ink 12">
                  <a:extLst>
                    <a:ext uri="{FF2B5EF4-FFF2-40B4-BE49-F238E27FC236}">
                      <a16:creationId xmlns:a16="http://schemas.microsoft.com/office/drawing/2014/main" id="{F6960148-AEAA-585F-FC01-9FBBA882B13D}"/>
                    </a:ext>
                  </a:extLst>
                </p:cNvPr>
                <p:cNvPicPr/>
                <p:nvPr/>
              </p:nvPicPr>
              <p:blipFill>
                <a:blip r:embed="rId93"/>
                <a:stretch>
                  <a:fillRect/>
                </a:stretch>
              </p:blipFill>
              <p:spPr>
                <a:xfrm>
                  <a:off x="8752986" y="1644929"/>
                  <a:ext cx="246600" cy="35568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16" name="Ink 15">
                  <a:extLst>
                    <a:ext uri="{FF2B5EF4-FFF2-40B4-BE49-F238E27FC236}">
                      <a16:creationId xmlns:a16="http://schemas.microsoft.com/office/drawing/2014/main" id="{F279C3CC-9014-670F-3A81-84EAC3316986}"/>
                    </a:ext>
                  </a:extLst>
                </p14:cNvPr>
                <p14:cNvContentPartPr/>
                <p14:nvPr/>
              </p14:nvContentPartPr>
              <p14:xfrm>
                <a:off x="4270986" y="1327769"/>
                <a:ext cx="2936880" cy="50400"/>
              </p14:xfrm>
            </p:contentPart>
          </mc:Choice>
          <mc:Fallback xmlns="">
            <p:pic>
              <p:nvPicPr>
                <p:cNvPr id="16" name="Ink 15">
                  <a:extLst>
                    <a:ext uri="{FF2B5EF4-FFF2-40B4-BE49-F238E27FC236}">
                      <a16:creationId xmlns:a16="http://schemas.microsoft.com/office/drawing/2014/main" id="{F279C3CC-9014-670F-3A81-84EAC3316986}"/>
                    </a:ext>
                  </a:extLst>
                </p:cNvPr>
                <p:cNvPicPr/>
                <p:nvPr/>
              </p:nvPicPr>
              <p:blipFill>
                <a:blip r:embed="rId95"/>
                <a:stretch>
                  <a:fillRect/>
                </a:stretch>
              </p:blipFill>
              <p:spPr>
                <a:xfrm>
                  <a:off x="4262346" y="1318769"/>
                  <a:ext cx="2954520" cy="6804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17" name="Ink 16">
                  <a:extLst>
                    <a:ext uri="{FF2B5EF4-FFF2-40B4-BE49-F238E27FC236}">
                      <a16:creationId xmlns:a16="http://schemas.microsoft.com/office/drawing/2014/main" id="{F959A475-D525-4026-AEC2-4F67F134609A}"/>
                    </a:ext>
                  </a:extLst>
                </p14:cNvPr>
                <p14:cNvContentPartPr/>
                <p14:nvPr/>
              </p14:nvContentPartPr>
              <p14:xfrm>
                <a:off x="5588226" y="1080089"/>
                <a:ext cx="118080" cy="239040"/>
              </p14:xfrm>
            </p:contentPart>
          </mc:Choice>
          <mc:Fallback xmlns="">
            <p:pic>
              <p:nvPicPr>
                <p:cNvPr id="17" name="Ink 16">
                  <a:extLst>
                    <a:ext uri="{FF2B5EF4-FFF2-40B4-BE49-F238E27FC236}">
                      <a16:creationId xmlns:a16="http://schemas.microsoft.com/office/drawing/2014/main" id="{F959A475-D525-4026-AEC2-4F67F134609A}"/>
                    </a:ext>
                  </a:extLst>
                </p:cNvPr>
                <p:cNvPicPr/>
                <p:nvPr/>
              </p:nvPicPr>
              <p:blipFill>
                <a:blip r:embed="rId97"/>
                <a:stretch>
                  <a:fillRect/>
                </a:stretch>
              </p:blipFill>
              <p:spPr>
                <a:xfrm>
                  <a:off x="5579226" y="1071089"/>
                  <a:ext cx="135720" cy="25668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18" name="Ink 17">
                  <a:extLst>
                    <a:ext uri="{FF2B5EF4-FFF2-40B4-BE49-F238E27FC236}">
                      <a16:creationId xmlns:a16="http://schemas.microsoft.com/office/drawing/2014/main" id="{2E7AFF37-9E1D-7EEA-E9B0-A842D5F37CBE}"/>
                    </a:ext>
                  </a:extLst>
                </p14:cNvPr>
                <p14:cNvContentPartPr/>
                <p14:nvPr/>
              </p14:nvContentPartPr>
              <p14:xfrm>
                <a:off x="5762466" y="1197089"/>
                <a:ext cx="63360" cy="87120"/>
              </p14:xfrm>
            </p:contentPart>
          </mc:Choice>
          <mc:Fallback xmlns="">
            <p:pic>
              <p:nvPicPr>
                <p:cNvPr id="18" name="Ink 17">
                  <a:extLst>
                    <a:ext uri="{FF2B5EF4-FFF2-40B4-BE49-F238E27FC236}">
                      <a16:creationId xmlns:a16="http://schemas.microsoft.com/office/drawing/2014/main" id="{2E7AFF37-9E1D-7EEA-E9B0-A842D5F37CBE}"/>
                    </a:ext>
                  </a:extLst>
                </p:cNvPr>
                <p:cNvPicPr/>
                <p:nvPr/>
              </p:nvPicPr>
              <p:blipFill>
                <a:blip r:embed="rId99"/>
                <a:stretch>
                  <a:fillRect/>
                </a:stretch>
              </p:blipFill>
              <p:spPr>
                <a:xfrm>
                  <a:off x="5753466" y="1188449"/>
                  <a:ext cx="81000" cy="10476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19" name="Ink 18">
                  <a:extLst>
                    <a:ext uri="{FF2B5EF4-FFF2-40B4-BE49-F238E27FC236}">
                      <a16:creationId xmlns:a16="http://schemas.microsoft.com/office/drawing/2014/main" id="{7370FB49-DFA3-544D-FB0E-D0B2D1B19107}"/>
                    </a:ext>
                  </a:extLst>
                </p14:cNvPr>
                <p14:cNvContentPartPr/>
                <p14:nvPr/>
              </p14:nvContentPartPr>
              <p14:xfrm>
                <a:off x="5867946" y="1193489"/>
                <a:ext cx="13320" cy="90360"/>
              </p14:xfrm>
            </p:contentPart>
          </mc:Choice>
          <mc:Fallback xmlns="">
            <p:pic>
              <p:nvPicPr>
                <p:cNvPr id="19" name="Ink 18">
                  <a:extLst>
                    <a:ext uri="{FF2B5EF4-FFF2-40B4-BE49-F238E27FC236}">
                      <a16:creationId xmlns:a16="http://schemas.microsoft.com/office/drawing/2014/main" id="{7370FB49-DFA3-544D-FB0E-D0B2D1B19107}"/>
                    </a:ext>
                  </a:extLst>
                </p:cNvPr>
                <p:cNvPicPr/>
                <p:nvPr/>
              </p:nvPicPr>
              <p:blipFill>
                <a:blip r:embed="rId101"/>
                <a:stretch>
                  <a:fillRect/>
                </a:stretch>
              </p:blipFill>
              <p:spPr>
                <a:xfrm>
                  <a:off x="5859306" y="1184489"/>
                  <a:ext cx="30960" cy="10800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20" name="Ink 19">
                  <a:extLst>
                    <a:ext uri="{FF2B5EF4-FFF2-40B4-BE49-F238E27FC236}">
                      <a16:creationId xmlns:a16="http://schemas.microsoft.com/office/drawing/2014/main" id="{C442BD93-1356-7338-1083-7544547E282F}"/>
                    </a:ext>
                  </a:extLst>
                </p14:cNvPr>
                <p14:cNvContentPartPr/>
                <p14:nvPr/>
              </p14:nvContentPartPr>
              <p14:xfrm>
                <a:off x="5949306" y="1183409"/>
                <a:ext cx="13320" cy="88200"/>
              </p14:xfrm>
            </p:contentPart>
          </mc:Choice>
          <mc:Fallback xmlns="">
            <p:pic>
              <p:nvPicPr>
                <p:cNvPr id="20" name="Ink 19">
                  <a:extLst>
                    <a:ext uri="{FF2B5EF4-FFF2-40B4-BE49-F238E27FC236}">
                      <a16:creationId xmlns:a16="http://schemas.microsoft.com/office/drawing/2014/main" id="{C442BD93-1356-7338-1083-7544547E282F}"/>
                    </a:ext>
                  </a:extLst>
                </p:cNvPr>
                <p:cNvPicPr/>
                <p:nvPr/>
              </p:nvPicPr>
              <p:blipFill>
                <a:blip r:embed="rId103"/>
                <a:stretch>
                  <a:fillRect/>
                </a:stretch>
              </p:blipFill>
              <p:spPr>
                <a:xfrm>
                  <a:off x="5940666" y="1174409"/>
                  <a:ext cx="30960" cy="10584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21" name="Ink 20">
                  <a:extLst>
                    <a:ext uri="{FF2B5EF4-FFF2-40B4-BE49-F238E27FC236}">
                      <a16:creationId xmlns:a16="http://schemas.microsoft.com/office/drawing/2014/main" id="{255AA540-FC69-B884-146C-E02A3322FD15}"/>
                    </a:ext>
                  </a:extLst>
                </p14:cNvPr>
                <p14:cNvContentPartPr/>
                <p14:nvPr/>
              </p14:nvContentPartPr>
              <p14:xfrm>
                <a:off x="5955786" y="1160729"/>
                <a:ext cx="81720" cy="112320"/>
              </p14:xfrm>
            </p:contentPart>
          </mc:Choice>
          <mc:Fallback xmlns="">
            <p:pic>
              <p:nvPicPr>
                <p:cNvPr id="21" name="Ink 20">
                  <a:extLst>
                    <a:ext uri="{FF2B5EF4-FFF2-40B4-BE49-F238E27FC236}">
                      <a16:creationId xmlns:a16="http://schemas.microsoft.com/office/drawing/2014/main" id="{255AA540-FC69-B884-146C-E02A3322FD15}"/>
                    </a:ext>
                  </a:extLst>
                </p:cNvPr>
                <p:cNvPicPr/>
                <p:nvPr/>
              </p:nvPicPr>
              <p:blipFill>
                <a:blip r:embed="rId105"/>
                <a:stretch>
                  <a:fillRect/>
                </a:stretch>
              </p:blipFill>
              <p:spPr>
                <a:xfrm>
                  <a:off x="5947146" y="1151729"/>
                  <a:ext cx="99360" cy="12996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22" name="Ink 21">
                  <a:extLst>
                    <a:ext uri="{FF2B5EF4-FFF2-40B4-BE49-F238E27FC236}">
                      <a16:creationId xmlns:a16="http://schemas.microsoft.com/office/drawing/2014/main" id="{2DDE7EE5-42A6-8BCB-7E9F-F02E6BC9FAF4}"/>
                    </a:ext>
                  </a:extLst>
                </p14:cNvPr>
                <p14:cNvContentPartPr/>
                <p14:nvPr/>
              </p14:nvContentPartPr>
              <p14:xfrm>
                <a:off x="5705586" y="1944089"/>
                <a:ext cx="22680" cy="149400"/>
              </p14:xfrm>
            </p:contentPart>
          </mc:Choice>
          <mc:Fallback xmlns="">
            <p:pic>
              <p:nvPicPr>
                <p:cNvPr id="22" name="Ink 21">
                  <a:extLst>
                    <a:ext uri="{FF2B5EF4-FFF2-40B4-BE49-F238E27FC236}">
                      <a16:creationId xmlns:a16="http://schemas.microsoft.com/office/drawing/2014/main" id="{2DDE7EE5-42A6-8BCB-7E9F-F02E6BC9FAF4}"/>
                    </a:ext>
                  </a:extLst>
                </p:cNvPr>
                <p:cNvPicPr/>
                <p:nvPr/>
              </p:nvPicPr>
              <p:blipFill>
                <a:blip r:embed="rId107"/>
                <a:stretch>
                  <a:fillRect/>
                </a:stretch>
              </p:blipFill>
              <p:spPr>
                <a:xfrm>
                  <a:off x="5696586" y="1935449"/>
                  <a:ext cx="40320" cy="16704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23" name="Ink 22">
                  <a:extLst>
                    <a:ext uri="{FF2B5EF4-FFF2-40B4-BE49-F238E27FC236}">
                      <a16:creationId xmlns:a16="http://schemas.microsoft.com/office/drawing/2014/main" id="{62E8BFCA-4476-13C5-FAD9-2220047BC00A}"/>
                    </a:ext>
                  </a:extLst>
                </p14:cNvPr>
                <p14:cNvContentPartPr/>
                <p14:nvPr/>
              </p14:nvContentPartPr>
              <p14:xfrm>
                <a:off x="5799186" y="1973609"/>
                <a:ext cx="21960" cy="192240"/>
              </p14:xfrm>
            </p:contentPart>
          </mc:Choice>
          <mc:Fallback xmlns="">
            <p:pic>
              <p:nvPicPr>
                <p:cNvPr id="23" name="Ink 22">
                  <a:extLst>
                    <a:ext uri="{FF2B5EF4-FFF2-40B4-BE49-F238E27FC236}">
                      <a16:creationId xmlns:a16="http://schemas.microsoft.com/office/drawing/2014/main" id="{62E8BFCA-4476-13C5-FAD9-2220047BC00A}"/>
                    </a:ext>
                  </a:extLst>
                </p:cNvPr>
                <p:cNvPicPr/>
                <p:nvPr/>
              </p:nvPicPr>
              <p:blipFill>
                <a:blip r:embed="rId109"/>
                <a:stretch>
                  <a:fillRect/>
                </a:stretch>
              </p:blipFill>
              <p:spPr>
                <a:xfrm>
                  <a:off x="5790546" y="1964969"/>
                  <a:ext cx="39600" cy="20988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24" name="Ink 23">
                  <a:extLst>
                    <a:ext uri="{FF2B5EF4-FFF2-40B4-BE49-F238E27FC236}">
                      <a16:creationId xmlns:a16="http://schemas.microsoft.com/office/drawing/2014/main" id="{731834C4-78FB-7F58-7FB2-FA6D89F6480C}"/>
                    </a:ext>
                  </a:extLst>
                </p14:cNvPr>
                <p14:cNvContentPartPr/>
                <p14:nvPr/>
              </p14:nvContentPartPr>
              <p14:xfrm>
                <a:off x="5636826" y="2087009"/>
                <a:ext cx="288360" cy="114480"/>
              </p14:xfrm>
            </p:contentPart>
          </mc:Choice>
          <mc:Fallback xmlns="">
            <p:pic>
              <p:nvPicPr>
                <p:cNvPr id="24" name="Ink 23">
                  <a:extLst>
                    <a:ext uri="{FF2B5EF4-FFF2-40B4-BE49-F238E27FC236}">
                      <a16:creationId xmlns:a16="http://schemas.microsoft.com/office/drawing/2014/main" id="{731834C4-78FB-7F58-7FB2-FA6D89F6480C}"/>
                    </a:ext>
                  </a:extLst>
                </p:cNvPr>
                <p:cNvPicPr/>
                <p:nvPr/>
              </p:nvPicPr>
              <p:blipFill>
                <a:blip r:embed="rId111"/>
                <a:stretch>
                  <a:fillRect/>
                </a:stretch>
              </p:blipFill>
              <p:spPr>
                <a:xfrm>
                  <a:off x="5627826" y="2078009"/>
                  <a:ext cx="306000" cy="13212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67" name="Ink 66">
                  <a:extLst>
                    <a:ext uri="{FF2B5EF4-FFF2-40B4-BE49-F238E27FC236}">
                      <a16:creationId xmlns:a16="http://schemas.microsoft.com/office/drawing/2014/main" id="{ED550BB8-331C-447A-FEC2-064E53E6F6ED}"/>
                    </a:ext>
                  </a:extLst>
                </p14:cNvPr>
                <p14:cNvContentPartPr/>
                <p14:nvPr/>
              </p14:nvContentPartPr>
              <p14:xfrm>
                <a:off x="5567346" y="118169"/>
                <a:ext cx="712440" cy="608760"/>
              </p14:xfrm>
            </p:contentPart>
          </mc:Choice>
          <mc:Fallback xmlns="">
            <p:pic>
              <p:nvPicPr>
                <p:cNvPr id="67" name="Ink 66">
                  <a:extLst>
                    <a:ext uri="{FF2B5EF4-FFF2-40B4-BE49-F238E27FC236}">
                      <a16:creationId xmlns:a16="http://schemas.microsoft.com/office/drawing/2014/main" id="{ED550BB8-331C-447A-FEC2-064E53E6F6ED}"/>
                    </a:ext>
                  </a:extLst>
                </p:cNvPr>
                <p:cNvPicPr/>
                <p:nvPr/>
              </p:nvPicPr>
              <p:blipFill>
                <a:blip r:embed="rId113"/>
                <a:stretch>
                  <a:fillRect/>
                </a:stretch>
              </p:blipFill>
              <p:spPr>
                <a:xfrm>
                  <a:off x="5558706" y="109169"/>
                  <a:ext cx="730080" cy="62640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68" name="Ink 67">
                  <a:extLst>
                    <a:ext uri="{FF2B5EF4-FFF2-40B4-BE49-F238E27FC236}">
                      <a16:creationId xmlns:a16="http://schemas.microsoft.com/office/drawing/2014/main" id="{A3EE3872-D705-6B9C-B516-95B7358A3467}"/>
                    </a:ext>
                  </a:extLst>
                </p14:cNvPr>
                <p14:cNvContentPartPr/>
                <p14:nvPr/>
              </p14:nvContentPartPr>
              <p14:xfrm>
                <a:off x="6244146" y="285569"/>
                <a:ext cx="488520" cy="33840"/>
              </p14:xfrm>
            </p:contentPart>
          </mc:Choice>
          <mc:Fallback xmlns="">
            <p:pic>
              <p:nvPicPr>
                <p:cNvPr id="68" name="Ink 67">
                  <a:extLst>
                    <a:ext uri="{FF2B5EF4-FFF2-40B4-BE49-F238E27FC236}">
                      <a16:creationId xmlns:a16="http://schemas.microsoft.com/office/drawing/2014/main" id="{A3EE3872-D705-6B9C-B516-95B7358A3467}"/>
                    </a:ext>
                  </a:extLst>
                </p:cNvPr>
                <p:cNvPicPr/>
                <p:nvPr/>
              </p:nvPicPr>
              <p:blipFill>
                <a:blip r:embed="rId115"/>
                <a:stretch>
                  <a:fillRect/>
                </a:stretch>
              </p:blipFill>
              <p:spPr>
                <a:xfrm>
                  <a:off x="6235506" y="276929"/>
                  <a:ext cx="506160" cy="5148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69" name="Ink 68">
                  <a:extLst>
                    <a:ext uri="{FF2B5EF4-FFF2-40B4-BE49-F238E27FC236}">
                      <a16:creationId xmlns:a16="http://schemas.microsoft.com/office/drawing/2014/main" id="{06011FBA-B8A5-ADED-F359-874EC9063601}"/>
                    </a:ext>
                  </a:extLst>
                </p14:cNvPr>
                <p14:cNvContentPartPr/>
                <p14:nvPr/>
              </p14:nvContentPartPr>
              <p14:xfrm>
                <a:off x="6634386" y="256769"/>
                <a:ext cx="136800" cy="167760"/>
              </p14:xfrm>
            </p:contentPart>
          </mc:Choice>
          <mc:Fallback xmlns="">
            <p:pic>
              <p:nvPicPr>
                <p:cNvPr id="69" name="Ink 68">
                  <a:extLst>
                    <a:ext uri="{FF2B5EF4-FFF2-40B4-BE49-F238E27FC236}">
                      <a16:creationId xmlns:a16="http://schemas.microsoft.com/office/drawing/2014/main" id="{06011FBA-B8A5-ADED-F359-874EC9063601}"/>
                    </a:ext>
                  </a:extLst>
                </p:cNvPr>
                <p:cNvPicPr/>
                <p:nvPr/>
              </p:nvPicPr>
              <p:blipFill>
                <a:blip r:embed="rId117"/>
                <a:stretch>
                  <a:fillRect/>
                </a:stretch>
              </p:blipFill>
              <p:spPr>
                <a:xfrm>
                  <a:off x="6625386" y="248129"/>
                  <a:ext cx="154440" cy="18540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70" name="Ink 69">
                  <a:extLst>
                    <a:ext uri="{FF2B5EF4-FFF2-40B4-BE49-F238E27FC236}">
                      <a16:creationId xmlns:a16="http://schemas.microsoft.com/office/drawing/2014/main" id="{6BC4ABDB-2D36-CBCB-C8BC-4849FB8A5BDA}"/>
                    </a:ext>
                  </a:extLst>
                </p14:cNvPr>
                <p14:cNvContentPartPr/>
                <p14:nvPr/>
              </p14:nvContentPartPr>
              <p14:xfrm>
                <a:off x="6099786" y="605249"/>
                <a:ext cx="669960" cy="128520"/>
              </p14:xfrm>
            </p:contentPart>
          </mc:Choice>
          <mc:Fallback xmlns="">
            <p:pic>
              <p:nvPicPr>
                <p:cNvPr id="70" name="Ink 69">
                  <a:extLst>
                    <a:ext uri="{FF2B5EF4-FFF2-40B4-BE49-F238E27FC236}">
                      <a16:creationId xmlns:a16="http://schemas.microsoft.com/office/drawing/2014/main" id="{6BC4ABDB-2D36-CBCB-C8BC-4849FB8A5BDA}"/>
                    </a:ext>
                  </a:extLst>
                </p:cNvPr>
                <p:cNvPicPr/>
                <p:nvPr/>
              </p:nvPicPr>
              <p:blipFill>
                <a:blip r:embed="rId119"/>
                <a:stretch>
                  <a:fillRect/>
                </a:stretch>
              </p:blipFill>
              <p:spPr>
                <a:xfrm>
                  <a:off x="6090786" y="596249"/>
                  <a:ext cx="687600" cy="14616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71" name="Ink 70">
                  <a:extLst>
                    <a:ext uri="{FF2B5EF4-FFF2-40B4-BE49-F238E27FC236}">
                      <a16:creationId xmlns:a16="http://schemas.microsoft.com/office/drawing/2014/main" id="{5A12DAFA-6EF7-396E-0A06-EC17136BDE64}"/>
                    </a:ext>
                  </a:extLst>
                </p14:cNvPr>
                <p14:cNvContentPartPr/>
                <p14:nvPr/>
              </p14:nvContentPartPr>
              <p14:xfrm>
                <a:off x="5216706" y="350369"/>
                <a:ext cx="368280" cy="42840"/>
              </p14:xfrm>
            </p:contentPart>
          </mc:Choice>
          <mc:Fallback xmlns="">
            <p:pic>
              <p:nvPicPr>
                <p:cNvPr id="71" name="Ink 70">
                  <a:extLst>
                    <a:ext uri="{FF2B5EF4-FFF2-40B4-BE49-F238E27FC236}">
                      <a16:creationId xmlns:a16="http://schemas.microsoft.com/office/drawing/2014/main" id="{5A12DAFA-6EF7-396E-0A06-EC17136BDE64}"/>
                    </a:ext>
                  </a:extLst>
                </p:cNvPr>
                <p:cNvPicPr/>
                <p:nvPr/>
              </p:nvPicPr>
              <p:blipFill>
                <a:blip r:embed="rId121"/>
                <a:stretch>
                  <a:fillRect/>
                </a:stretch>
              </p:blipFill>
              <p:spPr>
                <a:xfrm>
                  <a:off x="5208066" y="341369"/>
                  <a:ext cx="385920" cy="6048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72" name="Ink 71">
                  <a:extLst>
                    <a:ext uri="{FF2B5EF4-FFF2-40B4-BE49-F238E27FC236}">
                      <a16:creationId xmlns:a16="http://schemas.microsoft.com/office/drawing/2014/main" id="{3A994BB4-45DF-DDDE-80AE-E648844AA74E}"/>
                    </a:ext>
                  </a:extLst>
                </p14:cNvPr>
                <p14:cNvContentPartPr/>
                <p14:nvPr/>
              </p14:nvContentPartPr>
              <p14:xfrm>
                <a:off x="5103666" y="328769"/>
                <a:ext cx="153000" cy="133560"/>
              </p14:xfrm>
            </p:contentPart>
          </mc:Choice>
          <mc:Fallback xmlns="">
            <p:pic>
              <p:nvPicPr>
                <p:cNvPr id="72" name="Ink 71">
                  <a:extLst>
                    <a:ext uri="{FF2B5EF4-FFF2-40B4-BE49-F238E27FC236}">
                      <a16:creationId xmlns:a16="http://schemas.microsoft.com/office/drawing/2014/main" id="{3A994BB4-45DF-DDDE-80AE-E648844AA74E}"/>
                    </a:ext>
                  </a:extLst>
                </p:cNvPr>
                <p:cNvPicPr/>
                <p:nvPr/>
              </p:nvPicPr>
              <p:blipFill>
                <a:blip r:embed="rId123"/>
                <a:stretch>
                  <a:fillRect/>
                </a:stretch>
              </p:blipFill>
              <p:spPr>
                <a:xfrm>
                  <a:off x="5094666" y="319769"/>
                  <a:ext cx="17064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73" name="Ink 72">
                  <a:extLst>
                    <a:ext uri="{FF2B5EF4-FFF2-40B4-BE49-F238E27FC236}">
                      <a16:creationId xmlns:a16="http://schemas.microsoft.com/office/drawing/2014/main" id="{43F8881C-FB13-824F-BE68-55C189CFAEA6}"/>
                    </a:ext>
                  </a:extLst>
                </p14:cNvPr>
                <p14:cNvContentPartPr/>
                <p14:nvPr/>
              </p14:nvContentPartPr>
              <p14:xfrm>
                <a:off x="5171706" y="608489"/>
                <a:ext cx="325080" cy="92880"/>
              </p14:xfrm>
            </p:contentPart>
          </mc:Choice>
          <mc:Fallback xmlns="">
            <p:pic>
              <p:nvPicPr>
                <p:cNvPr id="73" name="Ink 72">
                  <a:extLst>
                    <a:ext uri="{FF2B5EF4-FFF2-40B4-BE49-F238E27FC236}">
                      <a16:creationId xmlns:a16="http://schemas.microsoft.com/office/drawing/2014/main" id="{43F8881C-FB13-824F-BE68-55C189CFAEA6}"/>
                    </a:ext>
                  </a:extLst>
                </p:cNvPr>
                <p:cNvPicPr/>
                <p:nvPr/>
              </p:nvPicPr>
              <p:blipFill>
                <a:blip r:embed="rId125"/>
                <a:stretch>
                  <a:fillRect/>
                </a:stretch>
              </p:blipFill>
              <p:spPr>
                <a:xfrm>
                  <a:off x="5163066" y="599849"/>
                  <a:ext cx="342720" cy="11052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74" name="Ink 73">
                  <a:extLst>
                    <a:ext uri="{FF2B5EF4-FFF2-40B4-BE49-F238E27FC236}">
                      <a16:creationId xmlns:a16="http://schemas.microsoft.com/office/drawing/2014/main" id="{B1563035-580A-4644-9D80-E4A36926A2E6}"/>
                    </a:ext>
                  </a:extLst>
                </p14:cNvPr>
                <p14:cNvContentPartPr/>
                <p14:nvPr/>
              </p14:nvContentPartPr>
              <p14:xfrm>
                <a:off x="5072346" y="663569"/>
                <a:ext cx="120600" cy="107640"/>
              </p14:xfrm>
            </p:contentPart>
          </mc:Choice>
          <mc:Fallback xmlns="">
            <p:pic>
              <p:nvPicPr>
                <p:cNvPr id="74" name="Ink 73">
                  <a:extLst>
                    <a:ext uri="{FF2B5EF4-FFF2-40B4-BE49-F238E27FC236}">
                      <a16:creationId xmlns:a16="http://schemas.microsoft.com/office/drawing/2014/main" id="{B1563035-580A-4644-9D80-E4A36926A2E6}"/>
                    </a:ext>
                  </a:extLst>
                </p:cNvPr>
                <p:cNvPicPr/>
                <p:nvPr/>
              </p:nvPicPr>
              <p:blipFill>
                <a:blip r:embed="rId127"/>
                <a:stretch>
                  <a:fillRect/>
                </a:stretch>
              </p:blipFill>
              <p:spPr>
                <a:xfrm>
                  <a:off x="5063346" y="654569"/>
                  <a:ext cx="13824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75" name="Ink 74">
                  <a:extLst>
                    <a:ext uri="{FF2B5EF4-FFF2-40B4-BE49-F238E27FC236}">
                      <a16:creationId xmlns:a16="http://schemas.microsoft.com/office/drawing/2014/main" id="{47CF677E-D526-45AF-79B9-F99C42949C66}"/>
                    </a:ext>
                  </a:extLst>
                </p14:cNvPr>
                <p14:cNvContentPartPr/>
                <p14:nvPr/>
              </p14:nvContentPartPr>
              <p14:xfrm>
                <a:off x="5730066" y="374129"/>
                <a:ext cx="20880" cy="181800"/>
              </p14:xfrm>
            </p:contentPart>
          </mc:Choice>
          <mc:Fallback xmlns="">
            <p:pic>
              <p:nvPicPr>
                <p:cNvPr id="75" name="Ink 74">
                  <a:extLst>
                    <a:ext uri="{FF2B5EF4-FFF2-40B4-BE49-F238E27FC236}">
                      <a16:creationId xmlns:a16="http://schemas.microsoft.com/office/drawing/2014/main" id="{47CF677E-D526-45AF-79B9-F99C42949C66}"/>
                    </a:ext>
                  </a:extLst>
                </p:cNvPr>
                <p:cNvPicPr/>
                <p:nvPr/>
              </p:nvPicPr>
              <p:blipFill>
                <a:blip r:embed="rId129"/>
                <a:stretch>
                  <a:fillRect/>
                </a:stretch>
              </p:blipFill>
              <p:spPr>
                <a:xfrm>
                  <a:off x="5721066" y="365129"/>
                  <a:ext cx="38520" cy="19944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76" name="Ink 75">
                  <a:extLst>
                    <a:ext uri="{FF2B5EF4-FFF2-40B4-BE49-F238E27FC236}">
                      <a16:creationId xmlns:a16="http://schemas.microsoft.com/office/drawing/2014/main" id="{43269F2E-C8A4-B3CE-67B8-985B2222CF8D}"/>
                    </a:ext>
                  </a:extLst>
                </p14:cNvPr>
                <p14:cNvContentPartPr/>
                <p14:nvPr/>
              </p14:nvContentPartPr>
              <p14:xfrm>
                <a:off x="5741946" y="341009"/>
                <a:ext cx="124560" cy="191520"/>
              </p14:xfrm>
            </p:contentPart>
          </mc:Choice>
          <mc:Fallback xmlns="">
            <p:pic>
              <p:nvPicPr>
                <p:cNvPr id="76" name="Ink 75">
                  <a:extLst>
                    <a:ext uri="{FF2B5EF4-FFF2-40B4-BE49-F238E27FC236}">
                      <a16:creationId xmlns:a16="http://schemas.microsoft.com/office/drawing/2014/main" id="{43269F2E-C8A4-B3CE-67B8-985B2222CF8D}"/>
                    </a:ext>
                  </a:extLst>
                </p:cNvPr>
                <p:cNvPicPr/>
                <p:nvPr/>
              </p:nvPicPr>
              <p:blipFill>
                <a:blip r:embed="rId131"/>
                <a:stretch>
                  <a:fillRect/>
                </a:stretch>
              </p:blipFill>
              <p:spPr>
                <a:xfrm>
                  <a:off x="5733306" y="332009"/>
                  <a:ext cx="142200" cy="20916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77" name="Ink 76">
                  <a:extLst>
                    <a:ext uri="{FF2B5EF4-FFF2-40B4-BE49-F238E27FC236}">
                      <a16:creationId xmlns:a16="http://schemas.microsoft.com/office/drawing/2014/main" id="{57027F04-788C-FC60-DBCE-3D8A60966E8B}"/>
                    </a:ext>
                  </a:extLst>
                </p14:cNvPr>
                <p14:cNvContentPartPr/>
                <p14:nvPr/>
              </p14:nvContentPartPr>
              <p14:xfrm>
                <a:off x="5930586" y="323369"/>
                <a:ext cx="86760" cy="204840"/>
              </p14:xfrm>
            </p:contentPart>
          </mc:Choice>
          <mc:Fallback xmlns="">
            <p:pic>
              <p:nvPicPr>
                <p:cNvPr id="77" name="Ink 76">
                  <a:extLst>
                    <a:ext uri="{FF2B5EF4-FFF2-40B4-BE49-F238E27FC236}">
                      <a16:creationId xmlns:a16="http://schemas.microsoft.com/office/drawing/2014/main" id="{57027F04-788C-FC60-DBCE-3D8A60966E8B}"/>
                    </a:ext>
                  </a:extLst>
                </p:cNvPr>
                <p:cNvPicPr/>
                <p:nvPr/>
              </p:nvPicPr>
              <p:blipFill>
                <a:blip r:embed="rId133"/>
                <a:stretch>
                  <a:fillRect/>
                </a:stretch>
              </p:blipFill>
              <p:spPr>
                <a:xfrm>
                  <a:off x="5921586" y="314369"/>
                  <a:ext cx="104400" cy="22248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78" name="Ink 77">
                  <a:extLst>
                    <a:ext uri="{FF2B5EF4-FFF2-40B4-BE49-F238E27FC236}">
                      <a16:creationId xmlns:a16="http://schemas.microsoft.com/office/drawing/2014/main" id="{F2870E85-4790-94A7-B3F2-4733D7B69584}"/>
                    </a:ext>
                  </a:extLst>
                </p14:cNvPr>
                <p14:cNvContentPartPr/>
                <p14:nvPr/>
              </p14:nvContentPartPr>
              <p14:xfrm>
                <a:off x="5948226" y="415889"/>
                <a:ext cx="77760" cy="29160"/>
              </p14:xfrm>
            </p:contentPart>
          </mc:Choice>
          <mc:Fallback xmlns="">
            <p:pic>
              <p:nvPicPr>
                <p:cNvPr id="78" name="Ink 77">
                  <a:extLst>
                    <a:ext uri="{FF2B5EF4-FFF2-40B4-BE49-F238E27FC236}">
                      <a16:creationId xmlns:a16="http://schemas.microsoft.com/office/drawing/2014/main" id="{F2870E85-4790-94A7-B3F2-4733D7B69584}"/>
                    </a:ext>
                  </a:extLst>
                </p:cNvPr>
                <p:cNvPicPr/>
                <p:nvPr/>
              </p:nvPicPr>
              <p:blipFill>
                <a:blip r:embed="rId135"/>
                <a:stretch>
                  <a:fillRect/>
                </a:stretch>
              </p:blipFill>
              <p:spPr>
                <a:xfrm>
                  <a:off x="5939586" y="406889"/>
                  <a:ext cx="95400" cy="4680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79" name="Ink 78">
                  <a:extLst>
                    <a:ext uri="{FF2B5EF4-FFF2-40B4-BE49-F238E27FC236}">
                      <a16:creationId xmlns:a16="http://schemas.microsoft.com/office/drawing/2014/main" id="{A811C9FF-FF7B-6B41-F1BE-0C7333102FD9}"/>
                    </a:ext>
                  </a:extLst>
                </p14:cNvPr>
                <p14:cNvContentPartPr/>
                <p14:nvPr/>
              </p14:nvContentPartPr>
              <p14:xfrm>
                <a:off x="6043986" y="279449"/>
                <a:ext cx="127080" cy="216720"/>
              </p14:xfrm>
            </p:contentPart>
          </mc:Choice>
          <mc:Fallback xmlns="">
            <p:pic>
              <p:nvPicPr>
                <p:cNvPr id="79" name="Ink 78">
                  <a:extLst>
                    <a:ext uri="{FF2B5EF4-FFF2-40B4-BE49-F238E27FC236}">
                      <a16:creationId xmlns:a16="http://schemas.microsoft.com/office/drawing/2014/main" id="{A811C9FF-FF7B-6B41-F1BE-0C7333102FD9}"/>
                    </a:ext>
                  </a:extLst>
                </p:cNvPr>
                <p:cNvPicPr/>
                <p:nvPr/>
              </p:nvPicPr>
              <p:blipFill>
                <a:blip r:embed="rId137"/>
                <a:stretch>
                  <a:fillRect/>
                </a:stretch>
              </p:blipFill>
              <p:spPr>
                <a:xfrm>
                  <a:off x="6034986" y="270809"/>
                  <a:ext cx="144720" cy="23436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81" name="Ink 80">
                  <a:extLst>
                    <a:ext uri="{FF2B5EF4-FFF2-40B4-BE49-F238E27FC236}">
                      <a16:creationId xmlns:a16="http://schemas.microsoft.com/office/drawing/2014/main" id="{1F03450B-CDD4-0C34-7916-CCF387B2437E}"/>
                    </a:ext>
                  </a:extLst>
                </p14:cNvPr>
                <p14:cNvContentPartPr/>
                <p14:nvPr/>
              </p14:nvContentPartPr>
              <p14:xfrm>
                <a:off x="7166826" y="225449"/>
                <a:ext cx="186840" cy="275400"/>
              </p14:xfrm>
            </p:contentPart>
          </mc:Choice>
          <mc:Fallback xmlns="">
            <p:pic>
              <p:nvPicPr>
                <p:cNvPr id="81" name="Ink 80">
                  <a:extLst>
                    <a:ext uri="{FF2B5EF4-FFF2-40B4-BE49-F238E27FC236}">
                      <a16:creationId xmlns:a16="http://schemas.microsoft.com/office/drawing/2014/main" id="{1F03450B-CDD4-0C34-7916-CCF387B2437E}"/>
                    </a:ext>
                  </a:extLst>
                </p:cNvPr>
                <p:cNvPicPr/>
                <p:nvPr/>
              </p:nvPicPr>
              <p:blipFill>
                <a:blip r:embed="rId139"/>
                <a:stretch>
                  <a:fillRect/>
                </a:stretch>
              </p:blipFill>
              <p:spPr>
                <a:xfrm>
                  <a:off x="7158186" y="216449"/>
                  <a:ext cx="204480" cy="29304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82" name="Ink 81">
                  <a:extLst>
                    <a:ext uri="{FF2B5EF4-FFF2-40B4-BE49-F238E27FC236}">
                      <a16:creationId xmlns:a16="http://schemas.microsoft.com/office/drawing/2014/main" id="{C0380B73-BB21-131F-F654-0553773C2C5E}"/>
                    </a:ext>
                  </a:extLst>
                </p14:cNvPr>
                <p14:cNvContentPartPr/>
                <p14:nvPr/>
              </p14:nvContentPartPr>
              <p14:xfrm>
                <a:off x="7364826" y="361169"/>
                <a:ext cx="376920" cy="138960"/>
              </p14:xfrm>
            </p:contentPart>
          </mc:Choice>
          <mc:Fallback xmlns="">
            <p:pic>
              <p:nvPicPr>
                <p:cNvPr id="82" name="Ink 81">
                  <a:extLst>
                    <a:ext uri="{FF2B5EF4-FFF2-40B4-BE49-F238E27FC236}">
                      <a16:creationId xmlns:a16="http://schemas.microsoft.com/office/drawing/2014/main" id="{C0380B73-BB21-131F-F654-0553773C2C5E}"/>
                    </a:ext>
                  </a:extLst>
                </p:cNvPr>
                <p:cNvPicPr/>
                <p:nvPr/>
              </p:nvPicPr>
              <p:blipFill>
                <a:blip r:embed="rId141"/>
                <a:stretch>
                  <a:fillRect/>
                </a:stretch>
              </p:blipFill>
              <p:spPr>
                <a:xfrm>
                  <a:off x="7356186" y="352169"/>
                  <a:ext cx="39456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83" name="Ink 82">
                  <a:extLst>
                    <a:ext uri="{FF2B5EF4-FFF2-40B4-BE49-F238E27FC236}">
                      <a16:creationId xmlns:a16="http://schemas.microsoft.com/office/drawing/2014/main" id="{4CD4ED8A-7EA1-1427-4A18-1356D96039C6}"/>
                    </a:ext>
                  </a:extLst>
                </p14:cNvPr>
                <p14:cNvContentPartPr/>
                <p14:nvPr/>
              </p14:nvContentPartPr>
              <p14:xfrm>
                <a:off x="7773066" y="373409"/>
                <a:ext cx="79920" cy="221400"/>
              </p14:xfrm>
            </p:contentPart>
          </mc:Choice>
          <mc:Fallback xmlns="">
            <p:pic>
              <p:nvPicPr>
                <p:cNvPr id="83" name="Ink 82">
                  <a:extLst>
                    <a:ext uri="{FF2B5EF4-FFF2-40B4-BE49-F238E27FC236}">
                      <a16:creationId xmlns:a16="http://schemas.microsoft.com/office/drawing/2014/main" id="{4CD4ED8A-7EA1-1427-4A18-1356D96039C6}"/>
                    </a:ext>
                  </a:extLst>
                </p:cNvPr>
                <p:cNvPicPr/>
                <p:nvPr/>
              </p:nvPicPr>
              <p:blipFill>
                <a:blip r:embed="rId143"/>
                <a:stretch>
                  <a:fillRect/>
                </a:stretch>
              </p:blipFill>
              <p:spPr>
                <a:xfrm>
                  <a:off x="7764066" y="364769"/>
                  <a:ext cx="97560" cy="23904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84" name="Ink 83">
                  <a:extLst>
                    <a:ext uri="{FF2B5EF4-FFF2-40B4-BE49-F238E27FC236}">
                      <a16:creationId xmlns:a16="http://schemas.microsoft.com/office/drawing/2014/main" id="{2C7B0608-8188-B1AA-E869-16F8D03A4811}"/>
                    </a:ext>
                  </a:extLst>
                </p14:cNvPr>
                <p14:cNvContentPartPr/>
                <p14:nvPr/>
              </p14:nvContentPartPr>
              <p14:xfrm>
                <a:off x="7891146" y="358289"/>
                <a:ext cx="371520" cy="92880"/>
              </p14:xfrm>
            </p:contentPart>
          </mc:Choice>
          <mc:Fallback xmlns="">
            <p:pic>
              <p:nvPicPr>
                <p:cNvPr id="84" name="Ink 83">
                  <a:extLst>
                    <a:ext uri="{FF2B5EF4-FFF2-40B4-BE49-F238E27FC236}">
                      <a16:creationId xmlns:a16="http://schemas.microsoft.com/office/drawing/2014/main" id="{2C7B0608-8188-B1AA-E869-16F8D03A4811}"/>
                    </a:ext>
                  </a:extLst>
                </p:cNvPr>
                <p:cNvPicPr/>
                <p:nvPr/>
              </p:nvPicPr>
              <p:blipFill>
                <a:blip r:embed="rId145"/>
                <a:stretch>
                  <a:fillRect/>
                </a:stretch>
              </p:blipFill>
              <p:spPr>
                <a:xfrm>
                  <a:off x="7882146" y="349289"/>
                  <a:ext cx="389160" cy="11052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85" name="Ink 84">
                  <a:extLst>
                    <a:ext uri="{FF2B5EF4-FFF2-40B4-BE49-F238E27FC236}">
                      <a16:creationId xmlns:a16="http://schemas.microsoft.com/office/drawing/2014/main" id="{3CFA3CCB-F620-4CFB-3DE7-3DCE2FB4A979}"/>
                    </a:ext>
                  </a:extLst>
                </p14:cNvPr>
                <p14:cNvContentPartPr/>
                <p14:nvPr/>
              </p14:nvContentPartPr>
              <p14:xfrm>
                <a:off x="8207226" y="294209"/>
                <a:ext cx="16200" cy="6480"/>
              </p14:xfrm>
            </p:contentPart>
          </mc:Choice>
          <mc:Fallback xmlns="">
            <p:pic>
              <p:nvPicPr>
                <p:cNvPr id="85" name="Ink 84">
                  <a:extLst>
                    <a:ext uri="{FF2B5EF4-FFF2-40B4-BE49-F238E27FC236}">
                      <a16:creationId xmlns:a16="http://schemas.microsoft.com/office/drawing/2014/main" id="{3CFA3CCB-F620-4CFB-3DE7-3DCE2FB4A979}"/>
                    </a:ext>
                  </a:extLst>
                </p:cNvPr>
                <p:cNvPicPr/>
                <p:nvPr/>
              </p:nvPicPr>
              <p:blipFill>
                <a:blip r:embed="rId147"/>
                <a:stretch>
                  <a:fillRect/>
                </a:stretch>
              </p:blipFill>
              <p:spPr>
                <a:xfrm>
                  <a:off x="8198586" y="285209"/>
                  <a:ext cx="3384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86" name="Ink 85">
                  <a:extLst>
                    <a:ext uri="{FF2B5EF4-FFF2-40B4-BE49-F238E27FC236}">
                      <a16:creationId xmlns:a16="http://schemas.microsoft.com/office/drawing/2014/main" id="{BD470A80-DA7C-BC0F-FA9E-C21F1CED6F9C}"/>
                    </a:ext>
                  </a:extLst>
                </p14:cNvPr>
                <p14:cNvContentPartPr/>
                <p14:nvPr/>
              </p14:nvContentPartPr>
              <p14:xfrm>
                <a:off x="8269146" y="362249"/>
                <a:ext cx="291960" cy="334080"/>
              </p14:xfrm>
            </p:contentPart>
          </mc:Choice>
          <mc:Fallback xmlns="">
            <p:pic>
              <p:nvPicPr>
                <p:cNvPr id="86" name="Ink 85">
                  <a:extLst>
                    <a:ext uri="{FF2B5EF4-FFF2-40B4-BE49-F238E27FC236}">
                      <a16:creationId xmlns:a16="http://schemas.microsoft.com/office/drawing/2014/main" id="{BD470A80-DA7C-BC0F-FA9E-C21F1CED6F9C}"/>
                    </a:ext>
                  </a:extLst>
                </p:cNvPr>
                <p:cNvPicPr/>
                <p:nvPr/>
              </p:nvPicPr>
              <p:blipFill>
                <a:blip r:embed="rId149"/>
                <a:stretch>
                  <a:fillRect/>
                </a:stretch>
              </p:blipFill>
              <p:spPr>
                <a:xfrm>
                  <a:off x="8260506" y="353609"/>
                  <a:ext cx="309600" cy="35172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87" name="Ink 86">
                  <a:extLst>
                    <a:ext uri="{FF2B5EF4-FFF2-40B4-BE49-F238E27FC236}">
                      <a16:creationId xmlns:a16="http://schemas.microsoft.com/office/drawing/2014/main" id="{EEAD199A-E60D-855F-563F-0E709A2ACE54}"/>
                    </a:ext>
                  </a:extLst>
                </p14:cNvPr>
                <p14:cNvContentPartPr/>
                <p14:nvPr/>
              </p14:nvContentPartPr>
              <p14:xfrm>
                <a:off x="7433946" y="550169"/>
                <a:ext cx="1206000" cy="42480"/>
              </p14:xfrm>
            </p:contentPart>
          </mc:Choice>
          <mc:Fallback xmlns="">
            <p:pic>
              <p:nvPicPr>
                <p:cNvPr id="87" name="Ink 86">
                  <a:extLst>
                    <a:ext uri="{FF2B5EF4-FFF2-40B4-BE49-F238E27FC236}">
                      <a16:creationId xmlns:a16="http://schemas.microsoft.com/office/drawing/2014/main" id="{EEAD199A-E60D-855F-563F-0E709A2ACE54}"/>
                    </a:ext>
                  </a:extLst>
                </p:cNvPr>
                <p:cNvPicPr/>
                <p:nvPr/>
              </p:nvPicPr>
              <p:blipFill>
                <a:blip r:embed="rId151"/>
                <a:stretch>
                  <a:fillRect/>
                </a:stretch>
              </p:blipFill>
              <p:spPr>
                <a:xfrm>
                  <a:off x="7425306" y="541529"/>
                  <a:ext cx="1223640" cy="6012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88" name="Ink 87">
                  <a:extLst>
                    <a:ext uri="{FF2B5EF4-FFF2-40B4-BE49-F238E27FC236}">
                      <a16:creationId xmlns:a16="http://schemas.microsoft.com/office/drawing/2014/main" id="{BE7FA5E2-AA80-CC2C-4615-994915A01D38}"/>
                    </a:ext>
                  </a:extLst>
                </p14:cNvPr>
                <p14:cNvContentPartPr/>
                <p14:nvPr/>
              </p14:nvContentPartPr>
              <p14:xfrm>
                <a:off x="8598906" y="437489"/>
                <a:ext cx="243000" cy="25920"/>
              </p14:xfrm>
            </p:contentPart>
          </mc:Choice>
          <mc:Fallback xmlns="">
            <p:pic>
              <p:nvPicPr>
                <p:cNvPr id="88" name="Ink 87">
                  <a:extLst>
                    <a:ext uri="{FF2B5EF4-FFF2-40B4-BE49-F238E27FC236}">
                      <a16:creationId xmlns:a16="http://schemas.microsoft.com/office/drawing/2014/main" id="{BE7FA5E2-AA80-CC2C-4615-994915A01D38}"/>
                    </a:ext>
                  </a:extLst>
                </p:cNvPr>
                <p:cNvPicPr/>
                <p:nvPr/>
              </p:nvPicPr>
              <p:blipFill>
                <a:blip r:embed="rId153"/>
                <a:stretch>
                  <a:fillRect/>
                </a:stretch>
              </p:blipFill>
              <p:spPr>
                <a:xfrm>
                  <a:off x="8590266" y="428849"/>
                  <a:ext cx="26064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89" name="Ink 88">
                  <a:extLst>
                    <a:ext uri="{FF2B5EF4-FFF2-40B4-BE49-F238E27FC236}">
                      <a16:creationId xmlns:a16="http://schemas.microsoft.com/office/drawing/2014/main" id="{0F24EB3F-BD02-2D94-128F-9C743AF2FD7D}"/>
                    </a:ext>
                  </a:extLst>
                </p14:cNvPr>
                <p14:cNvContentPartPr/>
                <p14:nvPr/>
              </p14:nvContentPartPr>
              <p14:xfrm>
                <a:off x="9197946" y="220409"/>
                <a:ext cx="598680" cy="521280"/>
              </p14:xfrm>
            </p:contentPart>
          </mc:Choice>
          <mc:Fallback xmlns="">
            <p:pic>
              <p:nvPicPr>
                <p:cNvPr id="89" name="Ink 88">
                  <a:extLst>
                    <a:ext uri="{FF2B5EF4-FFF2-40B4-BE49-F238E27FC236}">
                      <a16:creationId xmlns:a16="http://schemas.microsoft.com/office/drawing/2014/main" id="{0F24EB3F-BD02-2D94-128F-9C743AF2FD7D}"/>
                    </a:ext>
                  </a:extLst>
                </p:cNvPr>
                <p:cNvPicPr/>
                <p:nvPr/>
              </p:nvPicPr>
              <p:blipFill>
                <a:blip r:embed="rId155"/>
                <a:stretch>
                  <a:fillRect/>
                </a:stretch>
              </p:blipFill>
              <p:spPr>
                <a:xfrm>
                  <a:off x="9188946" y="211769"/>
                  <a:ext cx="616320" cy="53892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90" name="Ink 89">
                  <a:extLst>
                    <a:ext uri="{FF2B5EF4-FFF2-40B4-BE49-F238E27FC236}">
                      <a16:creationId xmlns:a16="http://schemas.microsoft.com/office/drawing/2014/main" id="{E98ACDD3-5EF6-1E11-2525-09CAF60D6B0D}"/>
                    </a:ext>
                  </a:extLst>
                </p14:cNvPr>
                <p14:cNvContentPartPr/>
                <p14:nvPr/>
              </p14:nvContentPartPr>
              <p14:xfrm>
                <a:off x="9463266" y="495449"/>
                <a:ext cx="55080" cy="60120"/>
              </p14:xfrm>
            </p:contentPart>
          </mc:Choice>
          <mc:Fallback xmlns="">
            <p:pic>
              <p:nvPicPr>
                <p:cNvPr id="90" name="Ink 89">
                  <a:extLst>
                    <a:ext uri="{FF2B5EF4-FFF2-40B4-BE49-F238E27FC236}">
                      <a16:creationId xmlns:a16="http://schemas.microsoft.com/office/drawing/2014/main" id="{E98ACDD3-5EF6-1E11-2525-09CAF60D6B0D}"/>
                    </a:ext>
                  </a:extLst>
                </p:cNvPr>
                <p:cNvPicPr/>
                <p:nvPr/>
              </p:nvPicPr>
              <p:blipFill>
                <a:blip r:embed="rId157"/>
                <a:stretch>
                  <a:fillRect/>
                </a:stretch>
              </p:blipFill>
              <p:spPr>
                <a:xfrm>
                  <a:off x="9454626" y="486449"/>
                  <a:ext cx="7272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91" name="Ink 90">
                  <a:extLst>
                    <a:ext uri="{FF2B5EF4-FFF2-40B4-BE49-F238E27FC236}">
                      <a16:creationId xmlns:a16="http://schemas.microsoft.com/office/drawing/2014/main" id="{32783D66-7554-622A-E86C-97BB3E34F2BD}"/>
                    </a:ext>
                  </a:extLst>
                </p14:cNvPr>
                <p14:cNvContentPartPr/>
                <p14:nvPr/>
              </p14:nvContentPartPr>
              <p14:xfrm>
                <a:off x="9483426" y="360089"/>
                <a:ext cx="156600" cy="227880"/>
              </p14:xfrm>
            </p:contentPart>
          </mc:Choice>
          <mc:Fallback xmlns="">
            <p:pic>
              <p:nvPicPr>
                <p:cNvPr id="91" name="Ink 90">
                  <a:extLst>
                    <a:ext uri="{FF2B5EF4-FFF2-40B4-BE49-F238E27FC236}">
                      <a16:creationId xmlns:a16="http://schemas.microsoft.com/office/drawing/2014/main" id="{32783D66-7554-622A-E86C-97BB3E34F2BD}"/>
                    </a:ext>
                  </a:extLst>
                </p:cNvPr>
                <p:cNvPicPr/>
                <p:nvPr/>
              </p:nvPicPr>
              <p:blipFill>
                <a:blip r:embed="rId159"/>
                <a:stretch>
                  <a:fillRect/>
                </a:stretch>
              </p:blipFill>
              <p:spPr>
                <a:xfrm>
                  <a:off x="9474786" y="351089"/>
                  <a:ext cx="174240" cy="24552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94" name="Ink 93">
                  <a:extLst>
                    <a:ext uri="{FF2B5EF4-FFF2-40B4-BE49-F238E27FC236}">
                      <a16:creationId xmlns:a16="http://schemas.microsoft.com/office/drawing/2014/main" id="{7C7A0461-27ED-994C-96E3-3686DA995E86}"/>
                    </a:ext>
                  </a:extLst>
                </p14:cNvPr>
                <p14:cNvContentPartPr/>
                <p14:nvPr/>
              </p14:nvContentPartPr>
              <p14:xfrm>
                <a:off x="4300866" y="1333529"/>
                <a:ext cx="2811600" cy="312480"/>
              </p14:xfrm>
            </p:contentPart>
          </mc:Choice>
          <mc:Fallback xmlns="">
            <p:pic>
              <p:nvPicPr>
                <p:cNvPr id="94" name="Ink 93">
                  <a:extLst>
                    <a:ext uri="{FF2B5EF4-FFF2-40B4-BE49-F238E27FC236}">
                      <a16:creationId xmlns:a16="http://schemas.microsoft.com/office/drawing/2014/main" id="{7C7A0461-27ED-994C-96E3-3686DA995E86}"/>
                    </a:ext>
                  </a:extLst>
                </p:cNvPr>
                <p:cNvPicPr/>
                <p:nvPr/>
              </p:nvPicPr>
              <p:blipFill>
                <a:blip r:embed="rId161"/>
                <a:stretch>
                  <a:fillRect/>
                </a:stretch>
              </p:blipFill>
              <p:spPr>
                <a:xfrm>
                  <a:off x="4291866" y="1324529"/>
                  <a:ext cx="2829240" cy="33012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95" name="Ink 94">
                  <a:extLst>
                    <a:ext uri="{FF2B5EF4-FFF2-40B4-BE49-F238E27FC236}">
                      <a16:creationId xmlns:a16="http://schemas.microsoft.com/office/drawing/2014/main" id="{5217F829-F1CE-A608-0374-DC10E2B2584C}"/>
                    </a:ext>
                  </a:extLst>
                </p14:cNvPr>
                <p14:cNvContentPartPr/>
                <p14:nvPr/>
              </p14:nvContentPartPr>
              <p14:xfrm>
                <a:off x="7071786" y="1439729"/>
                <a:ext cx="30600" cy="185400"/>
              </p14:xfrm>
            </p:contentPart>
          </mc:Choice>
          <mc:Fallback xmlns="">
            <p:pic>
              <p:nvPicPr>
                <p:cNvPr id="95" name="Ink 94">
                  <a:extLst>
                    <a:ext uri="{FF2B5EF4-FFF2-40B4-BE49-F238E27FC236}">
                      <a16:creationId xmlns:a16="http://schemas.microsoft.com/office/drawing/2014/main" id="{5217F829-F1CE-A608-0374-DC10E2B2584C}"/>
                    </a:ext>
                  </a:extLst>
                </p:cNvPr>
                <p:cNvPicPr/>
                <p:nvPr/>
              </p:nvPicPr>
              <p:blipFill>
                <a:blip r:embed="rId163"/>
                <a:stretch>
                  <a:fillRect/>
                </a:stretch>
              </p:blipFill>
              <p:spPr>
                <a:xfrm>
                  <a:off x="7063146" y="1430729"/>
                  <a:ext cx="48240" cy="20304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96" name="Ink 95">
                  <a:extLst>
                    <a:ext uri="{FF2B5EF4-FFF2-40B4-BE49-F238E27FC236}">
                      <a16:creationId xmlns:a16="http://schemas.microsoft.com/office/drawing/2014/main" id="{B9673B09-B247-C85E-6F8D-219581D4853C}"/>
                    </a:ext>
                  </a:extLst>
                </p14:cNvPr>
                <p14:cNvContentPartPr/>
                <p14:nvPr/>
              </p14:nvContentPartPr>
              <p14:xfrm>
                <a:off x="4673106" y="1547009"/>
                <a:ext cx="2324520" cy="252360"/>
              </p14:xfrm>
            </p:contentPart>
          </mc:Choice>
          <mc:Fallback xmlns="">
            <p:pic>
              <p:nvPicPr>
                <p:cNvPr id="96" name="Ink 95">
                  <a:extLst>
                    <a:ext uri="{FF2B5EF4-FFF2-40B4-BE49-F238E27FC236}">
                      <a16:creationId xmlns:a16="http://schemas.microsoft.com/office/drawing/2014/main" id="{B9673B09-B247-C85E-6F8D-219581D4853C}"/>
                    </a:ext>
                  </a:extLst>
                </p:cNvPr>
                <p:cNvPicPr/>
                <p:nvPr/>
              </p:nvPicPr>
              <p:blipFill>
                <a:blip r:embed="rId165"/>
                <a:stretch>
                  <a:fillRect/>
                </a:stretch>
              </p:blipFill>
              <p:spPr>
                <a:xfrm>
                  <a:off x="4664106" y="1538009"/>
                  <a:ext cx="2342160" cy="27000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97" name="Ink 96">
                  <a:extLst>
                    <a:ext uri="{FF2B5EF4-FFF2-40B4-BE49-F238E27FC236}">
                      <a16:creationId xmlns:a16="http://schemas.microsoft.com/office/drawing/2014/main" id="{9B809FAE-0F4C-E7C4-0BF3-49F7338501D5}"/>
                    </a:ext>
                  </a:extLst>
                </p14:cNvPr>
                <p14:cNvContentPartPr/>
                <p14:nvPr/>
              </p14:nvContentPartPr>
              <p14:xfrm>
                <a:off x="6945426" y="1671929"/>
                <a:ext cx="73800" cy="135720"/>
              </p14:xfrm>
            </p:contentPart>
          </mc:Choice>
          <mc:Fallback xmlns="">
            <p:pic>
              <p:nvPicPr>
                <p:cNvPr id="97" name="Ink 96">
                  <a:extLst>
                    <a:ext uri="{FF2B5EF4-FFF2-40B4-BE49-F238E27FC236}">
                      <a16:creationId xmlns:a16="http://schemas.microsoft.com/office/drawing/2014/main" id="{9B809FAE-0F4C-E7C4-0BF3-49F7338501D5}"/>
                    </a:ext>
                  </a:extLst>
                </p:cNvPr>
                <p:cNvPicPr/>
                <p:nvPr/>
              </p:nvPicPr>
              <p:blipFill>
                <a:blip r:embed="rId167"/>
                <a:stretch>
                  <a:fillRect/>
                </a:stretch>
              </p:blipFill>
              <p:spPr>
                <a:xfrm>
                  <a:off x="6936786" y="1663289"/>
                  <a:ext cx="91440" cy="15336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98" name="Ink 97">
                  <a:extLst>
                    <a:ext uri="{FF2B5EF4-FFF2-40B4-BE49-F238E27FC236}">
                      <a16:creationId xmlns:a16="http://schemas.microsoft.com/office/drawing/2014/main" id="{6BB809E0-4F12-DFFC-667D-4BC940BDAC84}"/>
                    </a:ext>
                  </a:extLst>
                </p14:cNvPr>
                <p14:cNvContentPartPr/>
                <p14:nvPr/>
              </p14:nvContentPartPr>
              <p14:xfrm>
                <a:off x="4535586" y="1743929"/>
                <a:ext cx="2646000" cy="230760"/>
              </p14:xfrm>
            </p:contentPart>
          </mc:Choice>
          <mc:Fallback xmlns="">
            <p:pic>
              <p:nvPicPr>
                <p:cNvPr id="98" name="Ink 97">
                  <a:extLst>
                    <a:ext uri="{FF2B5EF4-FFF2-40B4-BE49-F238E27FC236}">
                      <a16:creationId xmlns:a16="http://schemas.microsoft.com/office/drawing/2014/main" id="{6BB809E0-4F12-DFFC-667D-4BC940BDAC84}"/>
                    </a:ext>
                  </a:extLst>
                </p:cNvPr>
                <p:cNvPicPr/>
                <p:nvPr/>
              </p:nvPicPr>
              <p:blipFill>
                <a:blip r:embed="rId169"/>
                <a:stretch>
                  <a:fillRect/>
                </a:stretch>
              </p:blipFill>
              <p:spPr>
                <a:xfrm>
                  <a:off x="4526946" y="1735289"/>
                  <a:ext cx="2663640" cy="24840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99" name="Ink 98">
                  <a:extLst>
                    <a:ext uri="{FF2B5EF4-FFF2-40B4-BE49-F238E27FC236}">
                      <a16:creationId xmlns:a16="http://schemas.microsoft.com/office/drawing/2014/main" id="{939A39F9-53A6-59B4-C1C1-200127AC8202}"/>
                    </a:ext>
                  </a:extLst>
                </p14:cNvPr>
                <p14:cNvContentPartPr/>
                <p14:nvPr/>
              </p14:nvContentPartPr>
              <p14:xfrm>
                <a:off x="7039026" y="1841129"/>
                <a:ext cx="106920" cy="163800"/>
              </p14:xfrm>
            </p:contentPart>
          </mc:Choice>
          <mc:Fallback xmlns="">
            <p:pic>
              <p:nvPicPr>
                <p:cNvPr id="99" name="Ink 98">
                  <a:extLst>
                    <a:ext uri="{FF2B5EF4-FFF2-40B4-BE49-F238E27FC236}">
                      <a16:creationId xmlns:a16="http://schemas.microsoft.com/office/drawing/2014/main" id="{939A39F9-53A6-59B4-C1C1-200127AC8202}"/>
                    </a:ext>
                  </a:extLst>
                </p:cNvPr>
                <p:cNvPicPr/>
                <p:nvPr/>
              </p:nvPicPr>
              <p:blipFill>
                <a:blip r:embed="rId171"/>
                <a:stretch>
                  <a:fillRect/>
                </a:stretch>
              </p:blipFill>
              <p:spPr>
                <a:xfrm>
                  <a:off x="7030386" y="1832489"/>
                  <a:ext cx="124560" cy="18144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00" name="Ink 99">
                  <a:extLst>
                    <a:ext uri="{FF2B5EF4-FFF2-40B4-BE49-F238E27FC236}">
                      <a16:creationId xmlns:a16="http://schemas.microsoft.com/office/drawing/2014/main" id="{1478C213-7715-8B45-A2F2-CED1751B1D35}"/>
                    </a:ext>
                  </a:extLst>
                </p14:cNvPr>
                <p14:cNvContentPartPr/>
                <p14:nvPr/>
              </p14:nvContentPartPr>
              <p14:xfrm>
                <a:off x="4598586" y="1840769"/>
                <a:ext cx="2644200" cy="282960"/>
              </p14:xfrm>
            </p:contentPart>
          </mc:Choice>
          <mc:Fallback xmlns="">
            <p:pic>
              <p:nvPicPr>
                <p:cNvPr id="100" name="Ink 99">
                  <a:extLst>
                    <a:ext uri="{FF2B5EF4-FFF2-40B4-BE49-F238E27FC236}">
                      <a16:creationId xmlns:a16="http://schemas.microsoft.com/office/drawing/2014/main" id="{1478C213-7715-8B45-A2F2-CED1751B1D35}"/>
                    </a:ext>
                  </a:extLst>
                </p:cNvPr>
                <p:cNvPicPr/>
                <p:nvPr/>
              </p:nvPicPr>
              <p:blipFill>
                <a:blip r:embed="rId173"/>
                <a:stretch>
                  <a:fillRect/>
                </a:stretch>
              </p:blipFill>
              <p:spPr>
                <a:xfrm>
                  <a:off x="4589586" y="1832129"/>
                  <a:ext cx="2661840" cy="30060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01" name="Ink 100">
                  <a:extLst>
                    <a:ext uri="{FF2B5EF4-FFF2-40B4-BE49-F238E27FC236}">
                      <a16:creationId xmlns:a16="http://schemas.microsoft.com/office/drawing/2014/main" id="{91190C53-8CE0-0131-461A-3F5A24446579}"/>
                    </a:ext>
                  </a:extLst>
                </p14:cNvPr>
                <p14:cNvContentPartPr/>
                <p14:nvPr/>
              </p14:nvContentPartPr>
              <p14:xfrm>
                <a:off x="7020306" y="2003849"/>
                <a:ext cx="130680" cy="163080"/>
              </p14:xfrm>
            </p:contentPart>
          </mc:Choice>
          <mc:Fallback xmlns="">
            <p:pic>
              <p:nvPicPr>
                <p:cNvPr id="101" name="Ink 100">
                  <a:extLst>
                    <a:ext uri="{FF2B5EF4-FFF2-40B4-BE49-F238E27FC236}">
                      <a16:creationId xmlns:a16="http://schemas.microsoft.com/office/drawing/2014/main" id="{91190C53-8CE0-0131-461A-3F5A24446579}"/>
                    </a:ext>
                  </a:extLst>
                </p:cNvPr>
                <p:cNvPicPr/>
                <p:nvPr/>
              </p:nvPicPr>
              <p:blipFill>
                <a:blip r:embed="rId175"/>
                <a:stretch>
                  <a:fillRect/>
                </a:stretch>
              </p:blipFill>
              <p:spPr>
                <a:xfrm>
                  <a:off x="7011306" y="1995209"/>
                  <a:ext cx="148320" cy="18072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03" name="Ink 102">
                  <a:extLst>
                    <a:ext uri="{FF2B5EF4-FFF2-40B4-BE49-F238E27FC236}">
                      <a16:creationId xmlns:a16="http://schemas.microsoft.com/office/drawing/2014/main" id="{D09230F8-55F6-65D4-0F6E-FA646462450C}"/>
                    </a:ext>
                  </a:extLst>
                </p14:cNvPr>
                <p14:cNvContentPartPr/>
                <p14:nvPr/>
              </p14:nvContentPartPr>
              <p14:xfrm>
                <a:off x="1958346" y="4862249"/>
                <a:ext cx="1681560" cy="1508040"/>
              </p14:xfrm>
            </p:contentPart>
          </mc:Choice>
          <mc:Fallback xmlns="">
            <p:pic>
              <p:nvPicPr>
                <p:cNvPr id="103" name="Ink 102">
                  <a:extLst>
                    <a:ext uri="{FF2B5EF4-FFF2-40B4-BE49-F238E27FC236}">
                      <a16:creationId xmlns:a16="http://schemas.microsoft.com/office/drawing/2014/main" id="{D09230F8-55F6-65D4-0F6E-FA646462450C}"/>
                    </a:ext>
                  </a:extLst>
                </p:cNvPr>
                <p:cNvPicPr/>
                <p:nvPr/>
              </p:nvPicPr>
              <p:blipFill>
                <a:blip r:embed="rId177"/>
                <a:stretch>
                  <a:fillRect/>
                </a:stretch>
              </p:blipFill>
              <p:spPr>
                <a:xfrm>
                  <a:off x="1949706" y="4853609"/>
                  <a:ext cx="1699200" cy="152568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04" name="Ink 103">
                  <a:extLst>
                    <a:ext uri="{FF2B5EF4-FFF2-40B4-BE49-F238E27FC236}">
                      <a16:creationId xmlns:a16="http://schemas.microsoft.com/office/drawing/2014/main" id="{721D356B-B78A-DE32-FBC9-4A81043AD14B}"/>
                    </a:ext>
                  </a:extLst>
                </p14:cNvPr>
                <p14:cNvContentPartPr/>
                <p14:nvPr/>
              </p14:nvContentPartPr>
              <p14:xfrm>
                <a:off x="2711466" y="6031529"/>
                <a:ext cx="169200" cy="182520"/>
              </p14:xfrm>
            </p:contentPart>
          </mc:Choice>
          <mc:Fallback xmlns="">
            <p:pic>
              <p:nvPicPr>
                <p:cNvPr id="104" name="Ink 103">
                  <a:extLst>
                    <a:ext uri="{FF2B5EF4-FFF2-40B4-BE49-F238E27FC236}">
                      <a16:creationId xmlns:a16="http://schemas.microsoft.com/office/drawing/2014/main" id="{721D356B-B78A-DE32-FBC9-4A81043AD14B}"/>
                    </a:ext>
                  </a:extLst>
                </p:cNvPr>
                <p:cNvPicPr/>
                <p:nvPr/>
              </p:nvPicPr>
              <p:blipFill>
                <a:blip r:embed="rId179"/>
                <a:stretch>
                  <a:fillRect/>
                </a:stretch>
              </p:blipFill>
              <p:spPr>
                <a:xfrm>
                  <a:off x="2702826" y="6022529"/>
                  <a:ext cx="186840" cy="20016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06" name="Ink 105">
                  <a:extLst>
                    <a:ext uri="{FF2B5EF4-FFF2-40B4-BE49-F238E27FC236}">
                      <a16:creationId xmlns:a16="http://schemas.microsoft.com/office/drawing/2014/main" id="{46988C57-5647-B5F3-E4B7-D117D77AA4A1}"/>
                    </a:ext>
                  </a:extLst>
                </p14:cNvPr>
                <p14:cNvContentPartPr/>
                <p14:nvPr/>
              </p14:nvContentPartPr>
              <p14:xfrm>
                <a:off x="2126466" y="5216489"/>
                <a:ext cx="1680120" cy="18360"/>
              </p14:xfrm>
            </p:contentPart>
          </mc:Choice>
          <mc:Fallback xmlns="">
            <p:pic>
              <p:nvPicPr>
                <p:cNvPr id="106" name="Ink 105">
                  <a:extLst>
                    <a:ext uri="{FF2B5EF4-FFF2-40B4-BE49-F238E27FC236}">
                      <a16:creationId xmlns:a16="http://schemas.microsoft.com/office/drawing/2014/main" id="{46988C57-5647-B5F3-E4B7-D117D77AA4A1}"/>
                    </a:ext>
                  </a:extLst>
                </p:cNvPr>
                <p:cNvPicPr/>
                <p:nvPr/>
              </p:nvPicPr>
              <p:blipFill>
                <a:blip r:embed="rId181"/>
                <a:stretch>
                  <a:fillRect/>
                </a:stretch>
              </p:blipFill>
              <p:spPr>
                <a:xfrm>
                  <a:off x="2117466" y="5207849"/>
                  <a:ext cx="169776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07" name="Ink 106">
                  <a:extLst>
                    <a:ext uri="{FF2B5EF4-FFF2-40B4-BE49-F238E27FC236}">
                      <a16:creationId xmlns:a16="http://schemas.microsoft.com/office/drawing/2014/main" id="{90653BC4-C6BF-2BAA-085B-FAC887E2FB0B}"/>
                    </a:ext>
                  </a:extLst>
                </p14:cNvPr>
                <p14:cNvContentPartPr/>
                <p14:nvPr/>
              </p14:nvContentPartPr>
              <p14:xfrm>
                <a:off x="2006586" y="5636609"/>
                <a:ext cx="1940400" cy="24480"/>
              </p14:xfrm>
            </p:contentPart>
          </mc:Choice>
          <mc:Fallback xmlns="">
            <p:pic>
              <p:nvPicPr>
                <p:cNvPr id="107" name="Ink 106">
                  <a:extLst>
                    <a:ext uri="{FF2B5EF4-FFF2-40B4-BE49-F238E27FC236}">
                      <a16:creationId xmlns:a16="http://schemas.microsoft.com/office/drawing/2014/main" id="{90653BC4-C6BF-2BAA-085B-FAC887E2FB0B}"/>
                    </a:ext>
                  </a:extLst>
                </p:cNvPr>
                <p:cNvPicPr/>
                <p:nvPr/>
              </p:nvPicPr>
              <p:blipFill>
                <a:blip r:embed="rId183"/>
                <a:stretch>
                  <a:fillRect/>
                </a:stretch>
              </p:blipFill>
              <p:spPr>
                <a:xfrm>
                  <a:off x="1997586" y="5627969"/>
                  <a:ext cx="195804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09" name="Ink 108">
                  <a:extLst>
                    <a:ext uri="{FF2B5EF4-FFF2-40B4-BE49-F238E27FC236}">
                      <a16:creationId xmlns:a16="http://schemas.microsoft.com/office/drawing/2014/main" id="{72A49BF6-5423-9616-B5FD-FCE14362EDF7}"/>
                    </a:ext>
                  </a:extLst>
                </p14:cNvPr>
                <p14:cNvContentPartPr/>
                <p14:nvPr/>
              </p14:nvContentPartPr>
              <p14:xfrm>
                <a:off x="2449386" y="5015609"/>
                <a:ext cx="9360" cy="77400"/>
              </p14:xfrm>
            </p:contentPart>
          </mc:Choice>
          <mc:Fallback xmlns="">
            <p:pic>
              <p:nvPicPr>
                <p:cNvPr id="109" name="Ink 108">
                  <a:extLst>
                    <a:ext uri="{FF2B5EF4-FFF2-40B4-BE49-F238E27FC236}">
                      <a16:creationId xmlns:a16="http://schemas.microsoft.com/office/drawing/2014/main" id="{72A49BF6-5423-9616-B5FD-FCE14362EDF7}"/>
                    </a:ext>
                  </a:extLst>
                </p:cNvPr>
                <p:cNvPicPr/>
                <p:nvPr/>
              </p:nvPicPr>
              <p:blipFill>
                <a:blip r:embed="rId185"/>
                <a:stretch>
                  <a:fillRect/>
                </a:stretch>
              </p:blipFill>
              <p:spPr>
                <a:xfrm>
                  <a:off x="2440386" y="5006969"/>
                  <a:ext cx="27000" cy="9504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10" name="Ink 109">
                  <a:extLst>
                    <a:ext uri="{FF2B5EF4-FFF2-40B4-BE49-F238E27FC236}">
                      <a16:creationId xmlns:a16="http://schemas.microsoft.com/office/drawing/2014/main" id="{D341C99B-3461-0652-8FA4-95DFB8EF59C4}"/>
                    </a:ext>
                  </a:extLst>
                </p14:cNvPr>
                <p14:cNvContentPartPr/>
                <p14:nvPr/>
              </p14:nvContentPartPr>
              <p14:xfrm>
                <a:off x="2403306" y="5397929"/>
                <a:ext cx="183600" cy="159120"/>
              </p14:xfrm>
            </p:contentPart>
          </mc:Choice>
          <mc:Fallback xmlns="">
            <p:pic>
              <p:nvPicPr>
                <p:cNvPr id="110" name="Ink 109">
                  <a:extLst>
                    <a:ext uri="{FF2B5EF4-FFF2-40B4-BE49-F238E27FC236}">
                      <a16:creationId xmlns:a16="http://schemas.microsoft.com/office/drawing/2014/main" id="{D341C99B-3461-0652-8FA4-95DFB8EF59C4}"/>
                    </a:ext>
                  </a:extLst>
                </p:cNvPr>
                <p:cNvPicPr/>
                <p:nvPr/>
              </p:nvPicPr>
              <p:blipFill>
                <a:blip r:embed="rId187"/>
                <a:stretch>
                  <a:fillRect/>
                </a:stretch>
              </p:blipFill>
              <p:spPr>
                <a:xfrm>
                  <a:off x="2394666" y="5388929"/>
                  <a:ext cx="201240" cy="17676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11" name="Ink 110">
                  <a:extLst>
                    <a:ext uri="{FF2B5EF4-FFF2-40B4-BE49-F238E27FC236}">
                      <a16:creationId xmlns:a16="http://schemas.microsoft.com/office/drawing/2014/main" id="{D2C28B81-29E5-713E-0E56-FCA242579BF8}"/>
                    </a:ext>
                  </a:extLst>
                </p14:cNvPr>
                <p14:cNvContentPartPr/>
                <p14:nvPr/>
              </p14:nvContentPartPr>
              <p14:xfrm>
                <a:off x="2392506" y="5760809"/>
                <a:ext cx="144000" cy="165600"/>
              </p14:xfrm>
            </p:contentPart>
          </mc:Choice>
          <mc:Fallback xmlns="">
            <p:pic>
              <p:nvPicPr>
                <p:cNvPr id="111" name="Ink 110">
                  <a:extLst>
                    <a:ext uri="{FF2B5EF4-FFF2-40B4-BE49-F238E27FC236}">
                      <a16:creationId xmlns:a16="http://schemas.microsoft.com/office/drawing/2014/main" id="{D2C28B81-29E5-713E-0E56-FCA242579BF8}"/>
                    </a:ext>
                  </a:extLst>
                </p:cNvPr>
                <p:cNvPicPr/>
                <p:nvPr/>
              </p:nvPicPr>
              <p:blipFill>
                <a:blip r:embed="rId189"/>
                <a:stretch>
                  <a:fillRect/>
                </a:stretch>
              </p:blipFill>
              <p:spPr>
                <a:xfrm>
                  <a:off x="2383506" y="5752169"/>
                  <a:ext cx="161640" cy="18324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12" name="Ink 111">
                  <a:extLst>
                    <a:ext uri="{FF2B5EF4-FFF2-40B4-BE49-F238E27FC236}">
                      <a16:creationId xmlns:a16="http://schemas.microsoft.com/office/drawing/2014/main" id="{CAD75FD5-90BB-3419-F871-F6F2C65EDE57}"/>
                    </a:ext>
                  </a:extLst>
                </p14:cNvPr>
                <p14:cNvContentPartPr/>
                <p14:nvPr/>
              </p14:nvContentPartPr>
              <p14:xfrm>
                <a:off x="1885626" y="6024329"/>
                <a:ext cx="2001600" cy="32400"/>
              </p14:xfrm>
            </p:contentPart>
          </mc:Choice>
          <mc:Fallback xmlns="">
            <p:pic>
              <p:nvPicPr>
                <p:cNvPr id="112" name="Ink 111">
                  <a:extLst>
                    <a:ext uri="{FF2B5EF4-FFF2-40B4-BE49-F238E27FC236}">
                      <a16:creationId xmlns:a16="http://schemas.microsoft.com/office/drawing/2014/main" id="{CAD75FD5-90BB-3419-F871-F6F2C65EDE57}"/>
                    </a:ext>
                  </a:extLst>
                </p:cNvPr>
                <p:cNvPicPr/>
                <p:nvPr/>
              </p:nvPicPr>
              <p:blipFill>
                <a:blip r:embed="rId191"/>
                <a:stretch>
                  <a:fillRect/>
                </a:stretch>
              </p:blipFill>
              <p:spPr>
                <a:xfrm>
                  <a:off x="1876626" y="6015329"/>
                  <a:ext cx="2019240" cy="5004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14" name="Ink 113">
                  <a:extLst>
                    <a:ext uri="{FF2B5EF4-FFF2-40B4-BE49-F238E27FC236}">
                      <a16:creationId xmlns:a16="http://schemas.microsoft.com/office/drawing/2014/main" id="{9DAEBB64-9D5E-1836-3CBF-A67264E0853C}"/>
                    </a:ext>
                  </a:extLst>
                </p14:cNvPr>
                <p14:cNvContentPartPr/>
                <p14:nvPr/>
              </p14:nvContentPartPr>
              <p14:xfrm>
                <a:off x="3227706" y="5366609"/>
                <a:ext cx="135000" cy="165960"/>
              </p14:xfrm>
            </p:contentPart>
          </mc:Choice>
          <mc:Fallback xmlns="">
            <p:pic>
              <p:nvPicPr>
                <p:cNvPr id="114" name="Ink 113">
                  <a:extLst>
                    <a:ext uri="{FF2B5EF4-FFF2-40B4-BE49-F238E27FC236}">
                      <a16:creationId xmlns:a16="http://schemas.microsoft.com/office/drawing/2014/main" id="{9DAEBB64-9D5E-1836-3CBF-A67264E0853C}"/>
                    </a:ext>
                  </a:extLst>
                </p:cNvPr>
                <p:cNvPicPr/>
                <p:nvPr/>
              </p:nvPicPr>
              <p:blipFill>
                <a:blip r:embed="rId193"/>
                <a:stretch>
                  <a:fillRect/>
                </a:stretch>
              </p:blipFill>
              <p:spPr>
                <a:xfrm>
                  <a:off x="3218706" y="5357969"/>
                  <a:ext cx="152640" cy="18360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15" name="Ink 114">
                  <a:extLst>
                    <a:ext uri="{FF2B5EF4-FFF2-40B4-BE49-F238E27FC236}">
                      <a16:creationId xmlns:a16="http://schemas.microsoft.com/office/drawing/2014/main" id="{47DBB80F-761A-8DF7-D0C9-664440830766}"/>
                    </a:ext>
                  </a:extLst>
                </p14:cNvPr>
                <p14:cNvContentPartPr/>
                <p14:nvPr/>
              </p14:nvContentPartPr>
              <p14:xfrm>
                <a:off x="3348306" y="5436089"/>
                <a:ext cx="2642760" cy="551520"/>
              </p14:xfrm>
            </p:contentPart>
          </mc:Choice>
          <mc:Fallback xmlns="">
            <p:pic>
              <p:nvPicPr>
                <p:cNvPr id="115" name="Ink 114">
                  <a:extLst>
                    <a:ext uri="{FF2B5EF4-FFF2-40B4-BE49-F238E27FC236}">
                      <a16:creationId xmlns:a16="http://schemas.microsoft.com/office/drawing/2014/main" id="{47DBB80F-761A-8DF7-D0C9-664440830766}"/>
                    </a:ext>
                  </a:extLst>
                </p:cNvPr>
                <p:cNvPicPr/>
                <p:nvPr/>
              </p:nvPicPr>
              <p:blipFill>
                <a:blip r:embed="rId195"/>
                <a:stretch>
                  <a:fillRect/>
                </a:stretch>
              </p:blipFill>
              <p:spPr>
                <a:xfrm>
                  <a:off x="3339306" y="5427449"/>
                  <a:ext cx="2660400" cy="56916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116" name="Ink 115">
                  <a:extLst>
                    <a:ext uri="{FF2B5EF4-FFF2-40B4-BE49-F238E27FC236}">
                      <a16:creationId xmlns:a16="http://schemas.microsoft.com/office/drawing/2014/main" id="{DA1BD846-BBB2-F039-5F7B-0BD3E9288E58}"/>
                    </a:ext>
                  </a:extLst>
                </p14:cNvPr>
                <p14:cNvContentPartPr/>
                <p14:nvPr/>
              </p14:nvContentPartPr>
              <p14:xfrm>
                <a:off x="5833746" y="5867729"/>
                <a:ext cx="159840" cy="162720"/>
              </p14:xfrm>
            </p:contentPart>
          </mc:Choice>
          <mc:Fallback xmlns="">
            <p:pic>
              <p:nvPicPr>
                <p:cNvPr id="116" name="Ink 115">
                  <a:extLst>
                    <a:ext uri="{FF2B5EF4-FFF2-40B4-BE49-F238E27FC236}">
                      <a16:creationId xmlns:a16="http://schemas.microsoft.com/office/drawing/2014/main" id="{DA1BD846-BBB2-F039-5F7B-0BD3E9288E58}"/>
                    </a:ext>
                  </a:extLst>
                </p:cNvPr>
                <p:cNvPicPr/>
                <p:nvPr/>
              </p:nvPicPr>
              <p:blipFill>
                <a:blip r:embed="rId197"/>
                <a:stretch>
                  <a:fillRect/>
                </a:stretch>
              </p:blipFill>
              <p:spPr>
                <a:xfrm>
                  <a:off x="5825106" y="5858729"/>
                  <a:ext cx="177480" cy="18036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17" name="Ink 116">
                  <a:extLst>
                    <a:ext uri="{FF2B5EF4-FFF2-40B4-BE49-F238E27FC236}">
                      <a16:creationId xmlns:a16="http://schemas.microsoft.com/office/drawing/2014/main" id="{033A4FE1-4F21-B8A6-1927-25CE5F1E82F4}"/>
                    </a:ext>
                  </a:extLst>
                </p14:cNvPr>
                <p14:cNvContentPartPr/>
                <p14:nvPr/>
              </p14:nvContentPartPr>
              <p14:xfrm>
                <a:off x="5986026" y="5604569"/>
                <a:ext cx="2635560" cy="847440"/>
              </p14:xfrm>
            </p:contentPart>
          </mc:Choice>
          <mc:Fallback xmlns="">
            <p:pic>
              <p:nvPicPr>
                <p:cNvPr id="117" name="Ink 116">
                  <a:extLst>
                    <a:ext uri="{FF2B5EF4-FFF2-40B4-BE49-F238E27FC236}">
                      <a16:creationId xmlns:a16="http://schemas.microsoft.com/office/drawing/2014/main" id="{033A4FE1-4F21-B8A6-1927-25CE5F1E82F4}"/>
                    </a:ext>
                  </a:extLst>
                </p:cNvPr>
                <p:cNvPicPr/>
                <p:nvPr/>
              </p:nvPicPr>
              <p:blipFill>
                <a:blip r:embed="rId199"/>
                <a:stretch>
                  <a:fillRect/>
                </a:stretch>
              </p:blipFill>
              <p:spPr>
                <a:xfrm>
                  <a:off x="5977386" y="5595569"/>
                  <a:ext cx="2653200" cy="86508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18" name="Ink 117">
                  <a:extLst>
                    <a:ext uri="{FF2B5EF4-FFF2-40B4-BE49-F238E27FC236}">
                      <a16:creationId xmlns:a16="http://schemas.microsoft.com/office/drawing/2014/main" id="{5BAD55E9-F253-CCA6-C38E-38E1BBD1CE24}"/>
                    </a:ext>
                  </a:extLst>
                </p14:cNvPr>
                <p14:cNvContentPartPr/>
                <p14:nvPr/>
              </p14:nvContentPartPr>
              <p14:xfrm>
                <a:off x="6093306" y="5560649"/>
                <a:ext cx="2994120" cy="860040"/>
              </p14:xfrm>
            </p:contentPart>
          </mc:Choice>
          <mc:Fallback xmlns="">
            <p:pic>
              <p:nvPicPr>
                <p:cNvPr id="118" name="Ink 117">
                  <a:extLst>
                    <a:ext uri="{FF2B5EF4-FFF2-40B4-BE49-F238E27FC236}">
                      <a16:creationId xmlns:a16="http://schemas.microsoft.com/office/drawing/2014/main" id="{5BAD55E9-F253-CCA6-C38E-38E1BBD1CE24}"/>
                    </a:ext>
                  </a:extLst>
                </p:cNvPr>
                <p:cNvPicPr/>
                <p:nvPr/>
              </p:nvPicPr>
              <p:blipFill>
                <a:blip r:embed="rId201"/>
                <a:stretch>
                  <a:fillRect/>
                </a:stretch>
              </p:blipFill>
              <p:spPr>
                <a:xfrm>
                  <a:off x="6084666" y="5551649"/>
                  <a:ext cx="3011760" cy="87768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120" name="Ink 119">
                  <a:extLst>
                    <a:ext uri="{FF2B5EF4-FFF2-40B4-BE49-F238E27FC236}">
                      <a16:creationId xmlns:a16="http://schemas.microsoft.com/office/drawing/2014/main" id="{D46AA3AC-C132-4BBE-4F37-A4142C281BD7}"/>
                    </a:ext>
                  </a:extLst>
                </p14:cNvPr>
                <p14:cNvContentPartPr/>
                <p14:nvPr/>
              </p14:nvContentPartPr>
              <p14:xfrm>
                <a:off x="6292746" y="5668289"/>
                <a:ext cx="175680" cy="199440"/>
              </p14:xfrm>
            </p:contentPart>
          </mc:Choice>
          <mc:Fallback xmlns="">
            <p:pic>
              <p:nvPicPr>
                <p:cNvPr id="120" name="Ink 119">
                  <a:extLst>
                    <a:ext uri="{FF2B5EF4-FFF2-40B4-BE49-F238E27FC236}">
                      <a16:creationId xmlns:a16="http://schemas.microsoft.com/office/drawing/2014/main" id="{D46AA3AC-C132-4BBE-4F37-A4142C281BD7}"/>
                    </a:ext>
                  </a:extLst>
                </p:cNvPr>
                <p:cNvPicPr/>
                <p:nvPr/>
              </p:nvPicPr>
              <p:blipFill>
                <a:blip r:embed="rId203"/>
                <a:stretch>
                  <a:fillRect/>
                </a:stretch>
              </p:blipFill>
              <p:spPr>
                <a:xfrm>
                  <a:off x="6284106" y="5659649"/>
                  <a:ext cx="193320" cy="21708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122" name="Ink 121">
                  <a:extLst>
                    <a:ext uri="{FF2B5EF4-FFF2-40B4-BE49-F238E27FC236}">
                      <a16:creationId xmlns:a16="http://schemas.microsoft.com/office/drawing/2014/main" id="{8D997805-4661-5209-E56F-770149C7D439}"/>
                    </a:ext>
                  </a:extLst>
                </p14:cNvPr>
                <p14:cNvContentPartPr/>
                <p14:nvPr/>
              </p14:nvContentPartPr>
              <p14:xfrm>
                <a:off x="7714026" y="5712929"/>
                <a:ext cx="118800" cy="125280"/>
              </p14:xfrm>
            </p:contentPart>
          </mc:Choice>
          <mc:Fallback xmlns="">
            <p:pic>
              <p:nvPicPr>
                <p:cNvPr id="122" name="Ink 121">
                  <a:extLst>
                    <a:ext uri="{FF2B5EF4-FFF2-40B4-BE49-F238E27FC236}">
                      <a16:creationId xmlns:a16="http://schemas.microsoft.com/office/drawing/2014/main" id="{8D997805-4661-5209-E56F-770149C7D439}"/>
                    </a:ext>
                  </a:extLst>
                </p:cNvPr>
                <p:cNvPicPr/>
                <p:nvPr/>
              </p:nvPicPr>
              <p:blipFill>
                <a:blip r:embed="rId205"/>
                <a:stretch>
                  <a:fillRect/>
                </a:stretch>
              </p:blipFill>
              <p:spPr>
                <a:xfrm>
                  <a:off x="7705386" y="5704289"/>
                  <a:ext cx="136440" cy="14292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123" name="Ink 122">
                  <a:extLst>
                    <a:ext uri="{FF2B5EF4-FFF2-40B4-BE49-F238E27FC236}">
                      <a16:creationId xmlns:a16="http://schemas.microsoft.com/office/drawing/2014/main" id="{0DEC89A2-0A2F-7442-DA78-A7E64CD4CC12}"/>
                    </a:ext>
                  </a:extLst>
                </p14:cNvPr>
                <p14:cNvContentPartPr/>
                <p14:nvPr/>
              </p14:nvContentPartPr>
              <p14:xfrm>
                <a:off x="7841106" y="5729849"/>
                <a:ext cx="144360" cy="139320"/>
              </p14:xfrm>
            </p:contentPart>
          </mc:Choice>
          <mc:Fallback xmlns="">
            <p:pic>
              <p:nvPicPr>
                <p:cNvPr id="123" name="Ink 122">
                  <a:extLst>
                    <a:ext uri="{FF2B5EF4-FFF2-40B4-BE49-F238E27FC236}">
                      <a16:creationId xmlns:a16="http://schemas.microsoft.com/office/drawing/2014/main" id="{0DEC89A2-0A2F-7442-DA78-A7E64CD4CC12}"/>
                    </a:ext>
                  </a:extLst>
                </p:cNvPr>
                <p:cNvPicPr/>
                <p:nvPr/>
              </p:nvPicPr>
              <p:blipFill>
                <a:blip r:embed="rId207"/>
                <a:stretch>
                  <a:fillRect/>
                </a:stretch>
              </p:blipFill>
              <p:spPr>
                <a:xfrm>
                  <a:off x="7832106" y="5721209"/>
                  <a:ext cx="162000" cy="15696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24" name="Ink 123">
                  <a:extLst>
                    <a:ext uri="{FF2B5EF4-FFF2-40B4-BE49-F238E27FC236}">
                      <a16:creationId xmlns:a16="http://schemas.microsoft.com/office/drawing/2014/main" id="{E681A582-9574-AF27-F53F-50120FF9ABD3}"/>
                    </a:ext>
                  </a:extLst>
                </p14:cNvPr>
                <p14:cNvContentPartPr/>
                <p14:nvPr/>
              </p14:nvContentPartPr>
              <p14:xfrm>
                <a:off x="8035146" y="5754689"/>
                <a:ext cx="360" cy="101880"/>
              </p14:xfrm>
            </p:contentPart>
          </mc:Choice>
          <mc:Fallback xmlns="">
            <p:pic>
              <p:nvPicPr>
                <p:cNvPr id="124" name="Ink 123">
                  <a:extLst>
                    <a:ext uri="{FF2B5EF4-FFF2-40B4-BE49-F238E27FC236}">
                      <a16:creationId xmlns:a16="http://schemas.microsoft.com/office/drawing/2014/main" id="{E681A582-9574-AF27-F53F-50120FF9ABD3}"/>
                    </a:ext>
                  </a:extLst>
                </p:cNvPr>
                <p:cNvPicPr/>
                <p:nvPr/>
              </p:nvPicPr>
              <p:blipFill>
                <a:blip r:embed="rId209"/>
                <a:stretch>
                  <a:fillRect/>
                </a:stretch>
              </p:blipFill>
              <p:spPr>
                <a:xfrm>
                  <a:off x="8026506" y="5745689"/>
                  <a:ext cx="18000" cy="11952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125" name="Ink 124">
                  <a:extLst>
                    <a:ext uri="{FF2B5EF4-FFF2-40B4-BE49-F238E27FC236}">
                      <a16:creationId xmlns:a16="http://schemas.microsoft.com/office/drawing/2014/main" id="{62734AFE-CCB7-BE4E-838C-6FE2F79E9204}"/>
                    </a:ext>
                  </a:extLst>
                </p14:cNvPr>
                <p14:cNvContentPartPr/>
                <p14:nvPr/>
              </p14:nvContentPartPr>
              <p14:xfrm>
                <a:off x="8073666" y="5705729"/>
                <a:ext cx="65880" cy="160560"/>
              </p14:xfrm>
            </p:contentPart>
          </mc:Choice>
          <mc:Fallback xmlns="">
            <p:pic>
              <p:nvPicPr>
                <p:cNvPr id="125" name="Ink 124">
                  <a:extLst>
                    <a:ext uri="{FF2B5EF4-FFF2-40B4-BE49-F238E27FC236}">
                      <a16:creationId xmlns:a16="http://schemas.microsoft.com/office/drawing/2014/main" id="{62734AFE-CCB7-BE4E-838C-6FE2F79E9204}"/>
                    </a:ext>
                  </a:extLst>
                </p:cNvPr>
                <p:cNvPicPr/>
                <p:nvPr/>
              </p:nvPicPr>
              <p:blipFill>
                <a:blip r:embed="rId211"/>
                <a:stretch>
                  <a:fillRect/>
                </a:stretch>
              </p:blipFill>
              <p:spPr>
                <a:xfrm>
                  <a:off x="8065026" y="5696729"/>
                  <a:ext cx="83520" cy="178200"/>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126" name="Ink 125">
                  <a:extLst>
                    <a:ext uri="{FF2B5EF4-FFF2-40B4-BE49-F238E27FC236}">
                      <a16:creationId xmlns:a16="http://schemas.microsoft.com/office/drawing/2014/main" id="{F6D428CB-5C48-D4FA-A4FB-81757EF8DD0A}"/>
                    </a:ext>
                  </a:extLst>
                </p14:cNvPr>
                <p14:cNvContentPartPr/>
                <p14:nvPr/>
              </p14:nvContentPartPr>
              <p14:xfrm>
                <a:off x="7711506" y="5981489"/>
                <a:ext cx="101520" cy="88920"/>
              </p14:xfrm>
            </p:contentPart>
          </mc:Choice>
          <mc:Fallback xmlns="">
            <p:pic>
              <p:nvPicPr>
                <p:cNvPr id="126" name="Ink 125">
                  <a:extLst>
                    <a:ext uri="{FF2B5EF4-FFF2-40B4-BE49-F238E27FC236}">
                      <a16:creationId xmlns:a16="http://schemas.microsoft.com/office/drawing/2014/main" id="{F6D428CB-5C48-D4FA-A4FB-81757EF8DD0A}"/>
                    </a:ext>
                  </a:extLst>
                </p:cNvPr>
                <p:cNvPicPr/>
                <p:nvPr/>
              </p:nvPicPr>
              <p:blipFill>
                <a:blip r:embed="rId213"/>
                <a:stretch>
                  <a:fillRect/>
                </a:stretch>
              </p:blipFill>
              <p:spPr>
                <a:xfrm>
                  <a:off x="7702506" y="5972849"/>
                  <a:ext cx="119160" cy="10656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127" name="Ink 126">
                  <a:extLst>
                    <a:ext uri="{FF2B5EF4-FFF2-40B4-BE49-F238E27FC236}">
                      <a16:creationId xmlns:a16="http://schemas.microsoft.com/office/drawing/2014/main" id="{78D2352C-3ABB-732C-B77E-E8F8B25D6C48}"/>
                    </a:ext>
                  </a:extLst>
                </p14:cNvPr>
                <p14:cNvContentPartPr/>
                <p14:nvPr/>
              </p14:nvContentPartPr>
              <p14:xfrm>
                <a:off x="7834986" y="5993369"/>
                <a:ext cx="113040" cy="64080"/>
              </p14:xfrm>
            </p:contentPart>
          </mc:Choice>
          <mc:Fallback xmlns="">
            <p:pic>
              <p:nvPicPr>
                <p:cNvPr id="127" name="Ink 126">
                  <a:extLst>
                    <a:ext uri="{FF2B5EF4-FFF2-40B4-BE49-F238E27FC236}">
                      <a16:creationId xmlns:a16="http://schemas.microsoft.com/office/drawing/2014/main" id="{78D2352C-3ABB-732C-B77E-E8F8B25D6C48}"/>
                    </a:ext>
                  </a:extLst>
                </p:cNvPr>
                <p:cNvPicPr/>
                <p:nvPr/>
              </p:nvPicPr>
              <p:blipFill>
                <a:blip r:embed="rId215"/>
                <a:stretch>
                  <a:fillRect/>
                </a:stretch>
              </p:blipFill>
              <p:spPr>
                <a:xfrm>
                  <a:off x="7825986" y="5984369"/>
                  <a:ext cx="130680" cy="8172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128" name="Ink 127">
                  <a:extLst>
                    <a:ext uri="{FF2B5EF4-FFF2-40B4-BE49-F238E27FC236}">
                      <a16:creationId xmlns:a16="http://schemas.microsoft.com/office/drawing/2014/main" id="{43F23E14-741A-9BAA-A833-DBE39085AFD1}"/>
                    </a:ext>
                  </a:extLst>
                </p14:cNvPr>
                <p14:cNvContentPartPr/>
                <p14:nvPr/>
              </p14:nvContentPartPr>
              <p14:xfrm>
                <a:off x="7972866" y="5967449"/>
                <a:ext cx="103320" cy="96840"/>
              </p14:xfrm>
            </p:contentPart>
          </mc:Choice>
          <mc:Fallback xmlns="">
            <p:pic>
              <p:nvPicPr>
                <p:cNvPr id="128" name="Ink 127">
                  <a:extLst>
                    <a:ext uri="{FF2B5EF4-FFF2-40B4-BE49-F238E27FC236}">
                      <a16:creationId xmlns:a16="http://schemas.microsoft.com/office/drawing/2014/main" id="{43F23E14-741A-9BAA-A833-DBE39085AFD1}"/>
                    </a:ext>
                  </a:extLst>
                </p:cNvPr>
                <p:cNvPicPr/>
                <p:nvPr/>
              </p:nvPicPr>
              <p:blipFill>
                <a:blip r:embed="rId217"/>
                <a:stretch>
                  <a:fillRect/>
                </a:stretch>
              </p:blipFill>
              <p:spPr>
                <a:xfrm>
                  <a:off x="7963866" y="5958449"/>
                  <a:ext cx="120960" cy="11448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129" name="Ink 128">
                  <a:extLst>
                    <a:ext uri="{FF2B5EF4-FFF2-40B4-BE49-F238E27FC236}">
                      <a16:creationId xmlns:a16="http://schemas.microsoft.com/office/drawing/2014/main" id="{0F92625A-17B4-2C5C-3224-12E5CA3855D7}"/>
                    </a:ext>
                  </a:extLst>
                </p14:cNvPr>
                <p14:cNvContentPartPr/>
                <p14:nvPr/>
              </p14:nvContentPartPr>
              <p14:xfrm>
                <a:off x="8085546" y="5968169"/>
                <a:ext cx="25200" cy="87840"/>
              </p14:xfrm>
            </p:contentPart>
          </mc:Choice>
          <mc:Fallback xmlns="">
            <p:pic>
              <p:nvPicPr>
                <p:cNvPr id="129" name="Ink 128">
                  <a:extLst>
                    <a:ext uri="{FF2B5EF4-FFF2-40B4-BE49-F238E27FC236}">
                      <a16:creationId xmlns:a16="http://schemas.microsoft.com/office/drawing/2014/main" id="{0F92625A-17B4-2C5C-3224-12E5CA3855D7}"/>
                    </a:ext>
                  </a:extLst>
                </p:cNvPr>
                <p:cNvPicPr/>
                <p:nvPr/>
              </p:nvPicPr>
              <p:blipFill>
                <a:blip r:embed="rId219"/>
                <a:stretch>
                  <a:fillRect/>
                </a:stretch>
              </p:blipFill>
              <p:spPr>
                <a:xfrm>
                  <a:off x="8076546" y="5959529"/>
                  <a:ext cx="42840" cy="10548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130" name="Ink 129">
                  <a:extLst>
                    <a:ext uri="{FF2B5EF4-FFF2-40B4-BE49-F238E27FC236}">
                      <a16:creationId xmlns:a16="http://schemas.microsoft.com/office/drawing/2014/main" id="{6E0AEAF5-3397-A307-744D-BE73C092ADB7}"/>
                    </a:ext>
                  </a:extLst>
                </p14:cNvPr>
                <p14:cNvContentPartPr/>
                <p14:nvPr/>
              </p14:nvContentPartPr>
              <p14:xfrm>
                <a:off x="8051706" y="5956289"/>
                <a:ext cx="99000" cy="115920"/>
              </p14:xfrm>
            </p:contentPart>
          </mc:Choice>
          <mc:Fallback xmlns="">
            <p:pic>
              <p:nvPicPr>
                <p:cNvPr id="130" name="Ink 129">
                  <a:extLst>
                    <a:ext uri="{FF2B5EF4-FFF2-40B4-BE49-F238E27FC236}">
                      <a16:creationId xmlns:a16="http://schemas.microsoft.com/office/drawing/2014/main" id="{6E0AEAF5-3397-A307-744D-BE73C092ADB7}"/>
                    </a:ext>
                  </a:extLst>
                </p:cNvPr>
                <p:cNvPicPr/>
                <p:nvPr/>
              </p:nvPicPr>
              <p:blipFill>
                <a:blip r:embed="rId221"/>
                <a:stretch>
                  <a:fillRect/>
                </a:stretch>
              </p:blipFill>
              <p:spPr>
                <a:xfrm>
                  <a:off x="8043066" y="5947649"/>
                  <a:ext cx="11664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131" name="Ink 130">
                  <a:extLst>
                    <a:ext uri="{FF2B5EF4-FFF2-40B4-BE49-F238E27FC236}">
                      <a16:creationId xmlns:a16="http://schemas.microsoft.com/office/drawing/2014/main" id="{FE956A9C-1F21-5B76-9479-350CDDFAE625}"/>
                    </a:ext>
                  </a:extLst>
                </p14:cNvPr>
                <p14:cNvContentPartPr/>
                <p14:nvPr/>
              </p14:nvContentPartPr>
              <p14:xfrm>
                <a:off x="6465546" y="6087689"/>
                <a:ext cx="2092680" cy="81360"/>
              </p14:xfrm>
            </p:contentPart>
          </mc:Choice>
          <mc:Fallback xmlns="">
            <p:pic>
              <p:nvPicPr>
                <p:cNvPr id="131" name="Ink 130">
                  <a:extLst>
                    <a:ext uri="{FF2B5EF4-FFF2-40B4-BE49-F238E27FC236}">
                      <a16:creationId xmlns:a16="http://schemas.microsoft.com/office/drawing/2014/main" id="{FE956A9C-1F21-5B76-9479-350CDDFAE625}"/>
                    </a:ext>
                  </a:extLst>
                </p:cNvPr>
                <p:cNvPicPr/>
                <p:nvPr/>
              </p:nvPicPr>
              <p:blipFill>
                <a:blip r:embed="rId223"/>
                <a:stretch>
                  <a:fillRect/>
                </a:stretch>
              </p:blipFill>
              <p:spPr>
                <a:xfrm>
                  <a:off x="6456546" y="6078689"/>
                  <a:ext cx="2110320" cy="9900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133" name="Ink 132">
                  <a:extLst>
                    <a:ext uri="{FF2B5EF4-FFF2-40B4-BE49-F238E27FC236}">
                      <a16:creationId xmlns:a16="http://schemas.microsoft.com/office/drawing/2014/main" id="{BB4325E2-4835-E192-8EB5-A15BEFF0CFEE}"/>
                    </a:ext>
                  </a:extLst>
                </p14:cNvPr>
                <p14:cNvContentPartPr/>
                <p14:nvPr/>
              </p14:nvContentPartPr>
              <p14:xfrm>
                <a:off x="2822706" y="2841929"/>
                <a:ext cx="1802880" cy="2114640"/>
              </p14:xfrm>
            </p:contentPart>
          </mc:Choice>
          <mc:Fallback xmlns="">
            <p:pic>
              <p:nvPicPr>
                <p:cNvPr id="133" name="Ink 132">
                  <a:extLst>
                    <a:ext uri="{FF2B5EF4-FFF2-40B4-BE49-F238E27FC236}">
                      <a16:creationId xmlns:a16="http://schemas.microsoft.com/office/drawing/2014/main" id="{BB4325E2-4835-E192-8EB5-A15BEFF0CFEE}"/>
                    </a:ext>
                  </a:extLst>
                </p:cNvPr>
                <p:cNvPicPr/>
                <p:nvPr/>
              </p:nvPicPr>
              <p:blipFill>
                <a:blip r:embed="rId225"/>
                <a:stretch>
                  <a:fillRect/>
                </a:stretch>
              </p:blipFill>
              <p:spPr>
                <a:xfrm>
                  <a:off x="2814066" y="2832929"/>
                  <a:ext cx="1820520" cy="213228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134" name="Ink 133">
                  <a:extLst>
                    <a:ext uri="{FF2B5EF4-FFF2-40B4-BE49-F238E27FC236}">
                      <a16:creationId xmlns:a16="http://schemas.microsoft.com/office/drawing/2014/main" id="{90055F48-9E43-3F59-33C7-0FAC12D09861}"/>
                    </a:ext>
                  </a:extLst>
                </p14:cNvPr>
                <p14:cNvContentPartPr/>
                <p14:nvPr/>
              </p14:nvContentPartPr>
              <p14:xfrm>
                <a:off x="2787786" y="4829129"/>
                <a:ext cx="181800" cy="86040"/>
              </p14:xfrm>
            </p:contentPart>
          </mc:Choice>
          <mc:Fallback xmlns="">
            <p:pic>
              <p:nvPicPr>
                <p:cNvPr id="134" name="Ink 133">
                  <a:extLst>
                    <a:ext uri="{FF2B5EF4-FFF2-40B4-BE49-F238E27FC236}">
                      <a16:creationId xmlns:a16="http://schemas.microsoft.com/office/drawing/2014/main" id="{90055F48-9E43-3F59-33C7-0FAC12D09861}"/>
                    </a:ext>
                  </a:extLst>
                </p:cNvPr>
                <p:cNvPicPr/>
                <p:nvPr/>
              </p:nvPicPr>
              <p:blipFill>
                <a:blip r:embed="rId227"/>
                <a:stretch>
                  <a:fillRect/>
                </a:stretch>
              </p:blipFill>
              <p:spPr>
                <a:xfrm>
                  <a:off x="2778786" y="4820489"/>
                  <a:ext cx="199440" cy="10368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136" name="Ink 135">
                  <a:extLst>
                    <a:ext uri="{FF2B5EF4-FFF2-40B4-BE49-F238E27FC236}">
                      <a16:creationId xmlns:a16="http://schemas.microsoft.com/office/drawing/2014/main" id="{C52317A4-DB2C-3A24-C25F-5DC79A72482B}"/>
                    </a:ext>
                  </a:extLst>
                </p14:cNvPr>
                <p14:cNvContentPartPr/>
                <p14:nvPr/>
              </p14:nvContentPartPr>
              <p14:xfrm>
                <a:off x="1955466" y="4516649"/>
                <a:ext cx="92880" cy="156240"/>
              </p14:xfrm>
            </p:contentPart>
          </mc:Choice>
          <mc:Fallback xmlns="">
            <p:pic>
              <p:nvPicPr>
                <p:cNvPr id="136" name="Ink 135">
                  <a:extLst>
                    <a:ext uri="{FF2B5EF4-FFF2-40B4-BE49-F238E27FC236}">
                      <a16:creationId xmlns:a16="http://schemas.microsoft.com/office/drawing/2014/main" id="{C52317A4-DB2C-3A24-C25F-5DC79A72482B}"/>
                    </a:ext>
                  </a:extLst>
                </p:cNvPr>
                <p:cNvPicPr/>
                <p:nvPr/>
              </p:nvPicPr>
              <p:blipFill>
                <a:blip r:embed="rId229"/>
                <a:stretch>
                  <a:fillRect/>
                </a:stretch>
              </p:blipFill>
              <p:spPr>
                <a:xfrm>
                  <a:off x="1946466" y="4508009"/>
                  <a:ext cx="110520" cy="17388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37" name="Ink 136">
                  <a:extLst>
                    <a:ext uri="{FF2B5EF4-FFF2-40B4-BE49-F238E27FC236}">
                      <a16:creationId xmlns:a16="http://schemas.microsoft.com/office/drawing/2014/main" id="{DAEF3EC8-93B1-AF27-C558-89E0165A501F}"/>
                    </a:ext>
                  </a:extLst>
                </p14:cNvPr>
                <p14:cNvContentPartPr/>
                <p14:nvPr/>
              </p14:nvContentPartPr>
              <p14:xfrm>
                <a:off x="1959066" y="4405049"/>
                <a:ext cx="26280" cy="10800"/>
              </p14:xfrm>
            </p:contentPart>
          </mc:Choice>
          <mc:Fallback xmlns="">
            <p:pic>
              <p:nvPicPr>
                <p:cNvPr id="137" name="Ink 136">
                  <a:extLst>
                    <a:ext uri="{FF2B5EF4-FFF2-40B4-BE49-F238E27FC236}">
                      <a16:creationId xmlns:a16="http://schemas.microsoft.com/office/drawing/2014/main" id="{DAEF3EC8-93B1-AF27-C558-89E0165A501F}"/>
                    </a:ext>
                  </a:extLst>
                </p:cNvPr>
                <p:cNvPicPr/>
                <p:nvPr/>
              </p:nvPicPr>
              <p:blipFill>
                <a:blip r:embed="rId231"/>
                <a:stretch>
                  <a:fillRect/>
                </a:stretch>
              </p:blipFill>
              <p:spPr>
                <a:xfrm>
                  <a:off x="1950426" y="4396049"/>
                  <a:ext cx="43920"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38" name="Ink 137">
                  <a:extLst>
                    <a:ext uri="{FF2B5EF4-FFF2-40B4-BE49-F238E27FC236}">
                      <a16:creationId xmlns:a16="http://schemas.microsoft.com/office/drawing/2014/main" id="{4B67BE76-7340-16ED-B596-C9CCA5B3103F}"/>
                    </a:ext>
                  </a:extLst>
                </p14:cNvPr>
                <p14:cNvContentPartPr/>
                <p14:nvPr/>
              </p14:nvContentPartPr>
              <p14:xfrm>
                <a:off x="2061306" y="4421609"/>
                <a:ext cx="33480" cy="216720"/>
              </p14:xfrm>
            </p:contentPart>
          </mc:Choice>
          <mc:Fallback xmlns="">
            <p:pic>
              <p:nvPicPr>
                <p:cNvPr id="138" name="Ink 137">
                  <a:extLst>
                    <a:ext uri="{FF2B5EF4-FFF2-40B4-BE49-F238E27FC236}">
                      <a16:creationId xmlns:a16="http://schemas.microsoft.com/office/drawing/2014/main" id="{4B67BE76-7340-16ED-B596-C9CCA5B3103F}"/>
                    </a:ext>
                  </a:extLst>
                </p:cNvPr>
                <p:cNvPicPr/>
                <p:nvPr/>
              </p:nvPicPr>
              <p:blipFill>
                <a:blip r:embed="rId233"/>
                <a:stretch>
                  <a:fillRect/>
                </a:stretch>
              </p:blipFill>
              <p:spPr>
                <a:xfrm>
                  <a:off x="2052306" y="4412609"/>
                  <a:ext cx="51120" cy="23436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139" name="Ink 138">
                  <a:extLst>
                    <a:ext uri="{FF2B5EF4-FFF2-40B4-BE49-F238E27FC236}">
                      <a16:creationId xmlns:a16="http://schemas.microsoft.com/office/drawing/2014/main" id="{B31E7959-7FA5-3BD0-D06F-9D6FE13E380C}"/>
                    </a:ext>
                  </a:extLst>
                </p14:cNvPr>
                <p14:cNvContentPartPr/>
                <p14:nvPr/>
              </p14:nvContentPartPr>
              <p14:xfrm>
                <a:off x="2072826" y="4483529"/>
                <a:ext cx="136080" cy="115560"/>
              </p14:xfrm>
            </p:contentPart>
          </mc:Choice>
          <mc:Fallback xmlns="">
            <p:pic>
              <p:nvPicPr>
                <p:cNvPr id="139" name="Ink 138">
                  <a:extLst>
                    <a:ext uri="{FF2B5EF4-FFF2-40B4-BE49-F238E27FC236}">
                      <a16:creationId xmlns:a16="http://schemas.microsoft.com/office/drawing/2014/main" id="{B31E7959-7FA5-3BD0-D06F-9D6FE13E380C}"/>
                    </a:ext>
                  </a:extLst>
                </p:cNvPr>
                <p:cNvPicPr/>
                <p:nvPr/>
              </p:nvPicPr>
              <p:blipFill>
                <a:blip r:embed="rId235"/>
                <a:stretch>
                  <a:fillRect/>
                </a:stretch>
              </p:blipFill>
              <p:spPr>
                <a:xfrm>
                  <a:off x="2063826" y="4474529"/>
                  <a:ext cx="153720" cy="13320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140" name="Ink 139">
                  <a:extLst>
                    <a:ext uri="{FF2B5EF4-FFF2-40B4-BE49-F238E27FC236}">
                      <a16:creationId xmlns:a16="http://schemas.microsoft.com/office/drawing/2014/main" id="{8D2C2762-E98A-42C0-10AD-46B2257D21A2}"/>
                    </a:ext>
                  </a:extLst>
                </p14:cNvPr>
                <p14:cNvContentPartPr/>
                <p14:nvPr/>
              </p14:nvContentPartPr>
              <p14:xfrm>
                <a:off x="2231946" y="4452569"/>
                <a:ext cx="155160" cy="156240"/>
              </p14:xfrm>
            </p:contentPart>
          </mc:Choice>
          <mc:Fallback xmlns="">
            <p:pic>
              <p:nvPicPr>
                <p:cNvPr id="140" name="Ink 139">
                  <a:extLst>
                    <a:ext uri="{FF2B5EF4-FFF2-40B4-BE49-F238E27FC236}">
                      <a16:creationId xmlns:a16="http://schemas.microsoft.com/office/drawing/2014/main" id="{8D2C2762-E98A-42C0-10AD-46B2257D21A2}"/>
                    </a:ext>
                  </a:extLst>
                </p:cNvPr>
                <p:cNvPicPr/>
                <p:nvPr/>
              </p:nvPicPr>
              <p:blipFill>
                <a:blip r:embed="rId237"/>
                <a:stretch>
                  <a:fillRect/>
                </a:stretch>
              </p:blipFill>
              <p:spPr>
                <a:xfrm>
                  <a:off x="2223306" y="4443929"/>
                  <a:ext cx="172800" cy="17388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141" name="Ink 140">
                  <a:extLst>
                    <a:ext uri="{FF2B5EF4-FFF2-40B4-BE49-F238E27FC236}">
                      <a16:creationId xmlns:a16="http://schemas.microsoft.com/office/drawing/2014/main" id="{66654CD3-2F40-506A-CB53-5D9DE7225215}"/>
                    </a:ext>
                  </a:extLst>
                </p14:cNvPr>
                <p14:cNvContentPartPr/>
                <p14:nvPr/>
              </p14:nvContentPartPr>
              <p14:xfrm>
                <a:off x="2022066" y="4414769"/>
                <a:ext cx="381600" cy="221040"/>
              </p14:xfrm>
            </p:contentPart>
          </mc:Choice>
          <mc:Fallback xmlns="">
            <p:pic>
              <p:nvPicPr>
                <p:cNvPr id="141" name="Ink 140">
                  <a:extLst>
                    <a:ext uri="{FF2B5EF4-FFF2-40B4-BE49-F238E27FC236}">
                      <a16:creationId xmlns:a16="http://schemas.microsoft.com/office/drawing/2014/main" id="{66654CD3-2F40-506A-CB53-5D9DE7225215}"/>
                    </a:ext>
                  </a:extLst>
                </p:cNvPr>
                <p:cNvPicPr/>
                <p:nvPr/>
              </p:nvPicPr>
              <p:blipFill>
                <a:blip r:embed="rId239"/>
                <a:stretch>
                  <a:fillRect/>
                </a:stretch>
              </p:blipFill>
              <p:spPr>
                <a:xfrm>
                  <a:off x="2013066" y="4405769"/>
                  <a:ext cx="399240" cy="23868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142" name="Ink 141">
                  <a:extLst>
                    <a:ext uri="{FF2B5EF4-FFF2-40B4-BE49-F238E27FC236}">
                      <a16:creationId xmlns:a16="http://schemas.microsoft.com/office/drawing/2014/main" id="{27C6E794-08DC-FC07-482A-FCCB02591F82}"/>
                    </a:ext>
                  </a:extLst>
                </p14:cNvPr>
                <p14:cNvContentPartPr/>
                <p14:nvPr/>
              </p14:nvContentPartPr>
              <p14:xfrm>
                <a:off x="1995786" y="4349969"/>
                <a:ext cx="371520" cy="444600"/>
              </p14:xfrm>
            </p:contentPart>
          </mc:Choice>
          <mc:Fallback xmlns="">
            <p:pic>
              <p:nvPicPr>
                <p:cNvPr id="142" name="Ink 141">
                  <a:extLst>
                    <a:ext uri="{FF2B5EF4-FFF2-40B4-BE49-F238E27FC236}">
                      <a16:creationId xmlns:a16="http://schemas.microsoft.com/office/drawing/2014/main" id="{27C6E794-08DC-FC07-482A-FCCB02591F82}"/>
                    </a:ext>
                  </a:extLst>
                </p:cNvPr>
                <p:cNvPicPr/>
                <p:nvPr/>
              </p:nvPicPr>
              <p:blipFill>
                <a:blip r:embed="rId241"/>
                <a:stretch>
                  <a:fillRect/>
                </a:stretch>
              </p:blipFill>
              <p:spPr>
                <a:xfrm>
                  <a:off x="1987146" y="4341329"/>
                  <a:ext cx="389160" cy="46224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144" name="Ink 143">
                  <a:extLst>
                    <a:ext uri="{FF2B5EF4-FFF2-40B4-BE49-F238E27FC236}">
                      <a16:creationId xmlns:a16="http://schemas.microsoft.com/office/drawing/2014/main" id="{E4581B06-FF38-156F-5B4A-9F4B9B85A789}"/>
                    </a:ext>
                  </a:extLst>
                </p14:cNvPr>
                <p14:cNvContentPartPr/>
                <p14:nvPr/>
              </p14:nvContentPartPr>
              <p14:xfrm>
                <a:off x="444546" y="2656529"/>
                <a:ext cx="10440" cy="233280"/>
              </p14:xfrm>
            </p:contentPart>
          </mc:Choice>
          <mc:Fallback xmlns="">
            <p:pic>
              <p:nvPicPr>
                <p:cNvPr id="144" name="Ink 143">
                  <a:extLst>
                    <a:ext uri="{FF2B5EF4-FFF2-40B4-BE49-F238E27FC236}">
                      <a16:creationId xmlns:a16="http://schemas.microsoft.com/office/drawing/2014/main" id="{E4581B06-FF38-156F-5B4A-9F4B9B85A789}"/>
                    </a:ext>
                  </a:extLst>
                </p:cNvPr>
                <p:cNvPicPr/>
                <p:nvPr/>
              </p:nvPicPr>
              <p:blipFill>
                <a:blip r:embed="rId243"/>
                <a:stretch>
                  <a:fillRect/>
                </a:stretch>
              </p:blipFill>
              <p:spPr>
                <a:xfrm>
                  <a:off x="435546" y="2647529"/>
                  <a:ext cx="28080" cy="25092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145" name="Ink 144">
                  <a:extLst>
                    <a:ext uri="{FF2B5EF4-FFF2-40B4-BE49-F238E27FC236}">
                      <a16:creationId xmlns:a16="http://schemas.microsoft.com/office/drawing/2014/main" id="{1E2075CF-AC6F-1990-A8DA-3C79CCFB65F7}"/>
                    </a:ext>
                  </a:extLst>
                </p14:cNvPr>
                <p14:cNvContentPartPr/>
                <p14:nvPr/>
              </p14:nvContentPartPr>
              <p14:xfrm>
                <a:off x="221346" y="2172689"/>
                <a:ext cx="590400" cy="825480"/>
              </p14:xfrm>
            </p:contentPart>
          </mc:Choice>
          <mc:Fallback xmlns="">
            <p:pic>
              <p:nvPicPr>
                <p:cNvPr id="145" name="Ink 144">
                  <a:extLst>
                    <a:ext uri="{FF2B5EF4-FFF2-40B4-BE49-F238E27FC236}">
                      <a16:creationId xmlns:a16="http://schemas.microsoft.com/office/drawing/2014/main" id="{1E2075CF-AC6F-1990-A8DA-3C79CCFB65F7}"/>
                    </a:ext>
                  </a:extLst>
                </p:cNvPr>
                <p:cNvPicPr/>
                <p:nvPr/>
              </p:nvPicPr>
              <p:blipFill>
                <a:blip r:embed="rId245"/>
                <a:stretch>
                  <a:fillRect/>
                </a:stretch>
              </p:blipFill>
              <p:spPr>
                <a:xfrm>
                  <a:off x="212346" y="2163689"/>
                  <a:ext cx="608040" cy="84312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146" name="Ink 145">
                  <a:extLst>
                    <a:ext uri="{FF2B5EF4-FFF2-40B4-BE49-F238E27FC236}">
                      <a16:creationId xmlns:a16="http://schemas.microsoft.com/office/drawing/2014/main" id="{578261F0-CA19-4EE6-EDA5-EFA68D8A2583}"/>
                    </a:ext>
                  </a:extLst>
                </p14:cNvPr>
                <p14:cNvContentPartPr/>
                <p14:nvPr/>
              </p14:nvContentPartPr>
              <p14:xfrm>
                <a:off x="874386" y="2747969"/>
                <a:ext cx="138960" cy="182880"/>
              </p14:xfrm>
            </p:contentPart>
          </mc:Choice>
          <mc:Fallback xmlns="">
            <p:pic>
              <p:nvPicPr>
                <p:cNvPr id="146" name="Ink 145">
                  <a:extLst>
                    <a:ext uri="{FF2B5EF4-FFF2-40B4-BE49-F238E27FC236}">
                      <a16:creationId xmlns:a16="http://schemas.microsoft.com/office/drawing/2014/main" id="{578261F0-CA19-4EE6-EDA5-EFA68D8A2583}"/>
                    </a:ext>
                  </a:extLst>
                </p:cNvPr>
                <p:cNvPicPr/>
                <p:nvPr/>
              </p:nvPicPr>
              <p:blipFill>
                <a:blip r:embed="rId247"/>
                <a:stretch>
                  <a:fillRect/>
                </a:stretch>
              </p:blipFill>
              <p:spPr>
                <a:xfrm>
                  <a:off x="865386" y="2739329"/>
                  <a:ext cx="156600" cy="200520"/>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147" name="Ink 146">
                  <a:extLst>
                    <a:ext uri="{FF2B5EF4-FFF2-40B4-BE49-F238E27FC236}">
                      <a16:creationId xmlns:a16="http://schemas.microsoft.com/office/drawing/2014/main" id="{357250DD-2790-9EC6-F739-1E7C79D1D1F8}"/>
                    </a:ext>
                  </a:extLst>
                </p14:cNvPr>
                <p14:cNvContentPartPr/>
                <p14:nvPr/>
              </p14:nvContentPartPr>
              <p14:xfrm>
                <a:off x="1059786" y="2694689"/>
                <a:ext cx="113400" cy="205920"/>
              </p14:xfrm>
            </p:contentPart>
          </mc:Choice>
          <mc:Fallback xmlns="">
            <p:pic>
              <p:nvPicPr>
                <p:cNvPr id="147" name="Ink 146">
                  <a:extLst>
                    <a:ext uri="{FF2B5EF4-FFF2-40B4-BE49-F238E27FC236}">
                      <a16:creationId xmlns:a16="http://schemas.microsoft.com/office/drawing/2014/main" id="{357250DD-2790-9EC6-F739-1E7C79D1D1F8}"/>
                    </a:ext>
                  </a:extLst>
                </p:cNvPr>
                <p:cNvPicPr/>
                <p:nvPr/>
              </p:nvPicPr>
              <p:blipFill>
                <a:blip r:embed="rId249"/>
                <a:stretch>
                  <a:fillRect/>
                </a:stretch>
              </p:blipFill>
              <p:spPr>
                <a:xfrm>
                  <a:off x="1051146" y="2686049"/>
                  <a:ext cx="131040" cy="223560"/>
                </a:xfrm>
                <a:prstGeom prst="rect">
                  <a:avLst/>
                </a:prstGeom>
              </p:spPr>
            </p:pic>
          </mc:Fallback>
        </mc:AlternateContent>
        <mc:AlternateContent xmlns:mc="http://schemas.openxmlformats.org/markup-compatibility/2006" xmlns:p14="http://schemas.microsoft.com/office/powerpoint/2010/main">
          <mc:Choice Requires="p14">
            <p:contentPart p14:bwMode="auto" r:id="rId250">
              <p14:nvContentPartPr>
                <p14:cNvPr id="148" name="Ink 147">
                  <a:extLst>
                    <a:ext uri="{FF2B5EF4-FFF2-40B4-BE49-F238E27FC236}">
                      <a16:creationId xmlns:a16="http://schemas.microsoft.com/office/drawing/2014/main" id="{694EF636-01AE-6F68-6936-5F8AF2698A47}"/>
                    </a:ext>
                  </a:extLst>
                </p14:cNvPr>
                <p14:cNvContentPartPr/>
                <p14:nvPr/>
              </p14:nvContentPartPr>
              <p14:xfrm>
                <a:off x="1210986" y="2692889"/>
                <a:ext cx="175680" cy="151560"/>
              </p14:xfrm>
            </p:contentPart>
          </mc:Choice>
          <mc:Fallback xmlns="">
            <p:pic>
              <p:nvPicPr>
                <p:cNvPr id="148" name="Ink 147">
                  <a:extLst>
                    <a:ext uri="{FF2B5EF4-FFF2-40B4-BE49-F238E27FC236}">
                      <a16:creationId xmlns:a16="http://schemas.microsoft.com/office/drawing/2014/main" id="{694EF636-01AE-6F68-6936-5F8AF2698A47}"/>
                    </a:ext>
                  </a:extLst>
                </p:cNvPr>
                <p:cNvPicPr/>
                <p:nvPr/>
              </p:nvPicPr>
              <p:blipFill>
                <a:blip r:embed="rId251"/>
                <a:stretch>
                  <a:fillRect/>
                </a:stretch>
              </p:blipFill>
              <p:spPr>
                <a:xfrm>
                  <a:off x="1202346" y="2684249"/>
                  <a:ext cx="193320" cy="169200"/>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150" name="Ink 149">
                  <a:extLst>
                    <a:ext uri="{FF2B5EF4-FFF2-40B4-BE49-F238E27FC236}">
                      <a16:creationId xmlns:a16="http://schemas.microsoft.com/office/drawing/2014/main" id="{CA2470C3-2CBA-DB8D-8116-5F72EEF1B3EF}"/>
                    </a:ext>
                  </a:extLst>
                </p14:cNvPr>
                <p14:cNvContentPartPr/>
                <p14:nvPr/>
              </p14:nvContentPartPr>
              <p14:xfrm>
                <a:off x="1451826" y="2463569"/>
                <a:ext cx="141120" cy="385920"/>
              </p14:xfrm>
            </p:contentPart>
          </mc:Choice>
          <mc:Fallback xmlns="">
            <p:pic>
              <p:nvPicPr>
                <p:cNvPr id="150" name="Ink 149">
                  <a:extLst>
                    <a:ext uri="{FF2B5EF4-FFF2-40B4-BE49-F238E27FC236}">
                      <a16:creationId xmlns:a16="http://schemas.microsoft.com/office/drawing/2014/main" id="{CA2470C3-2CBA-DB8D-8116-5F72EEF1B3EF}"/>
                    </a:ext>
                  </a:extLst>
                </p:cNvPr>
                <p:cNvPicPr/>
                <p:nvPr/>
              </p:nvPicPr>
              <p:blipFill>
                <a:blip r:embed="rId253"/>
                <a:stretch>
                  <a:fillRect/>
                </a:stretch>
              </p:blipFill>
              <p:spPr>
                <a:xfrm>
                  <a:off x="1442826" y="2454569"/>
                  <a:ext cx="158760" cy="403560"/>
                </a:xfrm>
                <a:prstGeom prst="rect">
                  <a:avLst/>
                </a:prstGeom>
              </p:spPr>
            </p:pic>
          </mc:Fallback>
        </mc:AlternateContent>
        <mc:AlternateContent xmlns:mc="http://schemas.openxmlformats.org/markup-compatibility/2006" xmlns:p14="http://schemas.microsoft.com/office/powerpoint/2010/main">
          <mc:Choice Requires="p14">
            <p:contentPart p14:bwMode="auto" r:id="rId254">
              <p14:nvContentPartPr>
                <p14:cNvPr id="152" name="Ink 151">
                  <a:extLst>
                    <a:ext uri="{FF2B5EF4-FFF2-40B4-BE49-F238E27FC236}">
                      <a16:creationId xmlns:a16="http://schemas.microsoft.com/office/drawing/2014/main" id="{AFB09FA7-6CB4-17E3-5DFD-6B243E7F7BA7}"/>
                    </a:ext>
                  </a:extLst>
                </p14:cNvPr>
                <p14:cNvContentPartPr/>
                <p14:nvPr/>
              </p14:nvContentPartPr>
              <p14:xfrm>
                <a:off x="1941786" y="2405969"/>
                <a:ext cx="84960" cy="407160"/>
              </p14:xfrm>
            </p:contentPart>
          </mc:Choice>
          <mc:Fallback xmlns="">
            <p:pic>
              <p:nvPicPr>
                <p:cNvPr id="152" name="Ink 151">
                  <a:extLst>
                    <a:ext uri="{FF2B5EF4-FFF2-40B4-BE49-F238E27FC236}">
                      <a16:creationId xmlns:a16="http://schemas.microsoft.com/office/drawing/2014/main" id="{AFB09FA7-6CB4-17E3-5DFD-6B243E7F7BA7}"/>
                    </a:ext>
                  </a:extLst>
                </p:cNvPr>
                <p:cNvPicPr/>
                <p:nvPr/>
              </p:nvPicPr>
              <p:blipFill>
                <a:blip r:embed="rId255"/>
                <a:stretch>
                  <a:fillRect/>
                </a:stretch>
              </p:blipFill>
              <p:spPr>
                <a:xfrm>
                  <a:off x="1932786" y="2396969"/>
                  <a:ext cx="102600" cy="424800"/>
                </a:xfrm>
                <a:prstGeom prst="rect">
                  <a:avLst/>
                </a:prstGeom>
              </p:spPr>
            </p:pic>
          </mc:Fallback>
        </mc:AlternateContent>
        <mc:AlternateContent xmlns:mc="http://schemas.openxmlformats.org/markup-compatibility/2006" xmlns:p14="http://schemas.microsoft.com/office/powerpoint/2010/main">
          <mc:Choice Requires="p14">
            <p:contentPart p14:bwMode="auto" r:id="rId256">
              <p14:nvContentPartPr>
                <p14:cNvPr id="153" name="Ink 152">
                  <a:extLst>
                    <a:ext uri="{FF2B5EF4-FFF2-40B4-BE49-F238E27FC236}">
                      <a16:creationId xmlns:a16="http://schemas.microsoft.com/office/drawing/2014/main" id="{31CEE12D-3E91-105D-8FBF-A1EF6A45A593}"/>
                    </a:ext>
                  </a:extLst>
                </p14:cNvPr>
                <p14:cNvContentPartPr/>
                <p14:nvPr/>
              </p14:nvContentPartPr>
              <p14:xfrm>
                <a:off x="1879506" y="2556449"/>
                <a:ext cx="383400" cy="132840"/>
              </p14:xfrm>
            </p:contentPart>
          </mc:Choice>
          <mc:Fallback xmlns="">
            <p:pic>
              <p:nvPicPr>
                <p:cNvPr id="153" name="Ink 152">
                  <a:extLst>
                    <a:ext uri="{FF2B5EF4-FFF2-40B4-BE49-F238E27FC236}">
                      <a16:creationId xmlns:a16="http://schemas.microsoft.com/office/drawing/2014/main" id="{31CEE12D-3E91-105D-8FBF-A1EF6A45A593}"/>
                    </a:ext>
                  </a:extLst>
                </p:cNvPr>
                <p:cNvPicPr/>
                <p:nvPr/>
              </p:nvPicPr>
              <p:blipFill>
                <a:blip r:embed="rId257"/>
                <a:stretch>
                  <a:fillRect/>
                </a:stretch>
              </p:blipFill>
              <p:spPr>
                <a:xfrm>
                  <a:off x="1870506" y="2547809"/>
                  <a:ext cx="401040" cy="150480"/>
                </a:xfrm>
                <a:prstGeom prst="rect">
                  <a:avLst/>
                </a:prstGeom>
              </p:spPr>
            </p:pic>
          </mc:Fallback>
        </mc:AlternateContent>
        <mc:AlternateContent xmlns:mc="http://schemas.openxmlformats.org/markup-compatibility/2006" xmlns:p14="http://schemas.microsoft.com/office/powerpoint/2010/main">
          <mc:Choice Requires="p14">
            <p:contentPart p14:bwMode="auto" r:id="rId258">
              <p14:nvContentPartPr>
                <p14:cNvPr id="154" name="Ink 153">
                  <a:extLst>
                    <a:ext uri="{FF2B5EF4-FFF2-40B4-BE49-F238E27FC236}">
                      <a16:creationId xmlns:a16="http://schemas.microsoft.com/office/drawing/2014/main" id="{246742AA-6942-7D60-5BB7-BCAD67707528}"/>
                    </a:ext>
                  </a:extLst>
                </p14:cNvPr>
                <p14:cNvContentPartPr/>
                <p14:nvPr/>
              </p14:nvContentPartPr>
              <p14:xfrm>
                <a:off x="2598786" y="2382569"/>
                <a:ext cx="205200" cy="348120"/>
              </p14:xfrm>
            </p:contentPart>
          </mc:Choice>
          <mc:Fallback xmlns="">
            <p:pic>
              <p:nvPicPr>
                <p:cNvPr id="154" name="Ink 153">
                  <a:extLst>
                    <a:ext uri="{FF2B5EF4-FFF2-40B4-BE49-F238E27FC236}">
                      <a16:creationId xmlns:a16="http://schemas.microsoft.com/office/drawing/2014/main" id="{246742AA-6942-7D60-5BB7-BCAD67707528}"/>
                    </a:ext>
                  </a:extLst>
                </p:cNvPr>
                <p:cNvPicPr/>
                <p:nvPr/>
              </p:nvPicPr>
              <p:blipFill>
                <a:blip r:embed="rId259"/>
                <a:stretch>
                  <a:fillRect/>
                </a:stretch>
              </p:blipFill>
              <p:spPr>
                <a:xfrm>
                  <a:off x="2590146" y="2373929"/>
                  <a:ext cx="222840" cy="365760"/>
                </a:xfrm>
                <a:prstGeom prst="rect">
                  <a:avLst/>
                </a:prstGeom>
              </p:spPr>
            </p:pic>
          </mc:Fallback>
        </mc:AlternateContent>
        <mc:AlternateContent xmlns:mc="http://schemas.openxmlformats.org/markup-compatibility/2006" xmlns:p14="http://schemas.microsoft.com/office/powerpoint/2010/main">
          <mc:Choice Requires="p14">
            <p:contentPart p14:bwMode="auto" r:id="rId260">
              <p14:nvContentPartPr>
                <p14:cNvPr id="155" name="Ink 154">
                  <a:extLst>
                    <a:ext uri="{FF2B5EF4-FFF2-40B4-BE49-F238E27FC236}">
                      <a16:creationId xmlns:a16="http://schemas.microsoft.com/office/drawing/2014/main" id="{44E49CA8-AF5B-B847-5279-27864C5C9A8A}"/>
                    </a:ext>
                  </a:extLst>
                </p14:cNvPr>
                <p14:cNvContentPartPr/>
                <p14:nvPr/>
              </p14:nvContentPartPr>
              <p14:xfrm>
                <a:off x="2854026" y="2507489"/>
                <a:ext cx="126360" cy="172440"/>
              </p14:xfrm>
            </p:contentPart>
          </mc:Choice>
          <mc:Fallback xmlns="">
            <p:pic>
              <p:nvPicPr>
                <p:cNvPr id="155" name="Ink 154">
                  <a:extLst>
                    <a:ext uri="{FF2B5EF4-FFF2-40B4-BE49-F238E27FC236}">
                      <a16:creationId xmlns:a16="http://schemas.microsoft.com/office/drawing/2014/main" id="{44E49CA8-AF5B-B847-5279-27864C5C9A8A}"/>
                    </a:ext>
                  </a:extLst>
                </p:cNvPr>
                <p:cNvPicPr/>
                <p:nvPr/>
              </p:nvPicPr>
              <p:blipFill>
                <a:blip r:embed="rId261"/>
                <a:stretch>
                  <a:fillRect/>
                </a:stretch>
              </p:blipFill>
              <p:spPr>
                <a:xfrm>
                  <a:off x="2845386" y="2498849"/>
                  <a:ext cx="144000" cy="190080"/>
                </a:xfrm>
                <a:prstGeom prst="rect">
                  <a:avLst/>
                </a:prstGeom>
              </p:spPr>
            </p:pic>
          </mc:Fallback>
        </mc:AlternateContent>
        <mc:AlternateContent xmlns:mc="http://schemas.openxmlformats.org/markup-compatibility/2006" xmlns:p14="http://schemas.microsoft.com/office/powerpoint/2010/main">
          <mc:Choice Requires="p14">
            <p:contentPart p14:bwMode="auto" r:id="rId262">
              <p14:nvContentPartPr>
                <p14:cNvPr id="156" name="Ink 155">
                  <a:extLst>
                    <a:ext uri="{FF2B5EF4-FFF2-40B4-BE49-F238E27FC236}">
                      <a16:creationId xmlns:a16="http://schemas.microsoft.com/office/drawing/2014/main" id="{DF1EBAB5-2853-97FB-11AD-745D7515F514}"/>
                    </a:ext>
                  </a:extLst>
                </p14:cNvPr>
                <p14:cNvContentPartPr/>
                <p14:nvPr/>
              </p14:nvContentPartPr>
              <p14:xfrm>
                <a:off x="3011706" y="2510729"/>
                <a:ext cx="103320" cy="366120"/>
              </p14:xfrm>
            </p:contentPart>
          </mc:Choice>
          <mc:Fallback xmlns="">
            <p:pic>
              <p:nvPicPr>
                <p:cNvPr id="156" name="Ink 155">
                  <a:extLst>
                    <a:ext uri="{FF2B5EF4-FFF2-40B4-BE49-F238E27FC236}">
                      <a16:creationId xmlns:a16="http://schemas.microsoft.com/office/drawing/2014/main" id="{DF1EBAB5-2853-97FB-11AD-745D7515F514}"/>
                    </a:ext>
                  </a:extLst>
                </p:cNvPr>
                <p:cNvPicPr/>
                <p:nvPr/>
              </p:nvPicPr>
              <p:blipFill>
                <a:blip r:embed="rId263"/>
                <a:stretch>
                  <a:fillRect/>
                </a:stretch>
              </p:blipFill>
              <p:spPr>
                <a:xfrm>
                  <a:off x="3002706" y="2502089"/>
                  <a:ext cx="120960" cy="383760"/>
                </a:xfrm>
                <a:prstGeom prst="rect">
                  <a:avLst/>
                </a:prstGeom>
              </p:spPr>
            </p:pic>
          </mc:Fallback>
        </mc:AlternateContent>
        <mc:AlternateContent xmlns:mc="http://schemas.openxmlformats.org/markup-compatibility/2006" xmlns:p14="http://schemas.microsoft.com/office/powerpoint/2010/main">
          <mc:Choice Requires="p14">
            <p:contentPart p14:bwMode="auto" r:id="rId264">
              <p14:nvContentPartPr>
                <p14:cNvPr id="157" name="Ink 156">
                  <a:extLst>
                    <a:ext uri="{FF2B5EF4-FFF2-40B4-BE49-F238E27FC236}">
                      <a16:creationId xmlns:a16="http://schemas.microsoft.com/office/drawing/2014/main" id="{A727B8F0-3B31-0179-D3D3-3490B524E988}"/>
                    </a:ext>
                  </a:extLst>
                </p14:cNvPr>
                <p14:cNvContentPartPr/>
                <p14:nvPr/>
              </p14:nvContentPartPr>
              <p14:xfrm>
                <a:off x="3137346" y="2502089"/>
                <a:ext cx="88920" cy="320040"/>
              </p14:xfrm>
            </p:contentPart>
          </mc:Choice>
          <mc:Fallback xmlns="">
            <p:pic>
              <p:nvPicPr>
                <p:cNvPr id="157" name="Ink 156">
                  <a:extLst>
                    <a:ext uri="{FF2B5EF4-FFF2-40B4-BE49-F238E27FC236}">
                      <a16:creationId xmlns:a16="http://schemas.microsoft.com/office/drawing/2014/main" id="{A727B8F0-3B31-0179-D3D3-3490B524E988}"/>
                    </a:ext>
                  </a:extLst>
                </p:cNvPr>
                <p:cNvPicPr/>
                <p:nvPr/>
              </p:nvPicPr>
              <p:blipFill>
                <a:blip r:embed="rId265"/>
                <a:stretch>
                  <a:fillRect/>
                </a:stretch>
              </p:blipFill>
              <p:spPr>
                <a:xfrm>
                  <a:off x="3128346" y="2493449"/>
                  <a:ext cx="106560" cy="337680"/>
                </a:xfrm>
                <a:prstGeom prst="rect">
                  <a:avLst/>
                </a:prstGeom>
              </p:spPr>
            </p:pic>
          </mc:Fallback>
        </mc:AlternateContent>
        <mc:AlternateContent xmlns:mc="http://schemas.openxmlformats.org/markup-compatibility/2006" xmlns:p14="http://schemas.microsoft.com/office/powerpoint/2010/main">
          <mc:Choice Requires="p14">
            <p:contentPart p14:bwMode="auto" r:id="rId266">
              <p14:nvContentPartPr>
                <p14:cNvPr id="158" name="Ink 157">
                  <a:extLst>
                    <a:ext uri="{FF2B5EF4-FFF2-40B4-BE49-F238E27FC236}">
                      <a16:creationId xmlns:a16="http://schemas.microsoft.com/office/drawing/2014/main" id="{9486BE47-B9EF-A61C-9E6A-F248501CCF4E}"/>
                    </a:ext>
                  </a:extLst>
                </p14:cNvPr>
                <p14:cNvContentPartPr/>
                <p14:nvPr/>
              </p14:nvContentPartPr>
              <p14:xfrm>
                <a:off x="3276306" y="2518649"/>
                <a:ext cx="104400" cy="174960"/>
              </p14:xfrm>
            </p:contentPart>
          </mc:Choice>
          <mc:Fallback xmlns="">
            <p:pic>
              <p:nvPicPr>
                <p:cNvPr id="158" name="Ink 157">
                  <a:extLst>
                    <a:ext uri="{FF2B5EF4-FFF2-40B4-BE49-F238E27FC236}">
                      <a16:creationId xmlns:a16="http://schemas.microsoft.com/office/drawing/2014/main" id="{9486BE47-B9EF-A61C-9E6A-F248501CCF4E}"/>
                    </a:ext>
                  </a:extLst>
                </p:cNvPr>
                <p:cNvPicPr/>
                <p:nvPr/>
              </p:nvPicPr>
              <p:blipFill>
                <a:blip r:embed="rId267"/>
                <a:stretch>
                  <a:fillRect/>
                </a:stretch>
              </p:blipFill>
              <p:spPr>
                <a:xfrm>
                  <a:off x="3267666" y="2510009"/>
                  <a:ext cx="122040" cy="192600"/>
                </a:xfrm>
                <a:prstGeom prst="rect">
                  <a:avLst/>
                </a:prstGeom>
              </p:spPr>
            </p:pic>
          </mc:Fallback>
        </mc:AlternateContent>
        <mc:AlternateContent xmlns:mc="http://schemas.openxmlformats.org/markup-compatibility/2006" xmlns:p14="http://schemas.microsoft.com/office/powerpoint/2010/main">
          <mc:Choice Requires="p14">
            <p:contentPart p14:bwMode="auto" r:id="rId268">
              <p14:nvContentPartPr>
                <p14:cNvPr id="159" name="Ink 158">
                  <a:extLst>
                    <a:ext uri="{FF2B5EF4-FFF2-40B4-BE49-F238E27FC236}">
                      <a16:creationId xmlns:a16="http://schemas.microsoft.com/office/drawing/2014/main" id="{EE962811-40C3-B063-D61A-216E1CAD782B}"/>
                    </a:ext>
                  </a:extLst>
                </p14:cNvPr>
                <p14:cNvContentPartPr/>
                <p14:nvPr/>
              </p14:nvContentPartPr>
              <p14:xfrm>
                <a:off x="3431826" y="2490209"/>
                <a:ext cx="133560" cy="146160"/>
              </p14:xfrm>
            </p:contentPart>
          </mc:Choice>
          <mc:Fallback xmlns="">
            <p:pic>
              <p:nvPicPr>
                <p:cNvPr id="159" name="Ink 158">
                  <a:extLst>
                    <a:ext uri="{FF2B5EF4-FFF2-40B4-BE49-F238E27FC236}">
                      <a16:creationId xmlns:a16="http://schemas.microsoft.com/office/drawing/2014/main" id="{EE962811-40C3-B063-D61A-216E1CAD782B}"/>
                    </a:ext>
                  </a:extLst>
                </p:cNvPr>
                <p:cNvPicPr/>
                <p:nvPr/>
              </p:nvPicPr>
              <p:blipFill>
                <a:blip r:embed="rId269"/>
                <a:stretch>
                  <a:fillRect/>
                </a:stretch>
              </p:blipFill>
              <p:spPr>
                <a:xfrm>
                  <a:off x="3422826" y="2481569"/>
                  <a:ext cx="151200" cy="163800"/>
                </a:xfrm>
                <a:prstGeom prst="rect">
                  <a:avLst/>
                </a:prstGeom>
              </p:spPr>
            </p:pic>
          </mc:Fallback>
        </mc:AlternateContent>
        <mc:AlternateContent xmlns:mc="http://schemas.openxmlformats.org/markup-compatibility/2006" xmlns:p14="http://schemas.microsoft.com/office/powerpoint/2010/main">
          <mc:Choice Requires="p14">
            <p:contentPart p14:bwMode="auto" r:id="rId270">
              <p14:nvContentPartPr>
                <p14:cNvPr id="160" name="Ink 159">
                  <a:extLst>
                    <a:ext uri="{FF2B5EF4-FFF2-40B4-BE49-F238E27FC236}">
                      <a16:creationId xmlns:a16="http://schemas.microsoft.com/office/drawing/2014/main" id="{E9C30097-0722-2C73-3915-619F75B717B3}"/>
                    </a:ext>
                  </a:extLst>
                </p14:cNvPr>
                <p14:cNvContentPartPr/>
                <p14:nvPr/>
              </p14:nvContentPartPr>
              <p14:xfrm>
                <a:off x="3641706" y="2354489"/>
                <a:ext cx="190800" cy="289800"/>
              </p14:xfrm>
            </p:contentPart>
          </mc:Choice>
          <mc:Fallback xmlns="">
            <p:pic>
              <p:nvPicPr>
                <p:cNvPr id="160" name="Ink 159">
                  <a:extLst>
                    <a:ext uri="{FF2B5EF4-FFF2-40B4-BE49-F238E27FC236}">
                      <a16:creationId xmlns:a16="http://schemas.microsoft.com/office/drawing/2014/main" id="{E9C30097-0722-2C73-3915-619F75B717B3}"/>
                    </a:ext>
                  </a:extLst>
                </p:cNvPr>
                <p:cNvPicPr/>
                <p:nvPr/>
              </p:nvPicPr>
              <p:blipFill>
                <a:blip r:embed="rId271"/>
                <a:stretch>
                  <a:fillRect/>
                </a:stretch>
              </p:blipFill>
              <p:spPr>
                <a:xfrm>
                  <a:off x="3633066" y="2345489"/>
                  <a:ext cx="208440" cy="307440"/>
                </a:xfrm>
                <a:prstGeom prst="rect">
                  <a:avLst/>
                </a:prstGeom>
              </p:spPr>
            </p:pic>
          </mc:Fallback>
        </mc:AlternateContent>
        <mc:AlternateContent xmlns:mc="http://schemas.openxmlformats.org/markup-compatibility/2006" xmlns:p14="http://schemas.microsoft.com/office/powerpoint/2010/main">
          <mc:Choice Requires="p14">
            <p:contentPart p14:bwMode="auto" r:id="rId272">
              <p14:nvContentPartPr>
                <p14:cNvPr id="163" name="Ink 162">
                  <a:extLst>
                    <a:ext uri="{FF2B5EF4-FFF2-40B4-BE49-F238E27FC236}">
                      <a16:creationId xmlns:a16="http://schemas.microsoft.com/office/drawing/2014/main" id="{77DFEE5D-0A65-F7AE-C8AC-551690F82EB4}"/>
                    </a:ext>
                  </a:extLst>
                </p14:cNvPr>
                <p14:cNvContentPartPr/>
                <p14:nvPr/>
              </p14:nvContentPartPr>
              <p14:xfrm>
                <a:off x="4374306" y="959489"/>
                <a:ext cx="2145960" cy="311760"/>
              </p14:xfrm>
            </p:contentPart>
          </mc:Choice>
          <mc:Fallback xmlns="">
            <p:pic>
              <p:nvPicPr>
                <p:cNvPr id="163" name="Ink 162">
                  <a:extLst>
                    <a:ext uri="{FF2B5EF4-FFF2-40B4-BE49-F238E27FC236}">
                      <a16:creationId xmlns:a16="http://schemas.microsoft.com/office/drawing/2014/main" id="{77DFEE5D-0A65-F7AE-C8AC-551690F82EB4}"/>
                    </a:ext>
                  </a:extLst>
                </p:cNvPr>
                <p:cNvPicPr/>
                <p:nvPr/>
              </p:nvPicPr>
              <p:blipFill>
                <a:blip r:embed="rId273"/>
                <a:stretch>
                  <a:fillRect/>
                </a:stretch>
              </p:blipFill>
              <p:spPr>
                <a:xfrm>
                  <a:off x="4365306" y="950849"/>
                  <a:ext cx="2163600" cy="329400"/>
                </a:xfrm>
                <a:prstGeom prst="rect">
                  <a:avLst/>
                </a:prstGeom>
              </p:spPr>
            </p:pic>
          </mc:Fallback>
        </mc:AlternateContent>
        <mc:AlternateContent xmlns:mc="http://schemas.openxmlformats.org/markup-compatibility/2006" xmlns:p14="http://schemas.microsoft.com/office/powerpoint/2010/main">
          <mc:Choice Requires="p14">
            <p:contentPart p14:bwMode="auto" r:id="rId274">
              <p14:nvContentPartPr>
                <p14:cNvPr id="164" name="Ink 163">
                  <a:extLst>
                    <a:ext uri="{FF2B5EF4-FFF2-40B4-BE49-F238E27FC236}">
                      <a16:creationId xmlns:a16="http://schemas.microsoft.com/office/drawing/2014/main" id="{C72B679E-627C-D709-7457-0C2EF3411779}"/>
                    </a:ext>
                  </a:extLst>
                </p14:cNvPr>
                <p14:cNvContentPartPr/>
                <p14:nvPr/>
              </p14:nvContentPartPr>
              <p14:xfrm>
                <a:off x="6400026" y="1050209"/>
                <a:ext cx="83160" cy="174960"/>
              </p14:xfrm>
            </p:contentPart>
          </mc:Choice>
          <mc:Fallback xmlns="">
            <p:pic>
              <p:nvPicPr>
                <p:cNvPr id="164" name="Ink 163">
                  <a:extLst>
                    <a:ext uri="{FF2B5EF4-FFF2-40B4-BE49-F238E27FC236}">
                      <a16:creationId xmlns:a16="http://schemas.microsoft.com/office/drawing/2014/main" id="{C72B679E-627C-D709-7457-0C2EF3411779}"/>
                    </a:ext>
                  </a:extLst>
                </p:cNvPr>
                <p:cNvPicPr/>
                <p:nvPr/>
              </p:nvPicPr>
              <p:blipFill>
                <a:blip r:embed="rId275"/>
                <a:stretch>
                  <a:fillRect/>
                </a:stretch>
              </p:blipFill>
              <p:spPr>
                <a:xfrm>
                  <a:off x="6391026" y="1041569"/>
                  <a:ext cx="100800" cy="192600"/>
                </a:xfrm>
                <a:prstGeom prst="rect">
                  <a:avLst/>
                </a:prstGeom>
              </p:spPr>
            </p:pic>
          </mc:Fallback>
        </mc:AlternateContent>
        <mc:AlternateContent xmlns:mc="http://schemas.openxmlformats.org/markup-compatibility/2006" xmlns:p14="http://schemas.microsoft.com/office/powerpoint/2010/main">
          <mc:Choice Requires="p14">
            <p:contentPart p14:bwMode="auto" r:id="rId276">
              <p14:nvContentPartPr>
                <p14:cNvPr id="165" name="Ink 164">
                  <a:extLst>
                    <a:ext uri="{FF2B5EF4-FFF2-40B4-BE49-F238E27FC236}">
                      <a16:creationId xmlns:a16="http://schemas.microsoft.com/office/drawing/2014/main" id="{5FB63EC1-04F1-7E0B-3866-3DD7F241207A}"/>
                    </a:ext>
                  </a:extLst>
                </p14:cNvPr>
                <p14:cNvContentPartPr/>
                <p14:nvPr/>
              </p14:nvContentPartPr>
              <p14:xfrm>
                <a:off x="4384746" y="746369"/>
                <a:ext cx="2645640" cy="360360"/>
              </p14:xfrm>
            </p:contentPart>
          </mc:Choice>
          <mc:Fallback xmlns="">
            <p:pic>
              <p:nvPicPr>
                <p:cNvPr id="165" name="Ink 164">
                  <a:extLst>
                    <a:ext uri="{FF2B5EF4-FFF2-40B4-BE49-F238E27FC236}">
                      <a16:creationId xmlns:a16="http://schemas.microsoft.com/office/drawing/2014/main" id="{5FB63EC1-04F1-7E0B-3866-3DD7F241207A}"/>
                    </a:ext>
                  </a:extLst>
                </p:cNvPr>
                <p:cNvPicPr/>
                <p:nvPr/>
              </p:nvPicPr>
              <p:blipFill>
                <a:blip r:embed="rId277"/>
                <a:stretch>
                  <a:fillRect/>
                </a:stretch>
              </p:blipFill>
              <p:spPr>
                <a:xfrm>
                  <a:off x="4376106" y="737369"/>
                  <a:ext cx="2663280" cy="378000"/>
                </a:xfrm>
                <a:prstGeom prst="rect">
                  <a:avLst/>
                </a:prstGeom>
              </p:spPr>
            </p:pic>
          </mc:Fallback>
        </mc:AlternateContent>
        <mc:AlternateContent xmlns:mc="http://schemas.openxmlformats.org/markup-compatibility/2006" xmlns:p14="http://schemas.microsoft.com/office/powerpoint/2010/main">
          <mc:Choice Requires="p14">
            <p:contentPart p14:bwMode="auto" r:id="rId278">
              <p14:nvContentPartPr>
                <p14:cNvPr id="166" name="Ink 165">
                  <a:extLst>
                    <a:ext uri="{FF2B5EF4-FFF2-40B4-BE49-F238E27FC236}">
                      <a16:creationId xmlns:a16="http://schemas.microsoft.com/office/drawing/2014/main" id="{68A55C1F-0734-2F8C-B962-B0678B4DCD6E}"/>
                    </a:ext>
                  </a:extLst>
                </p14:cNvPr>
                <p14:cNvContentPartPr/>
                <p14:nvPr/>
              </p14:nvContentPartPr>
              <p14:xfrm>
                <a:off x="6870906" y="875969"/>
                <a:ext cx="110880" cy="200520"/>
              </p14:xfrm>
            </p:contentPart>
          </mc:Choice>
          <mc:Fallback xmlns="">
            <p:pic>
              <p:nvPicPr>
                <p:cNvPr id="166" name="Ink 165">
                  <a:extLst>
                    <a:ext uri="{FF2B5EF4-FFF2-40B4-BE49-F238E27FC236}">
                      <a16:creationId xmlns:a16="http://schemas.microsoft.com/office/drawing/2014/main" id="{68A55C1F-0734-2F8C-B962-B0678B4DCD6E}"/>
                    </a:ext>
                  </a:extLst>
                </p:cNvPr>
                <p:cNvPicPr/>
                <p:nvPr/>
              </p:nvPicPr>
              <p:blipFill>
                <a:blip r:embed="rId279"/>
                <a:stretch>
                  <a:fillRect/>
                </a:stretch>
              </p:blipFill>
              <p:spPr>
                <a:xfrm>
                  <a:off x="6862266" y="867329"/>
                  <a:ext cx="128520" cy="218160"/>
                </a:xfrm>
                <a:prstGeom prst="rect">
                  <a:avLst/>
                </a:prstGeom>
              </p:spPr>
            </p:pic>
          </mc:Fallback>
        </mc:AlternateContent>
      </p:grpSp>
      <p:grpSp>
        <p:nvGrpSpPr>
          <p:cNvPr id="170" name="Group 169">
            <a:extLst>
              <a:ext uri="{FF2B5EF4-FFF2-40B4-BE49-F238E27FC236}">
                <a16:creationId xmlns:a16="http://schemas.microsoft.com/office/drawing/2014/main" id="{695E4BDC-E9C4-1512-BE6C-379D18F08F68}"/>
              </a:ext>
            </a:extLst>
          </p:cNvPr>
          <p:cNvGrpSpPr/>
          <p:nvPr/>
        </p:nvGrpSpPr>
        <p:grpSpPr>
          <a:xfrm>
            <a:off x="7762626" y="2962529"/>
            <a:ext cx="1220040" cy="792000"/>
            <a:chOff x="7762626" y="2962529"/>
            <a:chExt cx="1220040" cy="792000"/>
          </a:xfrm>
        </p:grpSpPr>
        <mc:AlternateContent xmlns:mc="http://schemas.openxmlformats.org/markup-compatibility/2006" xmlns:p14="http://schemas.microsoft.com/office/powerpoint/2010/main">
          <mc:Choice Requires="p14">
            <p:contentPart p14:bwMode="auto" r:id="rId280">
              <p14:nvContentPartPr>
                <p14:cNvPr id="168" name="Ink 167">
                  <a:extLst>
                    <a:ext uri="{FF2B5EF4-FFF2-40B4-BE49-F238E27FC236}">
                      <a16:creationId xmlns:a16="http://schemas.microsoft.com/office/drawing/2014/main" id="{D5001048-B466-7D1B-123E-937749E586F1}"/>
                    </a:ext>
                  </a:extLst>
                </p14:cNvPr>
                <p14:cNvContentPartPr/>
                <p14:nvPr/>
              </p14:nvContentPartPr>
              <p14:xfrm>
                <a:off x="7762626" y="2962529"/>
                <a:ext cx="1153440" cy="663840"/>
              </p14:xfrm>
            </p:contentPart>
          </mc:Choice>
          <mc:Fallback xmlns="">
            <p:pic>
              <p:nvPicPr>
                <p:cNvPr id="168" name="Ink 167">
                  <a:extLst>
                    <a:ext uri="{FF2B5EF4-FFF2-40B4-BE49-F238E27FC236}">
                      <a16:creationId xmlns:a16="http://schemas.microsoft.com/office/drawing/2014/main" id="{D5001048-B466-7D1B-123E-937749E586F1}"/>
                    </a:ext>
                  </a:extLst>
                </p:cNvPr>
                <p:cNvPicPr/>
                <p:nvPr/>
              </p:nvPicPr>
              <p:blipFill>
                <a:blip r:embed="rId281"/>
                <a:stretch>
                  <a:fillRect/>
                </a:stretch>
              </p:blipFill>
              <p:spPr>
                <a:xfrm>
                  <a:off x="7753986" y="2953529"/>
                  <a:ext cx="1171080" cy="681480"/>
                </a:xfrm>
                <a:prstGeom prst="rect">
                  <a:avLst/>
                </a:prstGeom>
              </p:spPr>
            </p:pic>
          </mc:Fallback>
        </mc:AlternateContent>
        <mc:AlternateContent xmlns:mc="http://schemas.openxmlformats.org/markup-compatibility/2006" xmlns:p14="http://schemas.microsoft.com/office/powerpoint/2010/main">
          <mc:Choice Requires="p14">
            <p:contentPart p14:bwMode="auto" r:id="rId282">
              <p14:nvContentPartPr>
                <p14:cNvPr id="169" name="Ink 168">
                  <a:extLst>
                    <a:ext uri="{FF2B5EF4-FFF2-40B4-BE49-F238E27FC236}">
                      <a16:creationId xmlns:a16="http://schemas.microsoft.com/office/drawing/2014/main" id="{A402A879-AFA8-5864-470A-A88371830506}"/>
                    </a:ext>
                  </a:extLst>
                </p14:cNvPr>
                <p14:cNvContentPartPr/>
                <p14:nvPr/>
              </p14:nvContentPartPr>
              <p14:xfrm>
                <a:off x="8759466" y="3503969"/>
                <a:ext cx="223200" cy="250560"/>
              </p14:xfrm>
            </p:contentPart>
          </mc:Choice>
          <mc:Fallback xmlns="">
            <p:pic>
              <p:nvPicPr>
                <p:cNvPr id="169" name="Ink 168">
                  <a:extLst>
                    <a:ext uri="{FF2B5EF4-FFF2-40B4-BE49-F238E27FC236}">
                      <a16:creationId xmlns:a16="http://schemas.microsoft.com/office/drawing/2014/main" id="{A402A879-AFA8-5864-470A-A88371830506}"/>
                    </a:ext>
                  </a:extLst>
                </p:cNvPr>
                <p:cNvPicPr/>
                <p:nvPr/>
              </p:nvPicPr>
              <p:blipFill>
                <a:blip r:embed="rId283"/>
                <a:stretch>
                  <a:fillRect/>
                </a:stretch>
              </p:blipFill>
              <p:spPr>
                <a:xfrm>
                  <a:off x="8750466" y="3494969"/>
                  <a:ext cx="240840" cy="268200"/>
                </a:xfrm>
                <a:prstGeom prst="rect">
                  <a:avLst/>
                </a:prstGeom>
              </p:spPr>
            </p:pic>
          </mc:Fallback>
        </mc:AlternateContent>
      </p:grpSp>
      <p:grpSp>
        <p:nvGrpSpPr>
          <p:cNvPr id="175" name="Group 174">
            <a:extLst>
              <a:ext uri="{FF2B5EF4-FFF2-40B4-BE49-F238E27FC236}">
                <a16:creationId xmlns:a16="http://schemas.microsoft.com/office/drawing/2014/main" id="{21B421BB-85BA-70B4-74D7-9AFCC24DA5AE}"/>
              </a:ext>
            </a:extLst>
          </p:cNvPr>
          <p:cNvGrpSpPr/>
          <p:nvPr/>
        </p:nvGrpSpPr>
        <p:grpSpPr>
          <a:xfrm>
            <a:off x="8520426" y="3943169"/>
            <a:ext cx="631440" cy="541080"/>
            <a:chOff x="8520426" y="3943169"/>
            <a:chExt cx="631440" cy="541080"/>
          </a:xfrm>
        </p:grpSpPr>
        <mc:AlternateContent xmlns:mc="http://schemas.openxmlformats.org/markup-compatibility/2006" xmlns:p14="http://schemas.microsoft.com/office/powerpoint/2010/main">
          <mc:Choice Requires="p14">
            <p:contentPart p14:bwMode="auto" r:id="rId284">
              <p14:nvContentPartPr>
                <p14:cNvPr id="171" name="Ink 170">
                  <a:extLst>
                    <a:ext uri="{FF2B5EF4-FFF2-40B4-BE49-F238E27FC236}">
                      <a16:creationId xmlns:a16="http://schemas.microsoft.com/office/drawing/2014/main" id="{4CBD4749-9EFA-E9D1-0714-005ADAAD628D}"/>
                    </a:ext>
                  </a:extLst>
                </p14:cNvPr>
                <p14:cNvContentPartPr/>
                <p14:nvPr/>
              </p14:nvContentPartPr>
              <p14:xfrm>
                <a:off x="8520426" y="3943169"/>
                <a:ext cx="631440" cy="541080"/>
              </p14:xfrm>
            </p:contentPart>
          </mc:Choice>
          <mc:Fallback xmlns="">
            <p:pic>
              <p:nvPicPr>
                <p:cNvPr id="171" name="Ink 170">
                  <a:extLst>
                    <a:ext uri="{FF2B5EF4-FFF2-40B4-BE49-F238E27FC236}">
                      <a16:creationId xmlns:a16="http://schemas.microsoft.com/office/drawing/2014/main" id="{4CBD4749-9EFA-E9D1-0714-005ADAAD628D}"/>
                    </a:ext>
                  </a:extLst>
                </p:cNvPr>
                <p:cNvPicPr/>
                <p:nvPr/>
              </p:nvPicPr>
              <p:blipFill>
                <a:blip r:embed="rId285"/>
                <a:stretch>
                  <a:fillRect/>
                </a:stretch>
              </p:blipFill>
              <p:spPr>
                <a:xfrm>
                  <a:off x="8511426" y="3934529"/>
                  <a:ext cx="649080" cy="558720"/>
                </a:xfrm>
                <a:prstGeom prst="rect">
                  <a:avLst/>
                </a:prstGeom>
              </p:spPr>
            </p:pic>
          </mc:Fallback>
        </mc:AlternateContent>
        <mc:AlternateContent xmlns:mc="http://schemas.openxmlformats.org/markup-compatibility/2006" xmlns:p14="http://schemas.microsoft.com/office/powerpoint/2010/main">
          <mc:Choice Requires="p14">
            <p:contentPart p14:bwMode="auto" r:id="rId286">
              <p14:nvContentPartPr>
                <p14:cNvPr id="172" name="Ink 171">
                  <a:extLst>
                    <a:ext uri="{FF2B5EF4-FFF2-40B4-BE49-F238E27FC236}">
                      <a16:creationId xmlns:a16="http://schemas.microsoft.com/office/drawing/2014/main" id="{6DC3EAC5-F21F-A24E-957A-1E2A515EAB6B}"/>
                    </a:ext>
                  </a:extLst>
                </p14:cNvPr>
                <p14:cNvContentPartPr/>
                <p14:nvPr/>
              </p14:nvContentPartPr>
              <p14:xfrm>
                <a:off x="8699346" y="4283369"/>
                <a:ext cx="284760" cy="101160"/>
              </p14:xfrm>
            </p:contentPart>
          </mc:Choice>
          <mc:Fallback xmlns="">
            <p:pic>
              <p:nvPicPr>
                <p:cNvPr id="172" name="Ink 171">
                  <a:extLst>
                    <a:ext uri="{FF2B5EF4-FFF2-40B4-BE49-F238E27FC236}">
                      <a16:creationId xmlns:a16="http://schemas.microsoft.com/office/drawing/2014/main" id="{6DC3EAC5-F21F-A24E-957A-1E2A515EAB6B}"/>
                    </a:ext>
                  </a:extLst>
                </p:cNvPr>
                <p:cNvPicPr/>
                <p:nvPr/>
              </p:nvPicPr>
              <p:blipFill>
                <a:blip r:embed="rId287"/>
                <a:stretch>
                  <a:fillRect/>
                </a:stretch>
              </p:blipFill>
              <p:spPr>
                <a:xfrm>
                  <a:off x="8690346" y="4274369"/>
                  <a:ext cx="302400" cy="118800"/>
                </a:xfrm>
                <a:prstGeom prst="rect">
                  <a:avLst/>
                </a:prstGeom>
              </p:spPr>
            </p:pic>
          </mc:Fallback>
        </mc:AlternateContent>
        <mc:AlternateContent xmlns:mc="http://schemas.openxmlformats.org/markup-compatibility/2006" xmlns:p14="http://schemas.microsoft.com/office/powerpoint/2010/main">
          <mc:Choice Requires="p14">
            <p:contentPart p14:bwMode="auto" r:id="rId288">
              <p14:nvContentPartPr>
                <p14:cNvPr id="173" name="Ink 172">
                  <a:extLst>
                    <a:ext uri="{FF2B5EF4-FFF2-40B4-BE49-F238E27FC236}">
                      <a16:creationId xmlns:a16="http://schemas.microsoft.com/office/drawing/2014/main" id="{4F70FEFB-58AB-F104-2533-E9D914DE83E7}"/>
                    </a:ext>
                  </a:extLst>
                </p14:cNvPr>
                <p14:cNvContentPartPr/>
                <p14:nvPr/>
              </p14:nvContentPartPr>
              <p14:xfrm>
                <a:off x="8750466" y="4147289"/>
                <a:ext cx="56160" cy="81360"/>
              </p14:xfrm>
            </p:contentPart>
          </mc:Choice>
          <mc:Fallback xmlns="">
            <p:pic>
              <p:nvPicPr>
                <p:cNvPr id="173" name="Ink 172">
                  <a:extLst>
                    <a:ext uri="{FF2B5EF4-FFF2-40B4-BE49-F238E27FC236}">
                      <a16:creationId xmlns:a16="http://schemas.microsoft.com/office/drawing/2014/main" id="{4F70FEFB-58AB-F104-2533-E9D914DE83E7}"/>
                    </a:ext>
                  </a:extLst>
                </p:cNvPr>
                <p:cNvPicPr/>
                <p:nvPr/>
              </p:nvPicPr>
              <p:blipFill>
                <a:blip r:embed="rId289"/>
                <a:stretch>
                  <a:fillRect/>
                </a:stretch>
              </p:blipFill>
              <p:spPr>
                <a:xfrm>
                  <a:off x="8741466" y="4138289"/>
                  <a:ext cx="73800" cy="99000"/>
                </a:xfrm>
                <a:prstGeom prst="rect">
                  <a:avLst/>
                </a:prstGeom>
              </p:spPr>
            </p:pic>
          </mc:Fallback>
        </mc:AlternateContent>
        <mc:AlternateContent xmlns:mc="http://schemas.openxmlformats.org/markup-compatibility/2006" xmlns:p14="http://schemas.microsoft.com/office/powerpoint/2010/main">
          <mc:Choice Requires="p14">
            <p:contentPart p14:bwMode="auto" r:id="rId290">
              <p14:nvContentPartPr>
                <p14:cNvPr id="174" name="Ink 173">
                  <a:extLst>
                    <a:ext uri="{FF2B5EF4-FFF2-40B4-BE49-F238E27FC236}">
                      <a16:creationId xmlns:a16="http://schemas.microsoft.com/office/drawing/2014/main" id="{0F8CAE0F-A9FB-0EDE-D4F2-A1328189A313}"/>
                    </a:ext>
                  </a:extLst>
                </p14:cNvPr>
                <p14:cNvContentPartPr/>
                <p14:nvPr/>
              </p14:nvContentPartPr>
              <p14:xfrm>
                <a:off x="8930466" y="4146209"/>
                <a:ext cx="58320" cy="69480"/>
              </p14:xfrm>
            </p:contentPart>
          </mc:Choice>
          <mc:Fallback xmlns="">
            <p:pic>
              <p:nvPicPr>
                <p:cNvPr id="174" name="Ink 173">
                  <a:extLst>
                    <a:ext uri="{FF2B5EF4-FFF2-40B4-BE49-F238E27FC236}">
                      <a16:creationId xmlns:a16="http://schemas.microsoft.com/office/drawing/2014/main" id="{0F8CAE0F-A9FB-0EDE-D4F2-A1328189A313}"/>
                    </a:ext>
                  </a:extLst>
                </p:cNvPr>
                <p:cNvPicPr/>
                <p:nvPr/>
              </p:nvPicPr>
              <p:blipFill>
                <a:blip r:embed="rId291"/>
                <a:stretch>
                  <a:fillRect/>
                </a:stretch>
              </p:blipFill>
              <p:spPr>
                <a:xfrm>
                  <a:off x="8921826" y="4137209"/>
                  <a:ext cx="75960" cy="87120"/>
                </a:xfrm>
                <a:prstGeom prst="rect">
                  <a:avLst/>
                </a:prstGeom>
              </p:spPr>
            </p:pic>
          </mc:Fallback>
        </mc:AlternateContent>
      </p:grpSp>
    </p:spTree>
    <p:extLst>
      <p:ext uri="{BB962C8B-B14F-4D97-AF65-F5344CB8AC3E}">
        <p14:creationId xmlns:p14="http://schemas.microsoft.com/office/powerpoint/2010/main" val="41546231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750FD5-8254-8E47-EDE5-AE518A45B8A1}"/>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559BE7C0-CA72-2C51-A813-CED290837DFB}"/>
              </a:ext>
            </a:extLst>
          </p:cNvPr>
          <p:cNvSpPr>
            <a:spLocks noGrp="1"/>
          </p:cNvSpPr>
          <p:nvPr>
            <p:ph sz="quarter" idx="13"/>
          </p:nvPr>
        </p:nvSpPr>
        <p:spPr/>
        <p:txBody>
          <a:bodyPr/>
          <a:lstStyle/>
          <a:p>
            <a:endParaRPr lang="en-IN"/>
          </a:p>
        </p:txBody>
      </p:sp>
      <p:grpSp>
        <p:nvGrpSpPr>
          <p:cNvPr id="175" name="Group 174">
            <a:extLst>
              <a:ext uri="{FF2B5EF4-FFF2-40B4-BE49-F238E27FC236}">
                <a16:creationId xmlns:a16="http://schemas.microsoft.com/office/drawing/2014/main" id="{6856202B-F841-5588-168F-3D5C62324B47}"/>
              </a:ext>
            </a:extLst>
          </p:cNvPr>
          <p:cNvGrpSpPr/>
          <p:nvPr/>
        </p:nvGrpSpPr>
        <p:grpSpPr>
          <a:xfrm>
            <a:off x="350285" y="1036889"/>
            <a:ext cx="10825560" cy="5448600"/>
            <a:chOff x="350285" y="1036889"/>
            <a:chExt cx="10825560" cy="5448600"/>
          </a:xfrm>
        </p:grpSpPr>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7BAA3456-8538-BF62-038F-B5EFBEA77CFD}"/>
                    </a:ext>
                  </a:extLst>
                </p14:cNvPr>
                <p14:cNvContentPartPr/>
                <p14:nvPr/>
              </p14:nvContentPartPr>
              <p14:xfrm>
                <a:off x="765725" y="1702889"/>
                <a:ext cx="261720" cy="502920"/>
              </p14:xfrm>
            </p:contentPart>
          </mc:Choice>
          <mc:Fallback xmlns="">
            <p:pic>
              <p:nvPicPr>
                <p:cNvPr id="4" name="Ink 3">
                  <a:extLst>
                    <a:ext uri="{FF2B5EF4-FFF2-40B4-BE49-F238E27FC236}">
                      <a16:creationId xmlns:a16="http://schemas.microsoft.com/office/drawing/2014/main" id="{7BAA3456-8538-BF62-038F-B5EFBEA77CFD}"/>
                    </a:ext>
                  </a:extLst>
                </p:cNvPr>
                <p:cNvPicPr/>
                <p:nvPr/>
              </p:nvPicPr>
              <p:blipFill>
                <a:blip r:embed="rId3"/>
                <a:stretch>
                  <a:fillRect/>
                </a:stretch>
              </p:blipFill>
              <p:spPr>
                <a:xfrm>
                  <a:off x="756725" y="1694249"/>
                  <a:ext cx="279360" cy="5205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DC3E3D32-5C7D-CC20-3A5A-BBF1D9FB0708}"/>
                    </a:ext>
                  </a:extLst>
                </p14:cNvPr>
                <p14:cNvContentPartPr/>
                <p14:nvPr/>
              </p14:nvContentPartPr>
              <p14:xfrm>
                <a:off x="1096205" y="1953449"/>
                <a:ext cx="123120" cy="187920"/>
              </p14:xfrm>
            </p:contentPart>
          </mc:Choice>
          <mc:Fallback xmlns="">
            <p:pic>
              <p:nvPicPr>
                <p:cNvPr id="5" name="Ink 4">
                  <a:extLst>
                    <a:ext uri="{FF2B5EF4-FFF2-40B4-BE49-F238E27FC236}">
                      <a16:creationId xmlns:a16="http://schemas.microsoft.com/office/drawing/2014/main" id="{DC3E3D32-5C7D-CC20-3A5A-BBF1D9FB0708}"/>
                    </a:ext>
                  </a:extLst>
                </p:cNvPr>
                <p:cNvPicPr/>
                <p:nvPr/>
              </p:nvPicPr>
              <p:blipFill>
                <a:blip r:embed="rId5"/>
                <a:stretch>
                  <a:fillRect/>
                </a:stretch>
              </p:blipFill>
              <p:spPr>
                <a:xfrm>
                  <a:off x="1087205" y="1944449"/>
                  <a:ext cx="140760" cy="2055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9D4E0F52-D069-1742-BB7B-2E77C8F8AA5B}"/>
                    </a:ext>
                  </a:extLst>
                </p14:cNvPr>
                <p14:cNvContentPartPr/>
                <p14:nvPr/>
              </p14:nvContentPartPr>
              <p14:xfrm>
                <a:off x="1283765" y="1911689"/>
                <a:ext cx="139680" cy="200520"/>
              </p14:xfrm>
            </p:contentPart>
          </mc:Choice>
          <mc:Fallback xmlns="">
            <p:pic>
              <p:nvPicPr>
                <p:cNvPr id="6" name="Ink 5">
                  <a:extLst>
                    <a:ext uri="{FF2B5EF4-FFF2-40B4-BE49-F238E27FC236}">
                      <a16:creationId xmlns:a16="http://schemas.microsoft.com/office/drawing/2014/main" id="{9D4E0F52-D069-1742-BB7B-2E77C8F8AA5B}"/>
                    </a:ext>
                  </a:extLst>
                </p:cNvPr>
                <p:cNvPicPr/>
                <p:nvPr/>
              </p:nvPicPr>
              <p:blipFill>
                <a:blip r:embed="rId7"/>
                <a:stretch>
                  <a:fillRect/>
                </a:stretch>
              </p:blipFill>
              <p:spPr>
                <a:xfrm>
                  <a:off x="1274765" y="1903049"/>
                  <a:ext cx="157320" cy="2181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7" name="Ink 6">
                  <a:extLst>
                    <a:ext uri="{FF2B5EF4-FFF2-40B4-BE49-F238E27FC236}">
                      <a16:creationId xmlns:a16="http://schemas.microsoft.com/office/drawing/2014/main" id="{E90074D3-BD31-EE0F-906F-98C8A81C0467}"/>
                    </a:ext>
                  </a:extLst>
                </p14:cNvPr>
                <p14:cNvContentPartPr/>
                <p14:nvPr/>
              </p14:nvContentPartPr>
              <p14:xfrm>
                <a:off x="1476005" y="1916729"/>
                <a:ext cx="110160" cy="164880"/>
              </p14:xfrm>
            </p:contentPart>
          </mc:Choice>
          <mc:Fallback xmlns="">
            <p:pic>
              <p:nvPicPr>
                <p:cNvPr id="7" name="Ink 6">
                  <a:extLst>
                    <a:ext uri="{FF2B5EF4-FFF2-40B4-BE49-F238E27FC236}">
                      <a16:creationId xmlns:a16="http://schemas.microsoft.com/office/drawing/2014/main" id="{E90074D3-BD31-EE0F-906F-98C8A81C0467}"/>
                    </a:ext>
                  </a:extLst>
                </p:cNvPr>
                <p:cNvPicPr/>
                <p:nvPr/>
              </p:nvPicPr>
              <p:blipFill>
                <a:blip r:embed="rId9"/>
                <a:stretch>
                  <a:fillRect/>
                </a:stretch>
              </p:blipFill>
              <p:spPr>
                <a:xfrm>
                  <a:off x="1467365" y="1907729"/>
                  <a:ext cx="127800" cy="1825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8" name="Ink 7">
                  <a:extLst>
                    <a:ext uri="{FF2B5EF4-FFF2-40B4-BE49-F238E27FC236}">
                      <a16:creationId xmlns:a16="http://schemas.microsoft.com/office/drawing/2014/main" id="{C065367E-CFB4-A001-D5E9-89701CAAF996}"/>
                    </a:ext>
                  </a:extLst>
                </p14:cNvPr>
                <p14:cNvContentPartPr/>
                <p14:nvPr/>
              </p14:nvContentPartPr>
              <p14:xfrm>
                <a:off x="1779485" y="1817009"/>
                <a:ext cx="168480" cy="243360"/>
              </p14:xfrm>
            </p:contentPart>
          </mc:Choice>
          <mc:Fallback xmlns="">
            <p:pic>
              <p:nvPicPr>
                <p:cNvPr id="8" name="Ink 7">
                  <a:extLst>
                    <a:ext uri="{FF2B5EF4-FFF2-40B4-BE49-F238E27FC236}">
                      <a16:creationId xmlns:a16="http://schemas.microsoft.com/office/drawing/2014/main" id="{C065367E-CFB4-A001-D5E9-89701CAAF996}"/>
                    </a:ext>
                  </a:extLst>
                </p:cNvPr>
                <p:cNvPicPr/>
                <p:nvPr/>
              </p:nvPicPr>
              <p:blipFill>
                <a:blip r:embed="rId11"/>
                <a:stretch>
                  <a:fillRect/>
                </a:stretch>
              </p:blipFill>
              <p:spPr>
                <a:xfrm>
                  <a:off x="1770485" y="1808369"/>
                  <a:ext cx="186120" cy="261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9" name="Ink 8">
                  <a:extLst>
                    <a:ext uri="{FF2B5EF4-FFF2-40B4-BE49-F238E27FC236}">
                      <a16:creationId xmlns:a16="http://schemas.microsoft.com/office/drawing/2014/main" id="{A94F9F4F-D9BD-C57D-CE90-E32303DD1C76}"/>
                    </a:ext>
                  </a:extLst>
                </p14:cNvPr>
                <p14:cNvContentPartPr/>
                <p14:nvPr/>
              </p14:nvContentPartPr>
              <p14:xfrm>
                <a:off x="2011685" y="1909529"/>
                <a:ext cx="110880" cy="121320"/>
              </p14:xfrm>
            </p:contentPart>
          </mc:Choice>
          <mc:Fallback xmlns="">
            <p:pic>
              <p:nvPicPr>
                <p:cNvPr id="9" name="Ink 8">
                  <a:extLst>
                    <a:ext uri="{FF2B5EF4-FFF2-40B4-BE49-F238E27FC236}">
                      <a16:creationId xmlns:a16="http://schemas.microsoft.com/office/drawing/2014/main" id="{A94F9F4F-D9BD-C57D-CE90-E32303DD1C76}"/>
                    </a:ext>
                  </a:extLst>
                </p:cNvPr>
                <p:cNvPicPr/>
                <p:nvPr/>
              </p:nvPicPr>
              <p:blipFill>
                <a:blip r:embed="rId13"/>
                <a:stretch>
                  <a:fillRect/>
                </a:stretch>
              </p:blipFill>
              <p:spPr>
                <a:xfrm>
                  <a:off x="2002685" y="1900889"/>
                  <a:ext cx="12852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0" name="Ink 9">
                  <a:extLst>
                    <a:ext uri="{FF2B5EF4-FFF2-40B4-BE49-F238E27FC236}">
                      <a16:creationId xmlns:a16="http://schemas.microsoft.com/office/drawing/2014/main" id="{D2A86699-3C1F-EE37-0BD7-69FC137B64B4}"/>
                    </a:ext>
                  </a:extLst>
                </p14:cNvPr>
                <p14:cNvContentPartPr/>
                <p14:nvPr/>
              </p14:nvContentPartPr>
              <p14:xfrm>
                <a:off x="2216525" y="1887209"/>
                <a:ext cx="127440" cy="131400"/>
              </p14:xfrm>
            </p:contentPart>
          </mc:Choice>
          <mc:Fallback xmlns="">
            <p:pic>
              <p:nvPicPr>
                <p:cNvPr id="10" name="Ink 9">
                  <a:extLst>
                    <a:ext uri="{FF2B5EF4-FFF2-40B4-BE49-F238E27FC236}">
                      <a16:creationId xmlns:a16="http://schemas.microsoft.com/office/drawing/2014/main" id="{D2A86699-3C1F-EE37-0BD7-69FC137B64B4}"/>
                    </a:ext>
                  </a:extLst>
                </p:cNvPr>
                <p:cNvPicPr/>
                <p:nvPr/>
              </p:nvPicPr>
              <p:blipFill>
                <a:blip r:embed="rId15"/>
                <a:stretch>
                  <a:fillRect/>
                </a:stretch>
              </p:blipFill>
              <p:spPr>
                <a:xfrm>
                  <a:off x="2207885" y="1878209"/>
                  <a:ext cx="145080" cy="1490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1" name="Ink 10">
                  <a:extLst>
                    <a:ext uri="{FF2B5EF4-FFF2-40B4-BE49-F238E27FC236}">
                      <a16:creationId xmlns:a16="http://schemas.microsoft.com/office/drawing/2014/main" id="{E7723817-6A9B-2974-2483-75AFDD4FCA07}"/>
                    </a:ext>
                  </a:extLst>
                </p14:cNvPr>
                <p14:cNvContentPartPr/>
                <p14:nvPr/>
              </p14:nvContentPartPr>
              <p14:xfrm>
                <a:off x="2405525" y="1865969"/>
                <a:ext cx="93240" cy="271440"/>
              </p14:xfrm>
            </p:contentPart>
          </mc:Choice>
          <mc:Fallback xmlns="">
            <p:pic>
              <p:nvPicPr>
                <p:cNvPr id="11" name="Ink 10">
                  <a:extLst>
                    <a:ext uri="{FF2B5EF4-FFF2-40B4-BE49-F238E27FC236}">
                      <a16:creationId xmlns:a16="http://schemas.microsoft.com/office/drawing/2014/main" id="{E7723817-6A9B-2974-2483-75AFDD4FCA07}"/>
                    </a:ext>
                  </a:extLst>
                </p:cNvPr>
                <p:cNvPicPr/>
                <p:nvPr/>
              </p:nvPicPr>
              <p:blipFill>
                <a:blip r:embed="rId17"/>
                <a:stretch>
                  <a:fillRect/>
                </a:stretch>
              </p:blipFill>
              <p:spPr>
                <a:xfrm>
                  <a:off x="2396885" y="1856969"/>
                  <a:ext cx="110880" cy="2890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2" name="Ink 11">
                  <a:extLst>
                    <a:ext uri="{FF2B5EF4-FFF2-40B4-BE49-F238E27FC236}">
                      <a16:creationId xmlns:a16="http://schemas.microsoft.com/office/drawing/2014/main" id="{11E74BC2-7C13-1443-2DBB-3FA59281DF6B}"/>
                    </a:ext>
                  </a:extLst>
                </p14:cNvPr>
                <p14:cNvContentPartPr/>
                <p14:nvPr/>
              </p14:nvContentPartPr>
              <p14:xfrm>
                <a:off x="2574725" y="1764809"/>
                <a:ext cx="31680" cy="231840"/>
              </p14:xfrm>
            </p:contentPart>
          </mc:Choice>
          <mc:Fallback xmlns="">
            <p:pic>
              <p:nvPicPr>
                <p:cNvPr id="12" name="Ink 11">
                  <a:extLst>
                    <a:ext uri="{FF2B5EF4-FFF2-40B4-BE49-F238E27FC236}">
                      <a16:creationId xmlns:a16="http://schemas.microsoft.com/office/drawing/2014/main" id="{11E74BC2-7C13-1443-2DBB-3FA59281DF6B}"/>
                    </a:ext>
                  </a:extLst>
                </p:cNvPr>
                <p:cNvPicPr/>
                <p:nvPr/>
              </p:nvPicPr>
              <p:blipFill>
                <a:blip r:embed="rId19"/>
                <a:stretch>
                  <a:fillRect/>
                </a:stretch>
              </p:blipFill>
              <p:spPr>
                <a:xfrm>
                  <a:off x="2566085" y="1756169"/>
                  <a:ext cx="49320" cy="2494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3" name="Ink 12">
                  <a:extLst>
                    <a:ext uri="{FF2B5EF4-FFF2-40B4-BE49-F238E27FC236}">
                      <a16:creationId xmlns:a16="http://schemas.microsoft.com/office/drawing/2014/main" id="{C41B05D3-78F2-6B97-05D2-35C1EAACB31E}"/>
                    </a:ext>
                  </a:extLst>
                </p14:cNvPr>
                <p14:cNvContentPartPr/>
                <p14:nvPr/>
              </p14:nvContentPartPr>
              <p14:xfrm>
                <a:off x="2674085" y="1891529"/>
                <a:ext cx="19440" cy="92520"/>
              </p14:xfrm>
            </p:contentPart>
          </mc:Choice>
          <mc:Fallback xmlns="">
            <p:pic>
              <p:nvPicPr>
                <p:cNvPr id="13" name="Ink 12">
                  <a:extLst>
                    <a:ext uri="{FF2B5EF4-FFF2-40B4-BE49-F238E27FC236}">
                      <a16:creationId xmlns:a16="http://schemas.microsoft.com/office/drawing/2014/main" id="{C41B05D3-78F2-6B97-05D2-35C1EAACB31E}"/>
                    </a:ext>
                  </a:extLst>
                </p:cNvPr>
                <p:cNvPicPr/>
                <p:nvPr/>
              </p:nvPicPr>
              <p:blipFill>
                <a:blip r:embed="rId21"/>
                <a:stretch>
                  <a:fillRect/>
                </a:stretch>
              </p:blipFill>
              <p:spPr>
                <a:xfrm>
                  <a:off x="2665085" y="1882529"/>
                  <a:ext cx="37080" cy="1101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4" name="Ink 13">
                  <a:extLst>
                    <a:ext uri="{FF2B5EF4-FFF2-40B4-BE49-F238E27FC236}">
                      <a16:creationId xmlns:a16="http://schemas.microsoft.com/office/drawing/2014/main" id="{927ADA1D-2E0B-971D-C79B-08A25DA0F2AF}"/>
                    </a:ext>
                  </a:extLst>
                </p14:cNvPr>
                <p14:cNvContentPartPr/>
                <p14:nvPr/>
              </p14:nvContentPartPr>
              <p14:xfrm>
                <a:off x="2692805" y="1765889"/>
                <a:ext cx="25560" cy="29880"/>
              </p14:xfrm>
            </p:contentPart>
          </mc:Choice>
          <mc:Fallback xmlns="">
            <p:pic>
              <p:nvPicPr>
                <p:cNvPr id="14" name="Ink 13">
                  <a:extLst>
                    <a:ext uri="{FF2B5EF4-FFF2-40B4-BE49-F238E27FC236}">
                      <a16:creationId xmlns:a16="http://schemas.microsoft.com/office/drawing/2014/main" id="{927ADA1D-2E0B-971D-C79B-08A25DA0F2AF}"/>
                    </a:ext>
                  </a:extLst>
                </p:cNvPr>
                <p:cNvPicPr/>
                <p:nvPr/>
              </p:nvPicPr>
              <p:blipFill>
                <a:blip r:embed="rId23"/>
                <a:stretch>
                  <a:fillRect/>
                </a:stretch>
              </p:blipFill>
              <p:spPr>
                <a:xfrm>
                  <a:off x="2683805" y="1757249"/>
                  <a:ext cx="43200" cy="475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5" name="Ink 14">
                  <a:extLst>
                    <a:ext uri="{FF2B5EF4-FFF2-40B4-BE49-F238E27FC236}">
                      <a16:creationId xmlns:a16="http://schemas.microsoft.com/office/drawing/2014/main" id="{B06D2147-2EC8-462F-4A83-3F85284E8CA5}"/>
                    </a:ext>
                  </a:extLst>
                </p14:cNvPr>
                <p14:cNvContentPartPr/>
                <p14:nvPr/>
              </p14:nvContentPartPr>
              <p14:xfrm>
                <a:off x="2755445" y="1865969"/>
                <a:ext cx="141480" cy="96480"/>
              </p14:xfrm>
            </p:contentPart>
          </mc:Choice>
          <mc:Fallback xmlns="">
            <p:pic>
              <p:nvPicPr>
                <p:cNvPr id="15" name="Ink 14">
                  <a:extLst>
                    <a:ext uri="{FF2B5EF4-FFF2-40B4-BE49-F238E27FC236}">
                      <a16:creationId xmlns:a16="http://schemas.microsoft.com/office/drawing/2014/main" id="{B06D2147-2EC8-462F-4A83-3F85284E8CA5}"/>
                    </a:ext>
                  </a:extLst>
                </p:cNvPr>
                <p:cNvPicPr/>
                <p:nvPr/>
              </p:nvPicPr>
              <p:blipFill>
                <a:blip r:embed="rId25"/>
                <a:stretch>
                  <a:fillRect/>
                </a:stretch>
              </p:blipFill>
              <p:spPr>
                <a:xfrm>
                  <a:off x="2746445" y="1856969"/>
                  <a:ext cx="159120" cy="1141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6" name="Ink 15">
                  <a:extLst>
                    <a:ext uri="{FF2B5EF4-FFF2-40B4-BE49-F238E27FC236}">
                      <a16:creationId xmlns:a16="http://schemas.microsoft.com/office/drawing/2014/main" id="{F5D1FBA8-3042-73AB-2DB7-84D928853D29}"/>
                    </a:ext>
                  </a:extLst>
                </p14:cNvPr>
                <p14:cNvContentPartPr/>
                <p14:nvPr/>
              </p14:nvContentPartPr>
              <p14:xfrm>
                <a:off x="2954525" y="1829249"/>
                <a:ext cx="151560" cy="431640"/>
              </p14:xfrm>
            </p:contentPart>
          </mc:Choice>
          <mc:Fallback xmlns="">
            <p:pic>
              <p:nvPicPr>
                <p:cNvPr id="16" name="Ink 15">
                  <a:extLst>
                    <a:ext uri="{FF2B5EF4-FFF2-40B4-BE49-F238E27FC236}">
                      <a16:creationId xmlns:a16="http://schemas.microsoft.com/office/drawing/2014/main" id="{F5D1FBA8-3042-73AB-2DB7-84D928853D29}"/>
                    </a:ext>
                  </a:extLst>
                </p:cNvPr>
                <p:cNvPicPr/>
                <p:nvPr/>
              </p:nvPicPr>
              <p:blipFill>
                <a:blip r:embed="rId27"/>
                <a:stretch>
                  <a:fillRect/>
                </a:stretch>
              </p:blipFill>
              <p:spPr>
                <a:xfrm>
                  <a:off x="2945885" y="1820609"/>
                  <a:ext cx="169200" cy="4492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9" name="Ink 18">
                  <a:extLst>
                    <a:ext uri="{FF2B5EF4-FFF2-40B4-BE49-F238E27FC236}">
                      <a16:creationId xmlns:a16="http://schemas.microsoft.com/office/drawing/2014/main" id="{B3C304AF-7255-DA2B-10E9-3756484B8FC8}"/>
                    </a:ext>
                  </a:extLst>
                </p14:cNvPr>
                <p14:cNvContentPartPr/>
                <p14:nvPr/>
              </p14:nvContentPartPr>
              <p14:xfrm>
                <a:off x="895685" y="2417489"/>
                <a:ext cx="211320" cy="317160"/>
              </p14:xfrm>
            </p:contentPart>
          </mc:Choice>
          <mc:Fallback xmlns="">
            <p:pic>
              <p:nvPicPr>
                <p:cNvPr id="19" name="Ink 18">
                  <a:extLst>
                    <a:ext uri="{FF2B5EF4-FFF2-40B4-BE49-F238E27FC236}">
                      <a16:creationId xmlns:a16="http://schemas.microsoft.com/office/drawing/2014/main" id="{B3C304AF-7255-DA2B-10E9-3756484B8FC8}"/>
                    </a:ext>
                  </a:extLst>
                </p:cNvPr>
                <p:cNvPicPr/>
                <p:nvPr/>
              </p:nvPicPr>
              <p:blipFill>
                <a:blip r:embed="rId29"/>
                <a:stretch>
                  <a:fillRect/>
                </a:stretch>
              </p:blipFill>
              <p:spPr>
                <a:xfrm>
                  <a:off x="886685" y="2408849"/>
                  <a:ext cx="228960" cy="3348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0" name="Ink 19">
                  <a:extLst>
                    <a:ext uri="{FF2B5EF4-FFF2-40B4-BE49-F238E27FC236}">
                      <a16:creationId xmlns:a16="http://schemas.microsoft.com/office/drawing/2014/main" id="{542AB40E-86B9-293A-3988-703B5340E73A}"/>
                    </a:ext>
                  </a:extLst>
                </p14:cNvPr>
                <p14:cNvContentPartPr/>
                <p14:nvPr/>
              </p14:nvContentPartPr>
              <p14:xfrm>
                <a:off x="1121045" y="2485889"/>
                <a:ext cx="177480" cy="161280"/>
              </p14:xfrm>
            </p:contentPart>
          </mc:Choice>
          <mc:Fallback xmlns="">
            <p:pic>
              <p:nvPicPr>
                <p:cNvPr id="20" name="Ink 19">
                  <a:extLst>
                    <a:ext uri="{FF2B5EF4-FFF2-40B4-BE49-F238E27FC236}">
                      <a16:creationId xmlns:a16="http://schemas.microsoft.com/office/drawing/2014/main" id="{542AB40E-86B9-293A-3988-703B5340E73A}"/>
                    </a:ext>
                  </a:extLst>
                </p:cNvPr>
                <p:cNvPicPr/>
                <p:nvPr/>
              </p:nvPicPr>
              <p:blipFill>
                <a:blip r:embed="rId31"/>
                <a:stretch>
                  <a:fillRect/>
                </a:stretch>
              </p:blipFill>
              <p:spPr>
                <a:xfrm>
                  <a:off x="1112045" y="2476889"/>
                  <a:ext cx="195120" cy="1789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1" name="Ink 20">
                  <a:extLst>
                    <a:ext uri="{FF2B5EF4-FFF2-40B4-BE49-F238E27FC236}">
                      <a16:creationId xmlns:a16="http://schemas.microsoft.com/office/drawing/2014/main" id="{5CAA7061-9389-0703-21C7-ED5B48934B74}"/>
                    </a:ext>
                  </a:extLst>
                </p14:cNvPr>
                <p14:cNvContentPartPr/>
                <p14:nvPr/>
              </p14:nvContentPartPr>
              <p14:xfrm>
                <a:off x="1329845" y="2466809"/>
                <a:ext cx="111240" cy="169560"/>
              </p14:xfrm>
            </p:contentPart>
          </mc:Choice>
          <mc:Fallback xmlns="">
            <p:pic>
              <p:nvPicPr>
                <p:cNvPr id="21" name="Ink 20">
                  <a:extLst>
                    <a:ext uri="{FF2B5EF4-FFF2-40B4-BE49-F238E27FC236}">
                      <a16:creationId xmlns:a16="http://schemas.microsoft.com/office/drawing/2014/main" id="{5CAA7061-9389-0703-21C7-ED5B48934B74}"/>
                    </a:ext>
                  </a:extLst>
                </p:cNvPr>
                <p:cNvPicPr/>
                <p:nvPr/>
              </p:nvPicPr>
              <p:blipFill>
                <a:blip r:embed="rId33"/>
                <a:stretch>
                  <a:fillRect/>
                </a:stretch>
              </p:blipFill>
              <p:spPr>
                <a:xfrm>
                  <a:off x="1320845" y="2458169"/>
                  <a:ext cx="128880" cy="1872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2" name="Ink 21">
                  <a:extLst>
                    <a:ext uri="{FF2B5EF4-FFF2-40B4-BE49-F238E27FC236}">
                      <a16:creationId xmlns:a16="http://schemas.microsoft.com/office/drawing/2014/main" id="{FB35445D-2298-526E-A851-6ECCCCC1565A}"/>
                    </a:ext>
                  </a:extLst>
                </p14:cNvPr>
                <p14:cNvContentPartPr/>
                <p14:nvPr/>
              </p14:nvContentPartPr>
              <p14:xfrm>
                <a:off x="1393565" y="2465729"/>
                <a:ext cx="316080" cy="415440"/>
              </p14:xfrm>
            </p:contentPart>
          </mc:Choice>
          <mc:Fallback xmlns="">
            <p:pic>
              <p:nvPicPr>
                <p:cNvPr id="22" name="Ink 21">
                  <a:extLst>
                    <a:ext uri="{FF2B5EF4-FFF2-40B4-BE49-F238E27FC236}">
                      <a16:creationId xmlns:a16="http://schemas.microsoft.com/office/drawing/2014/main" id="{FB35445D-2298-526E-A851-6ECCCCC1565A}"/>
                    </a:ext>
                  </a:extLst>
                </p:cNvPr>
                <p:cNvPicPr/>
                <p:nvPr/>
              </p:nvPicPr>
              <p:blipFill>
                <a:blip r:embed="rId35"/>
                <a:stretch>
                  <a:fillRect/>
                </a:stretch>
              </p:blipFill>
              <p:spPr>
                <a:xfrm>
                  <a:off x="1384925" y="2456729"/>
                  <a:ext cx="333720" cy="43308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3" name="Ink 22">
                  <a:extLst>
                    <a:ext uri="{FF2B5EF4-FFF2-40B4-BE49-F238E27FC236}">
                      <a16:creationId xmlns:a16="http://schemas.microsoft.com/office/drawing/2014/main" id="{A207CF22-516F-AA85-4F45-A0AA77BDF262}"/>
                    </a:ext>
                  </a:extLst>
                </p14:cNvPr>
                <p14:cNvContentPartPr/>
                <p14:nvPr/>
              </p14:nvContentPartPr>
              <p14:xfrm>
                <a:off x="1830965" y="2267369"/>
                <a:ext cx="136440" cy="354960"/>
              </p14:xfrm>
            </p:contentPart>
          </mc:Choice>
          <mc:Fallback xmlns="">
            <p:pic>
              <p:nvPicPr>
                <p:cNvPr id="23" name="Ink 22">
                  <a:extLst>
                    <a:ext uri="{FF2B5EF4-FFF2-40B4-BE49-F238E27FC236}">
                      <a16:creationId xmlns:a16="http://schemas.microsoft.com/office/drawing/2014/main" id="{A207CF22-516F-AA85-4F45-A0AA77BDF262}"/>
                    </a:ext>
                  </a:extLst>
                </p:cNvPr>
                <p:cNvPicPr/>
                <p:nvPr/>
              </p:nvPicPr>
              <p:blipFill>
                <a:blip r:embed="rId37"/>
                <a:stretch>
                  <a:fillRect/>
                </a:stretch>
              </p:blipFill>
              <p:spPr>
                <a:xfrm>
                  <a:off x="1822325" y="2258729"/>
                  <a:ext cx="154080" cy="3726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4" name="Ink 23">
                  <a:extLst>
                    <a:ext uri="{FF2B5EF4-FFF2-40B4-BE49-F238E27FC236}">
                      <a16:creationId xmlns:a16="http://schemas.microsoft.com/office/drawing/2014/main" id="{C5E2C633-025D-0B0E-301C-632BBB756753}"/>
                    </a:ext>
                  </a:extLst>
                </p14:cNvPr>
                <p14:cNvContentPartPr/>
                <p14:nvPr/>
              </p14:nvContentPartPr>
              <p14:xfrm>
                <a:off x="2044445" y="2417849"/>
                <a:ext cx="307080" cy="132120"/>
              </p14:xfrm>
            </p:contentPart>
          </mc:Choice>
          <mc:Fallback xmlns="">
            <p:pic>
              <p:nvPicPr>
                <p:cNvPr id="24" name="Ink 23">
                  <a:extLst>
                    <a:ext uri="{FF2B5EF4-FFF2-40B4-BE49-F238E27FC236}">
                      <a16:creationId xmlns:a16="http://schemas.microsoft.com/office/drawing/2014/main" id="{C5E2C633-025D-0B0E-301C-632BBB756753}"/>
                    </a:ext>
                  </a:extLst>
                </p:cNvPr>
                <p:cNvPicPr/>
                <p:nvPr/>
              </p:nvPicPr>
              <p:blipFill>
                <a:blip r:embed="rId39"/>
                <a:stretch>
                  <a:fillRect/>
                </a:stretch>
              </p:blipFill>
              <p:spPr>
                <a:xfrm>
                  <a:off x="2035805" y="2408849"/>
                  <a:ext cx="324720" cy="14976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5" name="Ink 24">
                  <a:extLst>
                    <a:ext uri="{FF2B5EF4-FFF2-40B4-BE49-F238E27FC236}">
                      <a16:creationId xmlns:a16="http://schemas.microsoft.com/office/drawing/2014/main" id="{B4BE28BC-FF7C-92E2-5C32-CA14227594EC}"/>
                    </a:ext>
                  </a:extLst>
                </p14:cNvPr>
                <p14:cNvContentPartPr/>
                <p14:nvPr/>
              </p14:nvContentPartPr>
              <p14:xfrm>
                <a:off x="2373485" y="2291129"/>
                <a:ext cx="138960" cy="239400"/>
              </p14:xfrm>
            </p:contentPart>
          </mc:Choice>
          <mc:Fallback xmlns="">
            <p:pic>
              <p:nvPicPr>
                <p:cNvPr id="25" name="Ink 24">
                  <a:extLst>
                    <a:ext uri="{FF2B5EF4-FFF2-40B4-BE49-F238E27FC236}">
                      <a16:creationId xmlns:a16="http://schemas.microsoft.com/office/drawing/2014/main" id="{B4BE28BC-FF7C-92E2-5C32-CA14227594EC}"/>
                    </a:ext>
                  </a:extLst>
                </p:cNvPr>
                <p:cNvPicPr/>
                <p:nvPr/>
              </p:nvPicPr>
              <p:blipFill>
                <a:blip r:embed="rId41"/>
                <a:stretch>
                  <a:fillRect/>
                </a:stretch>
              </p:blipFill>
              <p:spPr>
                <a:xfrm>
                  <a:off x="2364845" y="2282489"/>
                  <a:ext cx="156600" cy="25704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6" name="Ink 25">
                  <a:extLst>
                    <a:ext uri="{FF2B5EF4-FFF2-40B4-BE49-F238E27FC236}">
                      <a16:creationId xmlns:a16="http://schemas.microsoft.com/office/drawing/2014/main" id="{8B063B40-4847-213C-4CB5-3F7856E9D5C2}"/>
                    </a:ext>
                  </a:extLst>
                </p14:cNvPr>
                <p14:cNvContentPartPr/>
                <p14:nvPr/>
              </p14:nvContentPartPr>
              <p14:xfrm>
                <a:off x="2567525" y="2409569"/>
                <a:ext cx="31680" cy="95400"/>
              </p14:xfrm>
            </p:contentPart>
          </mc:Choice>
          <mc:Fallback xmlns="">
            <p:pic>
              <p:nvPicPr>
                <p:cNvPr id="26" name="Ink 25">
                  <a:extLst>
                    <a:ext uri="{FF2B5EF4-FFF2-40B4-BE49-F238E27FC236}">
                      <a16:creationId xmlns:a16="http://schemas.microsoft.com/office/drawing/2014/main" id="{8B063B40-4847-213C-4CB5-3F7856E9D5C2}"/>
                    </a:ext>
                  </a:extLst>
                </p:cNvPr>
                <p:cNvPicPr/>
                <p:nvPr/>
              </p:nvPicPr>
              <p:blipFill>
                <a:blip r:embed="rId43"/>
                <a:stretch>
                  <a:fillRect/>
                </a:stretch>
              </p:blipFill>
              <p:spPr>
                <a:xfrm>
                  <a:off x="2558885" y="2400929"/>
                  <a:ext cx="49320" cy="11304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7" name="Ink 26">
                  <a:extLst>
                    <a:ext uri="{FF2B5EF4-FFF2-40B4-BE49-F238E27FC236}">
                      <a16:creationId xmlns:a16="http://schemas.microsoft.com/office/drawing/2014/main" id="{C7466F10-360A-4A55-3CC8-D4D3C4803CEF}"/>
                    </a:ext>
                  </a:extLst>
                </p14:cNvPr>
                <p14:cNvContentPartPr/>
                <p14:nvPr/>
              </p14:nvContentPartPr>
              <p14:xfrm>
                <a:off x="2598485" y="2302649"/>
                <a:ext cx="25920" cy="64800"/>
              </p14:xfrm>
            </p:contentPart>
          </mc:Choice>
          <mc:Fallback xmlns="">
            <p:pic>
              <p:nvPicPr>
                <p:cNvPr id="27" name="Ink 26">
                  <a:extLst>
                    <a:ext uri="{FF2B5EF4-FFF2-40B4-BE49-F238E27FC236}">
                      <a16:creationId xmlns:a16="http://schemas.microsoft.com/office/drawing/2014/main" id="{C7466F10-360A-4A55-3CC8-D4D3C4803CEF}"/>
                    </a:ext>
                  </a:extLst>
                </p:cNvPr>
                <p:cNvPicPr/>
                <p:nvPr/>
              </p:nvPicPr>
              <p:blipFill>
                <a:blip r:embed="rId45"/>
                <a:stretch>
                  <a:fillRect/>
                </a:stretch>
              </p:blipFill>
              <p:spPr>
                <a:xfrm>
                  <a:off x="2589485" y="2294009"/>
                  <a:ext cx="43560" cy="8244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28" name="Ink 27">
                  <a:extLst>
                    <a:ext uri="{FF2B5EF4-FFF2-40B4-BE49-F238E27FC236}">
                      <a16:creationId xmlns:a16="http://schemas.microsoft.com/office/drawing/2014/main" id="{B3123E9D-2908-BFEC-89AE-5B18ACCE8B0F}"/>
                    </a:ext>
                  </a:extLst>
                </p14:cNvPr>
                <p14:cNvContentPartPr/>
                <p14:nvPr/>
              </p14:nvContentPartPr>
              <p14:xfrm>
                <a:off x="2660045" y="2362049"/>
                <a:ext cx="170280" cy="137520"/>
              </p14:xfrm>
            </p:contentPart>
          </mc:Choice>
          <mc:Fallback xmlns="">
            <p:pic>
              <p:nvPicPr>
                <p:cNvPr id="28" name="Ink 27">
                  <a:extLst>
                    <a:ext uri="{FF2B5EF4-FFF2-40B4-BE49-F238E27FC236}">
                      <a16:creationId xmlns:a16="http://schemas.microsoft.com/office/drawing/2014/main" id="{B3123E9D-2908-BFEC-89AE-5B18ACCE8B0F}"/>
                    </a:ext>
                  </a:extLst>
                </p:cNvPr>
                <p:cNvPicPr/>
                <p:nvPr/>
              </p:nvPicPr>
              <p:blipFill>
                <a:blip r:embed="rId47"/>
                <a:stretch>
                  <a:fillRect/>
                </a:stretch>
              </p:blipFill>
              <p:spPr>
                <a:xfrm>
                  <a:off x="2651045" y="2353409"/>
                  <a:ext cx="187920" cy="15516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29" name="Ink 28">
                  <a:extLst>
                    <a:ext uri="{FF2B5EF4-FFF2-40B4-BE49-F238E27FC236}">
                      <a16:creationId xmlns:a16="http://schemas.microsoft.com/office/drawing/2014/main" id="{F415E560-3049-B733-25C7-0E8276A88B6D}"/>
                    </a:ext>
                  </a:extLst>
                </p14:cNvPr>
                <p14:cNvContentPartPr/>
                <p14:nvPr/>
              </p14:nvContentPartPr>
              <p14:xfrm>
                <a:off x="2897645" y="2324609"/>
                <a:ext cx="223920" cy="438840"/>
              </p14:xfrm>
            </p:contentPart>
          </mc:Choice>
          <mc:Fallback xmlns="">
            <p:pic>
              <p:nvPicPr>
                <p:cNvPr id="29" name="Ink 28">
                  <a:extLst>
                    <a:ext uri="{FF2B5EF4-FFF2-40B4-BE49-F238E27FC236}">
                      <a16:creationId xmlns:a16="http://schemas.microsoft.com/office/drawing/2014/main" id="{F415E560-3049-B733-25C7-0E8276A88B6D}"/>
                    </a:ext>
                  </a:extLst>
                </p:cNvPr>
                <p:cNvPicPr/>
                <p:nvPr/>
              </p:nvPicPr>
              <p:blipFill>
                <a:blip r:embed="rId49"/>
                <a:stretch>
                  <a:fillRect/>
                </a:stretch>
              </p:blipFill>
              <p:spPr>
                <a:xfrm>
                  <a:off x="2888645" y="2315969"/>
                  <a:ext cx="241560" cy="45648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1" name="Ink 30">
                  <a:extLst>
                    <a:ext uri="{FF2B5EF4-FFF2-40B4-BE49-F238E27FC236}">
                      <a16:creationId xmlns:a16="http://schemas.microsoft.com/office/drawing/2014/main" id="{7B861895-B310-3538-E906-19438E1D648E}"/>
                    </a:ext>
                  </a:extLst>
                </p14:cNvPr>
                <p14:cNvContentPartPr/>
                <p14:nvPr/>
              </p14:nvContentPartPr>
              <p14:xfrm>
                <a:off x="4761725" y="1626569"/>
                <a:ext cx="2025360" cy="1224720"/>
              </p14:xfrm>
            </p:contentPart>
          </mc:Choice>
          <mc:Fallback xmlns="">
            <p:pic>
              <p:nvPicPr>
                <p:cNvPr id="31" name="Ink 30">
                  <a:extLst>
                    <a:ext uri="{FF2B5EF4-FFF2-40B4-BE49-F238E27FC236}">
                      <a16:creationId xmlns:a16="http://schemas.microsoft.com/office/drawing/2014/main" id="{7B861895-B310-3538-E906-19438E1D648E}"/>
                    </a:ext>
                  </a:extLst>
                </p:cNvPr>
                <p:cNvPicPr/>
                <p:nvPr/>
              </p:nvPicPr>
              <p:blipFill>
                <a:blip r:embed="rId51"/>
                <a:stretch>
                  <a:fillRect/>
                </a:stretch>
              </p:blipFill>
              <p:spPr>
                <a:xfrm>
                  <a:off x="4752725" y="1617929"/>
                  <a:ext cx="2043000" cy="124236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2" name="Ink 31">
                  <a:extLst>
                    <a:ext uri="{FF2B5EF4-FFF2-40B4-BE49-F238E27FC236}">
                      <a16:creationId xmlns:a16="http://schemas.microsoft.com/office/drawing/2014/main" id="{A76C3B0B-85C6-92F2-3137-84531918481F}"/>
                    </a:ext>
                  </a:extLst>
                </p14:cNvPr>
                <p14:cNvContentPartPr/>
                <p14:nvPr/>
              </p14:nvContentPartPr>
              <p14:xfrm>
                <a:off x="5543645" y="2023649"/>
                <a:ext cx="286200" cy="362520"/>
              </p14:xfrm>
            </p:contentPart>
          </mc:Choice>
          <mc:Fallback xmlns="">
            <p:pic>
              <p:nvPicPr>
                <p:cNvPr id="32" name="Ink 31">
                  <a:extLst>
                    <a:ext uri="{FF2B5EF4-FFF2-40B4-BE49-F238E27FC236}">
                      <a16:creationId xmlns:a16="http://schemas.microsoft.com/office/drawing/2014/main" id="{A76C3B0B-85C6-92F2-3137-84531918481F}"/>
                    </a:ext>
                  </a:extLst>
                </p:cNvPr>
                <p:cNvPicPr/>
                <p:nvPr/>
              </p:nvPicPr>
              <p:blipFill>
                <a:blip r:embed="rId53"/>
                <a:stretch>
                  <a:fillRect/>
                </a:stretch>
              </p:blipFill>
              <p:spPr>
                <a:xfrm>
                  <a:off x="5534645" y="2014649"/>
                  <a:ext cx="303840" cy="38016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3" name="Ink 32">
                  <a:extLst>
                    <a:ext uri="{FF2B5EF4-FFF2-40B4-BE49-F238E27FC236}">
                      <a16:creationId xmlns:a16="http://schemas.microsoft.com/office/drawing/2014/main" id="{8BAB3782-4B68-0923-3577-476A71D17D0B}"/>
                    </a:ext>
                  </a:extLst>
                </p14:cNvPr>
                <p14:cNvContentPartPr/>
                <p14:nvPr/>
              </p14:nvContentPartPr>
              <p14:xfrm>
                <a:off x="5925245" y="2115449"/>
                <a:ext cx="206640" cy="227520"/>
              </p14:xfrm>
            </p:contentPart>
          </mc:Choice>
          <mc:Fallback xmlns="">
            <p:pic>
              <p:nvPicPr>
                <p:cNvPr id="33" name="Ink 32">
                  <a:extLst>
                    <a:ext uri="{FF2B5EF4-FFF2-40B4-BE49-F238E27FC236}">
                      <a16:creationId xmlns:a16="http://schemas.microsoft.com/office/drawing/2014/main" id="{8BAB3782-4B68-0923-3577-476A71D17D0B}"/>
                    </a:ext>
                  </a:extLst>
                </p:cNvPr>
                <p:cNvPicPr/>
                <p:nvPr/>
              </p:nvPicPr>
              <p:blipFill>
                <a:blip r:embed="rId55"/>
                <a:stretch>
                  <a:fillRect/>
                </a:stretch>
              </p:blipFill>
              <p:spPr>
                <a:xfrm>
                  <a:off x="5916245" y="2106809"/>
                  <a:ext cx="224280" cy="24516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34" name="Ink 33">
                  <a:extLst>
                    <a:ext uri="{FF2B5EF4-FFF2-40B4-BE49-F238E27FC236}">
                      <a16:creationId xmlns:a16="http://schemas.microsoft.com/office/drawing/2014/main" id="{214DF83F-EF98-0118-2E4A-8CC179B16DF3}"/>
                    </a:ext>
                  </a:extLst>
                </p14:cNvPr>
                <p14:cNvContentPartPr/>
                <p14:nvPr/>
              </p14:nvContentPartPr>
              <p14:xfrm>
                <a:off x="9535325" y="2347289"/>
                <a:ext cx="1640520" cy="1112400"/>
              </p14:xfrm>
            </p:contentPart>
          </mc:Choice>
          <mc:Fallback xmlns="">
            <p:pic>
              <p:nvPicPr>
                <p:cNvPr id="34" name="Ink 33">
                  <a:extLst>
                    <a:ext uri="{FF2B5EF4-FFF2-40B4-BE49-F238E27FC236}">
                      <a16:creationId xmlns:a16="http://schemas.microsoft.com/office/drawing/2014/main" id="{214DF83F-EF98-0118-2E4A-8CC179B16DF3}"/>
                    </a:ext>
                  </a:extLst>
                </p:cNvPr>
                <p:cNvPicPr/>
                <p:nvPr/>
              </p:nvPicPr>
              <p:blipFill>
                <a:blip r:embed="rId57"/>
                <a:stretch>
                  <a:fillRect/>
                </a:stretch>
              </p:blipFill>
              <p:spPr>
                <a:xfrm>
                  <a:off x="9526325" y="2338649"/>
                  <a:ext cx="1658160" cy="113004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35" name="Ink 34">
                  <a:extLst>
                    <a:ext uri="{FF2B5EF4-FFF2-40B4-BE49-F238E27FC236}">
                      <a16:creationId xmlns:a16="http://schemas.microsoft.com/office/drawing/2014/main" id="{31A89060-CA44-872B-4D33-9DC31AC63BA3}"/>
                    </a:ext>
                  </a:extLst>
                </p14:cNvPr>
                <p14:cNvContentPartPr/>
                <p14:nvPr/>
              </p14:nvContentPartPr>
              <p14:xfrm>
                <a:off x="10015925" y="2735729"/>
                <a:ext cx="199440" cy="358560"/>
              </p14:xfrm>
            </p:contentPart>
          </mc:Choice>
          <mc:Fallback xmlns="">
            <p:pic>
              <p:nvPicPr>
                <p:cNvPr id="35" name="Ink 34">
                  <a:extLst>
                    <a:ext uri="{FF2B5EF4-FFF2-40B4-BE49-F238E27FC236}">
                      <a16:creationId xmlns:a16="http://schemas.microsoft.com/office/drawing/2014/main" id="{31A89060-CA44-872B-4D33-9DC31AC63BA3}"/>
                    </a:ext>
                  </a:extLst>
                </p:cNvPr>
                <p:cNvPicPr/>
                <p:nvPr/>
              </p:nvPicPr>
              <p:blipFill>
                <a:blip r:embed="rId59"/>
                <a:stretch>
                  <a:fillRect/>
                </a:stretch>
              </p:blipFill>
              <p:spPr>
                <a:xfrm>
                  <a:off x="10006925" y="2727089"/>
                  <a:ext cx="217080" cy="37620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36" name="Ink 35">
                  <a:extLst>
                    <a:ext uri="{FF2B5EF4-FFF2-40B4-BE49-F238E27FC236}">
                      <a16:creationId xmlns:a16="http://schemas.microsoft.com/office/drawing/2014/main" id="{5A447147-D730-AF95-7FC2-C69204F8E162}"/>
                    </a:ext>
                  </a:extLst>
                </p14:cNvPr>
                <p14:cNvContentPartPr/>
                <p14:nvPr/>
              </p14:nvContentPartPr>
              <p14:xfrm>
                <a:off x="10269365" y="2902409"/>
                <a:ext cx="142200" cy="203400"/>
              </p14:xfrm>
            </p:contentPart>
          </mc:Choice>
          <mc:Fallback xmlns="">
            <p:pic>
              <p:nvPicPr>
                <p:cNvPr id="36" name="Ink 35">
                  <a:extLst>
                    <a:ext uri="{FF2B5EF4-FFF2-40B4-BE49-F238E27FC236}">
                      <a16:creationId xmlns:a16="http://schemas.microsoft.com/office/drawing/2014/main" id="{5A447147-D730-AF95-7FC2-C69204F8E162}"/>
                    </a:ext>
                  </a:extLst>
                </p:cNvPr>
                <p:cNvPicPr/>
                <p:nvPr/>
              </p:nvPicPr>
              <p:blipFill>
                <a:blip r:embed="rId61"/>
                <a:stretch>
                  <a:fillRect/>
                </a:stretch>
              </p:blipFill>
              <p:spPr>
                <a:xfrm>
                  <a:off x="10260725" y="2893409"/>
                  <a:ext cx="159840" cy="22104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37" name="Ink 36">
                  <a:extLst>
                    <a:ext uri="{FF2B5EF4-FFF2-40B4-BE49-F238E27FC236}">
                      <a16:creationId xmlns:a16="http://schemas.microsoft.com/office/drawing/2014/main" id="{BB7F4247-182F-5D2E-EF0C-4B24666FA5CA}"/>
                    </a:ext>
                  </a:extLst>
                </p14:cNvPr>
                <p14:cNvContentPartPr/>
                <p14:nvPr/>
              </p14:nvContentPartPr>
              <p14:xfrm>
                <a:off x="10490405" y="3131369"/>
                <a:ext cx="218880" cy="26280"/>
              </p14:xfrm>
            </p:contentPart>
          </mc:Choice>
          <mc:Fallback xmlns="">
            <p:pic>
              <p:nvPicPr>
                <p:cNvPr id="37" name="Ink 36">
                  <a:extLst>
                    <a:ext uri="{FF2B5EF4-FFF2-40B4-BE49-F238E27FC236}">
                      <a16:creationId xmlns:a16="http://schemas.microsoft.com/office/drawing/2014/main" id="{BB7F4247-182F-5D2E-EF0C-4B24666FA5CA}"/>
                    </a:ext>
                  </a:extLst>
                </p:cNvPr>
                <p:cNvPicPr/>
                <p:nvPr/>
              </p:nvPicPr>
              <p:blipFill>
                <a:blip r:embed="rId63"/>
                <a:stretch>
                  <a:fillRect/>
                </a:stretch>
              </p:blipFill>
              <p:spPr>
                <a:xfrm>
                  <a:off x="10481405" y="3122369"/>
                  <a:ext cx="236520" cy="4392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38" name="Ink 37">
                  <a:extLst>
                    <a:ext uri="{FF2B5EF4-FFF2-40B4-BE49-F238E27FC236}">
                      <a16:creationId xmlns:a16="http://schemas.microsoft.com/office/drawing/2014/main" id="{B713DD77-DABD-02E1-0189-47FF2A6D817B}"/>
                    </a:ext>
                  </a:extLst>
                </p14:cNvPr>
                <p14:cNvContentPartPr/>
                <p14:nvPr/>
              </p14:nvContentPartPr>
              <p14:xfrm>
                <a:off x="10734485" y="2858849"/>
                <a:ext cx="19440" cy="265320"/>
              </p14:xfrm>
            </p:contentPart>
          </mc:Choice>
          <mc:Fallback xmlns="">
            <p:pic>
              <p:nvPicPr>
                <p:cNvPr id="38" name="Ink 37">
                  <a:extLst>
                    <a:ext uri="{FF2B5EF4-FFF2-40B4-BE49-F238E27FC236}">
                      <a16:creationId xmlns:a16="http://schemas.microsoft.com/office/drawing/2014/main" id="{B713DD77-DABD-02E1-0189-47FF2A6D817B}"/>
                    </a:ext>
                  </a:extLst>
                </p:cNvPr>
                <p:cNvPicPr/>
                <p:nvPr/>
              </p:nvPicPr>
              <p:blipFill>
                <a:blip r:embed="rId65"/>
                <a:stretch>
                  <a:fillRect/>
                </a:stretch>
              </p:blipFill>
              <p:spPr>
                <a:xfrm>
                  <a:off x="10725845" y="2850209"/>
                  <a:ext cx="37080" cy="28296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39" name="Ink 38">
                  <a:extLst>
                    <a:ext uri="{FF2B5EF4-FFF2-40B4-BE49-F238E27FC236}">
                      <a16:creationId xmlns:a16="http://schemas.microsoft.com/office/drawing/2014/main" id="{2749E1BE-A570-B36F-2A91-7C63DA53E585}"/>
                    </a:ext>
                  </a:extLst>
                </p14:cNvPr>
                <p14:cNvContentPartPr/>
                <p14:nvPr/>
              </p14:nvContentPartPr>
              <p14:xfrm>
                <a:off x="6560285" y="2198249"/>
                <a:ext cx="1592280" cy="462960"/>
              </p14:xfrm>
            </p:contentPart>
          </mc:Choice>
          <mc:Fallback xmlns="">
            <p:pic>
              <p:nvPicPr>
                <p:cNvPr id="39" name="Ink 38">
                  <a:extLst>
                    <a:ext uri="{FF2B5EF4-FFF2-40B4-BE49-F238E27FC236}">
                      <a16:creationId xmlns:a16="http://schemas.microsoft.com/office/drawing/2014/main" id="{2749E1BE-A570-B36F-2A91-7C63DA53E585}"/>
                    </a:ext>
                  </a:extLst>
                </p:cNvPr>
                <p:cNvPicPr/>
                <p:nvPr/>
              </p:nvPicPr>
              <p:blipFill>
                <a:blip r:embed="rId67"/>
                <a:stretch>
                  <a:fillRect/>
                </a:stretch>
              </p:blipFill>
              <p:spPr>
                <a:xfrm>
                  <a:off x="6551285" y="2189249"/>
                  <a:ext cx="1609920" cy="48060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40" name="Ink 39">
                  <a:extLst>
                    <a:ext uri="{FF2B5EF4-FFF2-40B4-BE49-F238E27FC236}">
                      <a16:creationId xmlns:a16="http://schemas.microsoft.com/office/drawing/2014/main" id="{97C38619-B9F5-358E-A6B8-3620BC433D07}"/>
                    </a:ext>
                  </a:extLst>
                </p14:cNvPr>
                <p14:cNvContentPartPr/>
                <p14:nvPr/>
              </p14:nvContentPartPr>
              <p14:xfrm>
                <a:off x="8096765" y="1853009"/>
                <a:ext cx="289080" cy="698400"/>
              </p14:xfrm>
            </p:contentPart>
          </mc:Choice>
          <mc:Fallback xmlns="">
            <p:pic>
              <p:nvPicPr>
                <p:cNvPr id="40" name="Ink 39">
                  <a:extLst>
                    <a:ext uri="{FF2B5EF4-FFF2-40B4-BE49-F238E27FC236}">
                      <a16:creationId xmlns:a16="http://schemas.microsoft.com/office/drawing/2014/main" id="{97C38619-B9F5-358E-A6B8-3620BC433D07}"/>
                    </a:ext>
                  </a:extLst>
                </p:cNvPr>
                <p:cNvPicPr/>
                <p:nvPr/>
              </p:nvPicPr>
              <p:blipFill>
                <a:blip r:embed="rId69"/>
                <a:stretch>
                  <a:fillRect/>
                </a:stretch>
              </p:blipFill>
              <p:spPr>
                <a:xfrm>
                  <a:off x="8087765" y="1844009"/>
                  <a:ext cx="306720" cy="71604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41" name="Ink 40">
                  <a:extLst>
                    <a:ext uri="{FF2B5EF4-FFF2-40B4-BE49-F238E27FC236}">
                      <a16:creationId xmlns:a16="http://schemas.microsoft.com/office/drawing/2014/main" id="{1998ABD1-3CAD-F74B-A3FF-A42DC51D859D}"/>
                    </a:ext>
                  </a:extLst>
                </p14:cNvPr>
                <p14:cNvContentPartPr/>
                <p14:nvPr/>
              </p14:nvContentPartPr>
              <p14:xfrm>
                <a:off x="8154005" y="2204009"/>
                <a:ext cx="540000" cy="248760"/>
              </p14:xfrm>
            </p:contentPart>
          </mc:Choice>
          <mc:Fallback xmlns="">
            <p:pic>
              <p:nvPicPr>
                <p:cNvPr id="41" name="Ink 40">
                  <a:extLst>
                    <a:ext uri="{FF2B5EF4-FFF2-40B4-BE49-F238E27FC236}">
                      <a16:creationId xmlns:a16="http://schemas.microsoft.com/office/drawing/2014/main" id="{1998ABD1-3CAD-F74B-A3FF-A42DC51D859D}"/>
                    </a:ext>
                  </a:extLst>
                </p:cNvPr>
                <p:cNvPicPr/>
                <p:nvPr/>
              </p:nvPicPr>
              <p:blipFill>
                <a:blip r:embed="rId71"/>
                <a:stretch>
                  <a:fillRect/>
                </a:stretch>
              </p:blipFill>
              <p:spPr>
                <a:xfrm>
                  <a:off x="8145005" y="2195369"/>
                  <a:ext cx="557640" cy="26640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42" name="Ink 41">
                  <a:extLst>
                    <a:ext uri="{FF2B5EF4-FFF2-40B4-BE49-F238E27FC236}">
                      <a16:creationId xmlns:a16="http://schemas.microsoft.com/office/drawing/2014/main" id="{DBA6C7F1-8BE0-51F3-0DCC-2AB5E147FBE4}"/>
                    </a:ext>
                  </a:extLst>
                </p14:cNvPr>
                <p14:cNvContentPartPr/>
                <p14:nvPr/>
              </p14:nvContentPartPr>
              <p14:xfrm>
                <a:off x="8768165" y="2230289"/>
                <a:ext cx="105480" cy="145440"/>
              </p14:xfrm>
            </p:contentPart>
          </mc:Choice>
          <mc:Fallback xmlns="">
            <p:pic>
              <p:nvPicPr>
                <p:cNvPr id="42" name="Ink 41">
                  <a:extLst>
                    <a:ext uri="{FF2B5EF4-FFF2-40B4-BE49-F238E27FC236}">
                      <a16:creationId xmlns:a16="http://schemas.microsoft.com/office/drawing/2014/main" id="{DBA6C7F1-8BE0-51F3-0DCC-2AB5E147FBE4}"/>
                    </a:ext>
                  </a:extLst>
                </p:cNvPr>
                <p:cNvPicPr/>
                <p:nvPr/>
              </p:nvPicPr>
              <p:blipFill>
                <a:blip r:embed="rId73"/>
                <a:stretch>
                  <a:fillRect/>
                </a:stretch>
              </p:blipFill>
              <p:spPr>
                <a:xfrm>
                  <a:off x="8759165" y="2221289"/>
                  <a:ext cx="123120" cy="16308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43" name="Ink 42">
                  <a:extLst>
                    <a:ext uri="{FF2B5EF4-FFF2-40B4-BE49-F238E27FC236}">
                      <a16:creationId xmlns:a16="http://schemas.microsoft.com/office/drawing/2014/main" id="{BD1C0E87-E22F-DBF2-683E-ECF54C04D299}"/>
                    </a:ext>
                  </a:extLst>
                </p14:cNvPr>
                <p14:cNvContentPartPr/>
                <p14:nvPr/>
              </p14:nvContentPartPr>
              <p14:xfrm>
                <a:off x="8901725" y="2219489"/>
                <a:ext cx="156960" cy="155880"/>
              </p14:xfrm>
            </p:contentPart>
          </mc:Choice>
          <mc:Fallback xmlns="">
            <p:pic>
              <p:nvPicPr>
                <p:cNvPr id="43" name="Ink 42">
                  <a:extLst>
                    <a:ext uri="{FF2B5EF4-FFF2-40B4-BE49-F238E27FC236}">
                      <a16:creationId xmlns:a16="http://schemas.microsoft.com/office/drawing/2014/main" id="{BD1C0E87-E22F-DBF2-683E-ECF54C04D299}"/>
                    </a:ext>
                  </a:extLst>
                </p:cNvPr>
                <p:cNvPicPr/>
                <p:nvPr/>
              </p:nvPicPr>
              <p:blipFill>
                <a:blip r:embed="rId75"/>
                <a:stretch>
                  <a:fillRect/>
                </a:stretch>
              </p:blipFill>
              <p:spPr>
                <a:xfrm>
                  <a:off x="8893085" y="2210849"/>
                  <a:ext cx="174600" cy="17352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44" name="Ink 43">
                  <a:extLst>
                    <a:ext uri="{FF2B5EF4-FFF2-40B4-BE49-F238E27FC236}">
                      <a16:creationId xmlns:a16="http://schemas.microsoft.com/office/drawing/2014/main" id="{E303177C-BDF2-C3FE-0214-A6E12A9D3F48}"/>
                    </a:ext>
                  </a:extLst>
                </p14:cNvPr>
                <p14:cNvContentPartPr/>
                <p14:nvPr/>
              </p14:nvContentPartPr>
              <p14:xfrm>
                <a:off x="9060125" y="2067209"/>
                <a:ext cx="27360" cy="43560"/>
              </p14:xfrm>
            </p:contentPart>
          </mc:Choice>
          <mc:Fallback xmlns="">
            <p:pic>
              <p:nvPicPr>
                <p:cNvPr id="44" name="Ink 43">
                  <a:extLst>
                    <a:ext uri="{FF2B5EF4-FFF2-40B4-BE49-F238E27FC236}">
                      <a16:creationId xmlns:a16="http://schemas.microsoft.com/office/drawing/2014/main" id="{E303177C-BDF2-C3FE-0214-A6E12A9D3F48}"/>
                    </a:ext>
                  </a:extLst>
                </p:cNvPr>
                <p:cNvPicPr/>
                <p:nvPr/>
              </p:nvPicPr>
              <p:blipFill>
                <a:blip r:embed="rId77"/>
                <a:stretch>
                  <a:fillRect/>
                </a:stretch>
              </p:blipFill>
              <p:spPr>
                <a:xfrm>
                  <a:off x="9051485" y="2058209"/>
                  <a:ext cx="45000" cy="6120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45" name="Ink 44">
                  <a:extLst>
                    <a:ext uri="{FF2B5EF4-FFF2-40B4-BE49-F238E27FC236}">
                      <a16:creationId xmlns:a16="http://schemas.microsoft.com/office/drawing/2014/main" id="{736CD1B1-D669-C2A9-B358-17C75968A315}"/>
                    </a:ext>
                  </a:extLst>
                </p14:cNvPr>
                <p14:cNvContentPartPr/>
                <p14:nvPr/>
              </p14:nvContentPartPr>
              <p14:xfrm>
                <a:off x="9111965" y="1957769"/>
                <a:ext cx="220320" cy="360360"/>
              </p14:xfrm>
            </p:contentPart>
          </mc:Choice>
          <mc:Fallback xmlns="">
            <p:pic>
              <p:nvPicPr>
                <p:cNvPr id="45" name="Ink 44">
                  <a:extLst>
                    <a:ext uri="{FF2B5EF4-FFF2-40B4-BE49-F238E27FC236}">
                      <a16:creationId xmlns:a16="http://schemas.microsoft.com/office/drawing/2014/main" id="{736CD1B1-D669-C2A9-B358-17C75968A315}"/>
                    </a:ext>
                  </a:extLst>
                </p:cNvPr>
                <p:cNvPicPr/>
                <p:nvPr/>
              </p:nvPicPr>
              <p:blipFill>
                <a:blip r:embed="rId79"/>
                <a:stretch>
                  <a:fillRect/>
                </a:stretch>
              </p:blipFill>
              <p:spPr>
                <a:xfrm>
                  <a:off x="9102965" y="1949129"/>
                  <a:ext cx="237960" cy="37800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46" name="Ink 45">
                  <a:extLst>
                    <a:ext uri="{FF2B5EF4-FFF2-40B4-BE49-F238E27FC236}">
                      <a16:creationId xmlns:a16="http://schemas.microsoft.com/office/drawing/2014/main" id="{274B3E7B-6D3C-4D4B-B2F9-E3AF0851AF21}"/>
                    </a:ext>
                  </a:extLst>
                </p14:cNvPr>
                <p14:cNvContentPartPr/>
                <p14:nvPr/>
              </p14:nvContentPartPr>
              <p14:xfrm>
                <a:off x="9306725" y="2124449"/>
                <a:ext cx="128160" cy="150480"/>
              </p14:xfrm>
            </p:contentPart>
          </mc:Choice>
          <mc:Fallback xmlns="">
            <p:pic>
              <p:nvPicPr>
                <p:cNvPr id="46" name="Ink 45">
                  <a:extLst>
                    <a:ext uri="{FF2B5EF4-FFF2-40B4-BE49-F238E27FC236}">
                      <a16:creationId xmlns:a16="http://schemas.microsoft.com/office/drawing/2014/main" id="{274B3E7B-6D3C-4D4B-B2F9-E3AF0851AF21}"/>
                    </a:ext>
                  </a:extLst>
                </p:cNvPr>
                <p:cNvPicPr/>
                <p:nvPr/>
              </p:nvPicPr>
              <p:blipFill>
                <a:blip r:embed="rId81"/>
                <a:stretch>
                  <a:fillRect/>
                </a:stretch>
              </p:blipFill>
              <p:spPr>
                <a:xfrm>
                  <a:off x="9298085" y="2115809"/>
                  <a:ext cx="145800" cy="16812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47" name="Ink 46">
                  <a:extLst>
                    <a:ext uri="{FF2B5EF4-FFF2-40B4-BE49-F238E27FC236}">
                      <a16:creationId xmlns:a16="http://schemas.microsoft.com/office/drawing/2014/main" id="{0D39021B-536A-89A4-C07A-503D9A427D88}"/>
                    </a:ext>
                  </a:extLst>
                </p14:cNvPr>
                <p14:cNvContentPartPr/>
                <p14:nvPr/>
              </p14:nvContentPartPr>
              <p14:xfrm>
                <a:off x="9486365" y="1999169"/>
                <a:ext cx="21240" cy="92880"/>
              </p14:xfrm>
            </p:contentPart>
          </mc:Choice>
          <mc:Fallback xmlns="">
            <p:pic>
              <p:nvPicPr>
                <p:cNvPr id="47" name="Ink 46">
                  <a:extLst>
                    <a:ext uri="{FF2B5EF4-FFF2-40B4-BE49-F238E27FC236}">
                      <a16:creationId xmlns:a16="http://schemas.microsoft.com/office/drawing/2014/main" id="{0D39021B-536A-89A4-C07A-503D9A427D88}"/>
                    </a:ext>
                  </a:extLst>
                </p:cNvPr>
                <p:cNvPicPr/>
                <p:nvPr/>
              </p:nvPicPr>
              <p:blipFill>
                <a:blip r:embed="rId83"/>
                <a:stretch>
                  <a:fillRect/>
                </a:stretch>
              </p:blipFill>
              <p:spPr>
                <a:xfrm>
                  <a:off x="9477365" y="1990169"/>
                  <a:ext cx="38880" cy="11052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48" name="Ink 47">
                  <a:extLst>
                    <a:ext uri="{FF2B5EF4-FFF2-40B4-BE49-F238E27FC236}">
                      <a16:creationId xmlns:a16="http://schemas.microsoft.com/office/drawing/2014/main" id="{7A0E5C02-5723-1E4F-57A7-3057E945360C}"/>
                    </a:ext>
                  </a:extLst>
                </p14:cNvPr>
                <p14:cNvContentPartPr/>
                <p14:nvPr/>
              </p14:nvContentPartPr>
              <p14:xfrm>
                <a:off x="9531005" y="2058209"/>
                <a:ext cx="284040" cy="210600"/>
              </p14:xfrm>
            </p:contentPart>
          </mc:Choice>
          <mc:Fallback xmlns="">
            <p:pic>
              <p:nvPicPr>
                <p:cNvPr id="48" name="Ink 47">
                  <a:extLst>
                    <a:ext uri="{FF2B5EF4-FFF2-40B4-BE49-F238E27FC236}">
                      <a16:creationId xmlns:a16="http://schemas.microsoft.com/office/drawing/2014/main" id="{7A0E5C02-5723-1E4F-57A7-3057E945360C}"/>
                    </a:ext>
                  </a:extLst>
                </p:cNvPr>
                <p:cNvPicPr/>
                <p:nvPr/>
              </p:nvPicPr>
              <p:blipFill>
                <a:blip r:embed="rId85"/>
                <a:stretch>
                  <a:fillRect/>
                </a:stretch>
              </p:blipFill>
              <p:spPr>
                <a:xfrm>
                  <a:off x="9522005" y="2049209"/>
                  <a:ext cx="301680" cy="22824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50" name="Ink 49">
                  <a:extLst>
                    <a:ext uri="{FF2B5EF4-FFF2-40B4-BE49-F238E27FC236}">
                      <a16:creationId xmlns:a16="http://schemas.microsoft.com/office/drawing/2014/main" id="{38B21DBA-6A0A-A2B4-2A1C-99854152FB23}"/>
                    </a:ext>
                  </a:extLst>
                </p14:cNvPr>
                <p14:cNvContentPartPr/>
                <p14:nvPr/>
              </p14:nvContentPartPr>
              <p14:xfrm>
                <a:off x="8048525" y="2610809"/>
                <a:ext cx="1612800" cy="88560"/>
              </p14:xfrm>
            </p:contentPart>
          </mc:Choice>
          <mc:Fallback xmlns="">
            <p:pic>
              <p:nvPicPr>
                <p:cNvPr id="50" name="Ink 49">
                  <a:extLst>
                    <a:ext uri="{FF2B5EF4-FFF2-40B4-BE49-F238E27FC236}">
                      <a16:creationId xmlns:a16="http://schemas.microsoft.com/office/drawing/2014/main" id="{38B21DBA-6A0A-A2B4-2A1C-99854152FB23}"/>
                    </a:ext>
                  </a:extLst>
                </p:cNvPr>
                <p:cNvPicPr/>
                <p:nvPr/>
              </p:nvPicPr>
              <p:blipFill>
                <a:blip r:embed="rId87"/>
                <a:stretch>
                  <a:fillRect/>
                </a:stretch>
              </p:blipFill>
              <p:spPr>
                <a:xfrm>
                  <a:off x="8039885" y="2602169"/>
                  <a:ext cx="163044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52" name="Ink 51">
                  <a:extLst>
                    <a:ext uri="{FF2B5EF4-FFF2-40B4-BE49-F238E27FC236}">
                      <a16:creationId xmlns:a16="http://schemas.microsoft.com/office/drawing/2014/main" id="{34933752-5D1B-6C05-1DC7-D4306FAB7C48}"/>
                    </a:ext>
                  </a:extLst>
                </p14:cNvPr>
                <p14:cNvContentPartPr/>
                <p14:nvPr/>
              </p14:nvContentPartPr>
              <p14:xfrm>
                <a:off x="7837205" y="2945969"/>
                <a:ext cx="37080" cy="306000"/>
              </p14:xfrm>
            </p:contentPart>
          </mc:Choice>
          <mc:Fallback xmlns="">
            <p:pic>
              <p:nvPicPr>
                <p:cNvPr id="52" name="Ink 51">
                  <a:extLst>
                    <a:ext uri="{FF2B5EF4-FFF2-40B4-BE49-F238E27FC236}">
                      <a16:creationId xmlns:a16="http://schemas.microsoft.com/office/drawing/2014/main" id="{34933752-5D1B-6C05-1DC7-D4306FAB7C48}"/>
                    </a:ext>
                  </a:extLst>
                </p:cNvPr>
                <p:cNvPicPr/>
                <p:nvPr/>
              </p:nvPicPr>
              <p:blipFill>
                <a:blip r:embed="rId89"/>
                <a:stretch>
                  <a:fillRect/>
                </a:stretch>
              </p:blipFill>
              <p:spPr>
                <a:xfrm>
                  <a:off x="7828205" y="2936969"/>
                  <a:ext cx="54720" cy="32364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53" name="Ink 52">
                  <a:extLst>
                    <a:ext uri="{FF2B5EF4-FFF2-40B4-BE49-F238E27FC236}">
                      <a16:creationId xmlns:a16="http://schemas.microsoft.com/office/drawing/2014/main" id="{65D79422-2D3B-9F67-FF7F-993092C7A5A8}"/>
                    </a:ext>
                  </a:extLst>
                </p14:cNvPr>
                <p14:cNvContentPartPr/>
                <p14:nvPr/>
              </p14:nvContentPartPr>
              <p14:xfrm>
                <a:off x="8030165" y="2930849"/>
                <a:ext cx="29880" cy="442080"/>
              </p14:xfrm>
            </p:contentPart>
          </mc:Choice>
          <mc:Fallback xmlns="">
            <p:pic>
              <p:nvPicPr>
                <p:cNvPr id="53" name="Ink 52">
                  <a:extLst>
                    <a:ext uri="{FF2B5EF4-FFF2-40B4-BE49-F238E27FC236}">
                      <a16:creationId xmlns:a16="http://schemas.microsoft.com/office/drawing/2014/main" id="{65D79422-2D3B-9F67-FF7F-993092C7A5A8}"/>
                    </a:ext>
                  </a:extLst>
                </p:cNvPr>
                <p:cNvPicPr/>
                <p:nvPr/>
              </p:nvPicPr>
              <p:blipFill>
                <a:blip r:embed="rId91"/>
                <a:stretch>
                  <a:fillRect/>
                </a:stretch>
              </p:blipFill>
              <p:spPr>
                <a:xfrm>
                  <a:off x="8021165" y="2921849"/>
                  <a:ext cx="47520" cy="45972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54" name="Ink 53">
                  <a:extLst>
                    <a:ext uri="{FF2B5EF4-FFF2-40B4-BE49-F238E27FC236}">
                      <a16:creationId xmlns:a16="http://schemas.microsoft.com/office/drawing/2014/main" id="{5F37BF65-0218-EDC5-3E38-CE2752B82C25}"/>
                    </a:ext>
                  </a:extLst>
                </p14:cNvPr>
                <p14:cNvContentPartPr/>
                <p14:nvPr/>
              </p14:nvContentPartPr>
              <p14:xfrm>
                <a:off x="7651805" y="3162689"/>
                <a:ext cx="322560" cy="235080"/>
              </p14:xfrm>
            </p:contentPart>
          </mc:Choice>
          <mc:Fallback xmlns="">
            <p:pic>
              <p:nvPicPr>
                <p:cNvPr id="54" name="Ink 53">
                  <a:extLst>
                    <a:ext uri="{FF2B5EF4-FFF2-40B4-BE49-F238E27FC236}">
                      <a16:creationId xmlns:a16="http://schemas.microsoft.com/office/drawing/2014/main" id="{5F37BF65-0218-EDC5-3E38-CE2752B82C25}"/>
                    </a:ext>
                  </a:extLst>
                </p:cNvPr>
                <p:cNvPicPr/>
                <p:nvPr/>
              </p:nvPicPr>
              <p:blipFill>
                <a:blip r:embed="rId93"/>
                <a:stretch>
                  <a:fillRect/>
                </a:stretch>
              </p:blipFill>
              <p:spPr>
                <a:xfrm>
                  <a:off x="7642805" y="3153689"/>
                  <a:ext cx="340200" cy="25272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55" name="Ink 54">
                  <a:extLst>
                    <a:ext uri="{FF2B5EF4-FFF2-40B4-BE49-F238E27FC236}">
                      <a16:creationId xmlns:a16="http://schemas.microsoft.com/office/drawing/2014/main" id="{71748308-2DF9-57BC-C379-86357289A380}"/>
                    </a:ext>
                  </a:extLst>
                </p14:cNvPr>
                <p14:cNvContentPartPr/>
                <p14:nvPr/>
              </p14:nvContentPartPr>
              <p14:xfrm>
                <a:off x="7942325" y="3183209"/>
                <a:ext cx="331200" cy="220320"/>
              </p14:xfrm>
            </p:contentPart>
          </mc:Choice>
          <mc:Fallback xmlns="">
            <p:pic>
              <p:nvPicPr>
                <p:cNvPr id="55" name="Ink 54">
                  <a:extLst>
                    <a:ext uri="{FF2B5EF4-FFF2-40B4-BE49-F238E27FC236}">
                      <a16:creationId xmlns:a16="http://schemas.microsoft.com/office/drawing/2014/main" id="{71748308-2DF9-57BC-C379-86357289A380}"/>
                    </a:ext>
                  </a:extLst>
                </p:cNvPr>
                <p:cNvPicPr/>
                <p:nvPr/>
              </p:nvPicPr>
              <p:blipFill>
                <a:blip r:embed="rId95"/>
                <a:stretch>
                  <a:fillRect/>
                </a:stretch>
              </p:blipFill>
              <p:spPr>
                <a:xfrm>
                  <a:off x="7933685" y="3174569"/>
                  <a:ext cx="348840" cy="23796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57" name="Ink 56">
                  <a:extLst>
                    <a:ext uri="{FF2B5EF4-FFF2-40B4-BE49-F238E27FC236}">
                      <a16:creationId xmlns:a16="http://schemas.microsoft.com/office/drawing/2014/main" id="{985A4D47-F2A6-DBE4-3357-88C16D01932E}"/>
                    </a:ext>
                  </a:extLst>
                </p14:cNvPr>
                <p14:cNvContentPartPr/>
                <p14:nvPr/>
              </p14:nvContentPartPr>
              <p14:xfrm>
                <a:off x="7484045" y="3558329"/>
                <a:ext cx="1180080" cy="681480"/>
              </p14:xfrm>
            </p:contentPart>
          </mc:Choice>
          <mc:Fallback xmlns="">
            <p:pic>
              <p:nvPicPr>
                <p:cNvPr id="57" name="Ink 56">
                  <a:extLst>
                    <a:ext uri="{FF2B5EF4-FFF2-40B4-BE49-F238E27FC236}">
                      <a16:creationId xmlns:a16="http://schemas.microsoft.com/office/drawing/2014/main" id="{985A4D47-F2A6-DBE4-3357-88C16D01932E}"/>
                    </a:ext>
                  </a:extLst>
                </p:cNvPr>
                <p:cNvPicPr/>
                <p:nvPr/>
              </p:nvPicPr>
              <p:blipFill>
                <a:blip r:embed="rId97"/>
                <a:stretch>
                  <a:fillRect/>
                </a:stretch>
              </p:blipFill>
              <p:spPr>
                <a:xfrm>
                  <a:off x="7475405" y="3549689"/>
                  <a:ext cx="1197720" cy="69912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58" name="Ink 57">
                  <a:extLst>
                    <a:ext uri="{FF2B5EF4-FFF2-40B4-BE49-F238E27FC236}">
                      <a16:creationId xmlns:a16="http://schemas.microsoft.com/office/drawing/2014/main" id="{2186B591-2116-4316-8915-70855307BD7E}"/>
                    </a:ext>
                  </a:extLst>
                </p14:cNvPr>
                <p14:cNvContentPartPr/>
                <p14:nvPr/>
              </p14:nvContentPartPr>
              <p14:xfrm>
                <a:off x="7650725" y="3519449"/>
                <a:ext cx="2720520" cy="703800"/>
              </p14:xfrm>
            </p:contentPart>
          </mc:Choice>
          <mc:Fallback xmlns="">
            <p:pic>
              <p:nvPicPr>
                <p:cNvPr id="58" name="Ink 57">
                  <a:extLst>
                    <a:ext uri="{FF2B5EF4-FFF2-40B4-BE49-F238E27FC236}">
                      <a16:creationId xmlns:a16="http://schemas.microsoft.com/office/drawing/2014/main" id="{2186B591-2116-4316-8915-70855307BD7E}"/>
                    </a:ext>
                  </a:extLst>
                </p:cNvPr>
                <p:cNvPicPr/>
                <p:nvPr/>
              </p:nvPicPr>
              <p:blipFill>
                <a:blip r:embed="rId99"/>
                <a:stretch>
                  <a:fillRect/>
                </a:stretch>
              </p:blipFill>
              <p:spPr>
                <a:xfrm>
                  <a:off x="7641725" y="3510809"/>
                  <a:ext cx="2738160" cy="72144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59" name="Ink 58">
                  <a:extLst>
                    <a:ext uri="{FF2B5EF4-FFF2-40B4-BE49-F238E27FC236}">
                      <a16:creationId xmlns:a16="http://schemas.microsoft.com/office/drawing/2014/main" id="{A077FA61-C739-6E3A-1CF3-92B36A431816}"/>
                    </a:ext>
                  </a:extLst>
                </p14:cNvPr>
                <p14:cNvContentPartPr/>
                <p14:nvPr/>
              </p14:nvContentPartPr>
              <p14:xfrm>
                <a:off x="7975445" y="3599729"/>
                <a:ext cx="219960" cy="265320"/>
              </p14:xfrm>
            </p:contentPart>
          </mc:Choice>
          <mc:Fallback xmlns="">
            <p:pic>
              <p:nvPicPr>
                <p:cNvPr id="59" name="Ink 58">
                  <a:extLst>
                    <a:ext uri="{FF2B5EF4-FFF2-40B4-BE49-F238E27FC236}">
                      <a16:creationId xmlns:a16="http://schemas.microsoft.com/office/drawing/2014/main" id="{A077FA61-C739-6E3A-1CF3-92B36A431816}"/>
                    </a:ext>
                  </a:extLst>
                </p:cNvPr>
                <p:cNvPicPr/>
                <p:nvPr/>
              </p:nvPicPr>
              <p:blipFill>
                <a:blip r:embed="rId101"/>
                <a:stretch>
                  <a:fillRect/>
                </a:stretch>
              </p:blipFill>
              <p:spPr>
                <a:xfrm>
                  <a:off x="7966445" y="3591089"/>
                  <a:ext cx="237600" cy="28296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60" name="Ink 59">
                  <a:extLst>
                    <a:ext uri="{FF2B5EF4-FFF2-40B4-BE49-F238E27FC236}">
                      <a16:creationId xmlns:a16="http://schemas.microsoft.com/office/drawing/2014/main" id="{66486F97-B496-6B0E-D57E-36E9F2720A89}"/>
                    </a:ext>
                  </a:extLst>
                </p14:cNvPr>
                <p14:cNvContentPartPr/>
                <p14:nvPr/>
              </p14:nvContentPartPr>
              <p14:xfrm>
                <a:off x="8110805" y="3707729"/>
                <a:ext cx="106200" cy="31320"/>
              </p14:xfrm>
            </p:contentPart>
          </mc:Choice>
          <mc:Fallback xmlns="">
            <p:pic>
              <p:nvPicPr>
                <p:cNvPr id="60" name="Ink 59">
                  <a:extLst>
                    <a:ext uri="{FF2B5EF4-FFF2-40B4-BE49-F238E27FC236}">
                      <a16:creationId xmlns:a16="http://schemas.microsoft.com/office/drawing/2014/main" id="{66486F97-B496-6B0E-D57E-36E9F2720A89}"/>
                    </a:ext>
                  </a:extLst>
                </p:cNvPr>
                <p:cNvPicPr/>
                <p:nvPr/>
              </p:nvPicPr>
              <p:blipFill>
                <a:blip r:embed="rId103"/>
                <a:stretch>
                  <a:fillRect/>
                </a:stretch>
              </p:blipFill>
              <p:spPr>
                <a:xfrm>
                  <a:off x="8102165" y="3699089"/>
                  <a:ext cx="123840"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61" name="Ink 60">
                  <a:extLst>
                    <a:ext uri="{FF2B5EF4-FFF2-40B4-BE49-F238E27FC236}">
                      <a16:creationId xmlns:a16="http://schemas.microsoft.com/office/drawing/2014/main" id="{237B7D32-286D-FDC8-767F-79744B98E2C6}"/>
                    </a:ext>
                  </a:extLst>
                </p14:cNvPr>
                <p14:cNvContentPartPr/>
                <p14:nvPr/>
              </p14:nvContentPartPr>
              <p14:xfrm>
                <a:off x="8367485" y="3614129"/>
                <a:ext cx="294480" cy="226080"/>
              </p14:xfrm>
            </p:contentPart>
          </mc:Choice>
          <mc:Fallback xmlns="">
            <p:pic>
              <p:nvPicPr>
                <p:cNvPr id="61" name="Ink 60">
                  <a:extLst>
                    <a:ext uri="{FF2B5EF4-FFF2-40B4-BE49-F238E27FC236}">
                      <a16:creationId xmlns:a16="http://schemas.microsoft.com/office/drawing/2014/main" id="{237B7D32-286D-FDC8-767F-79744B98E2C6}"/>
                    </a:ext>
                  </a:extLst>
                </p:cNvPr>
                <p:cNvPicPr/>
                <p:nvPr/>
              </p:nvPicPr>
              <p:blipFill>
                <a:blip r:embed="rId105"/>
                <a:stretch>
                  <a:fillRect/>
                </a:stretch>
              </p:blipFill>
              <p:spPr>
                <a:xfrm>
                  <a:off x="8358485" y="3605129"/>
                  <a:ext cx="312120" cy="24372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62" name="Ink 61">
                  <a:extLst>
                    <a:ext uri="{FF2B5EF4-FFF2-40B4-BE49-F238E27FC236}">
                      <a16:creationId xmlns:a16="http://schemas.microsoft.com/office/drawing/2014/main" id="{D96A7DAC-62EF-1BDD-08CC-40C6DFE767F7}"/>
                    </a:ext>
                  </a:extLst>
                </p14:cNvPr>
                <p14:cNvContentPartPr/>
                <p14:nvPr/>
              </p14:nvContentPartPr>
              <p14:xfrm>
                <a:off x="8596445" y="3593249"/>
                <a:ext cx="211320" cy="253440"/>
              </p14:xfrm>
            </p:contentPart>
          </mc:Choice>
          <mc:Fallback xmlns="">
            <p:pic>
              <p:nvPicPr>
                <p:cNvPr id="62" name="Ink 61">
                  <a:extLst>
                    <a:ext uri="{FF2B5EF4-FFF2-40B4-BE49-F238E27FC236}">
                      <a16:creationId xmlns:a16="http://schemas.microsoft.com/office/drawing/2014/main" id="{D96A7DAC-62EF-1BDD-08CC-40C6DFE767F7}"/>
                    </a:ext>
                  </a:extLst>
                </p:cNvPr>
                <p:cNvPicPr/>
                <p:nvPr/>
              </p:nvPicPr>
              <p:blipFill>
                <a:blip r:embed="rId107"/>
                <a:stretch>
                  <a:fillRect/>
                </a:stretch>
              </p:blipFill>
              <p:spPr>
                <a:xfrm>
                  <a:off x="8587445" y="3584249"/>
                  <a:ext cx="228960" cy="27108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63" name="Ink 62">
                  <a:extLst>
                    <a:ext uri="{FF2B5EF4-FFF2-40B4-BE49-F238E27FC236}">
                      <a16:creationId xmlns:a16="http://schemas.microsoft.com/office/drawing/2014/main" id="{7E08C623-39FE-7D81-B906-985C1E12FC0F}"/>
                    </a:ext>
                  </a:extLst>
                </p14:cNvPr>
                <p14:cNvContentPartPr/>
                <p14:nvPr/>
              </p14:nvContentPartPr>
              <p14:xfrm>
                <a:off x="8851685" y="3613769"/>
                <a:ext cx="183960" cy="244440"/>
              </p14:xfrm>
            </p:contentPart>
          </mc:Choice>
          <mc:Fallback xmlns="">
            <p:pic>
              <p:nvPicPr>
                <p:cNvPr id="63" name="Ink 62">
                  <a:extLst>
                    <a:ext uri="{FF2B5EF4-FFF2-40B4-BE49-F238E27FC236}">
                      <a16:creationId xmlns:a16="http://schemas.microsoft.com/office/drawing/2014/main" id="{7E08C623-39FE-7D81-B906-985C1E12FC0F}"/>
                    </a:ext>
                  </a:extLst>
                </p:cNvPr>
                <p:cNvPicPr/>
                <p:nvPr/>
              </p:nvPicPr>
              <p:blipFill>
                <a:blip r:embed="rId109"/>
                <a:stretch>
                  <a:fillRect/>
                </a:stretch>
              </p:blipFill>
              <p:spPr>
                <a:xfrm>
                  <a:off x="8843045" y="3604769"/>
                  <a:ext cx="201600" cy="26208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64" name="Ink 63">
                  <a:extLst>
                    <a:ext uri="{FF2B5EF4-FFF2-40B4-BE49-F238E27FC236}">
                      <a16:creationId xmlns:a16="http://schemas.microsoft.com/office/drawing/2014/main" id="{7D40F6F0-62EB-C29B-513D-9F71D6237D28}"/>
                    </a:ext>
                  </a:extLst>
                </p14:cNvPr>
                <p14:cNvContentPartPr/>
                <p14:nvPr/>
              </p14:nvContentPartPr>
              <p14:xfrm>
                <a:off x="9105485" y="3862529"/>
                <a:ext cx="221760" cy="46440"/>
              </p14:xfrm>
            </p:contentPart>
          </mc:Choice>
          <mc:Fallback xmlns="">
            <p:pic>
              <p:nvPicPr>
                <p:cNvPr id="64" name="Ink 63">
                  <a:extLst>
                    <a:ext uri="{FF2B5EF4-FFF2-40B4-BE49-F238E27FC236}">
                      <a16:creationId xmlns:a16="http://schemas.microsoft.com/office/drawing/2014/main" id="{7D40F6F0-62EB-C29B-513D-9F71D6237D28}"/>
                    </a:ext>
                  </a:extLst>
                </p:cNvPr>
                <p:cNvPicPr/>
                <p:nvPr/>
              </p:nvPicPr>
              <p:blipFill>
                <a:blip r:embed="rId111"/>
                <a:stretch>
                  <a:fillRect/>
                </a:stretch>
              </p:blipFill>
              <p:spPr>
                <a:xfrm>
                  <a:off x="9096845" y="3853529"/>
                  <a:ext cx="239400" cy="6408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65" name="Ink 64">
                  <a:extLst>
                    <a:ext uri="{FF2B5EF4-FFF2-40B4-BE49-F238E27FC236}">
                      <a16:creationId xmlns:a16="http://schemas.microsoft.com/office/drawing/2014/main" id="{6B0C787B-7F2C-D416-3C4F-F2DC38FE65A5}"/>
                    </a:ext>
                  </a:extLst>
                </p14:cNvPr>
                <p14:cNvContentPartPr/>
                <p14:nvPr/>
              </p14:nvContentPartPr>
              <p14:xfrm>
                <a:off x="9419765" y="3626369"/>
                <a:ext cx="239760" cy="304920"/>
              </p14:xfrm>
            </p:contentPart>
          </mc:Choice>
          <mc:Fallback xmlns="">
            <p:pic>
              <p:nvPicPr>
                <p:cNvPr id="65" name="Ink 64">
                  <a:extLst>
                    <a:ext uri="{FF2B5EF4-FFF2-40B4-BE49-F238E27FC236}">
                      <a16:creationId xmlns:a16="http://schemas.microsoft.com/office/drawing/2014/main" id="{6B0C787B-7F2C-D416-3C4F-F2DC38FE65A5}"/>
                    </a:ext>
                  </a:extLst>
                </p:cNvPr>
                <p:cNvPicPr/>
                <p:nvPr/>
              </p:nvPicPr>
              <p:blipFill>
                <a:blip r:embed="rId113"/>
                <a:stretch>
                  <a:fillRect/>
                </a:stretch>
              </p:blipFill>
              <p:spPr>
                <a:xfrm>
                  <a:off x="9410765" y="3617729"/>
                  <a:ext cx="257400" cy="32256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66" name="Ink 65">
                  <a:extLst>
                    <a:ext uri="{FF2B5EF4-FFF2-40B4-BE49-F238E27FC236}">
                      <a16:creationId xmlns:a16="http://schemas.microsoft.com/office/drawing/2014/main" id="{42F006D2-58D6-B953-7E4E-C9A5AF38A506}"/>
                    </a:ext>
                  </a:extLst>
                </p14:cNvPr>
                <p14:cNvContentPartPr/>
                <p14:nvPr/>
              </p14:nvContentPartPr>
              <p14:xfrm>
                <a:off x="9500765" y="3744809"/>
                <a:ext cx="110160" cy="51120"/>
              </p14:xfrm>
            </p:contentPart>
          </mc:Choice>
          <mc:Fallback xmlns="">
            <p:pic>
              <p:nvPicPr>
                <p:cNvPr id="66" name="Ink 65">
                  <a:extLst>
                    <a:ext uri="{FF2B5EF4-FFF2-40B4-BE49-F238E27FC236}">
                      <a16:creationId xmlns:a16="http://schemas.microsoft.com/office/drawing/2014/main" id="{42F006D2-58D6-B953-7E4E-C9A5AF38A506}"/>
                    </a:ext>
                  </a:extLst>
                </p:cNvPr>
                <p:cNvPicPr/>
                <p:nvPr/>
              </p:nvPicPr>
              <p:blipFill>
                <a:blip r:embed="rId115"/>
                <a:stretch>
                  <a:fillRect/>
                </a:stretch>
              </p:blipFill>
              <p:spPr>
                <a:xfrm>
                  <a:off x="9492125" y="3735809"/>
                  <a:ext cx="127800" cy="6876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67" name="Ink 66">
                  <a:extLst>
                    <a:ext uri="{FF2B5EF4-FFF2-40B4-BE49-F238E27FC236}">
                      <a16:creationId xmlns:a16="http://schemas.microsoft.com/office/drawing/2014/main" id="{8A344C8B-2C27-87BD-B204-C6AA1A8AAA9E}"/>
                    </a:ext>
                  </a:extLst>
                </p14:cNvPr>
                <p14:cNvContentPartPr/>
                <p14:nvPr/>
              </p14:nvContentPartPr>
              <p14:xfrm>
                <a:off x="9694085" y="3657329"/>
                <a:ext cx="220320" cy="283320"/>
              </p14:xfrm>
            </p:contentPart>
          </mc:Choice>
          <mc:Fallback xmlns="">
            <p:pic>
              <p:nvPicPr>
                <p:cNvPr id="67" name="Ink 66">
                  <a:extLst>
                    <a:ext uri="{FF2B5EF4-FFF2-40B4-BE49-F238E27FC236}">
                      <a16:creationId xmlns:a16="http://schemas.microsoft.com/office/drawing/2014/main" id="{8A344C8B-2C27-87BD-B204-C6AA1A8AAA9E}"/>
                    </a:ext>
                  </a:extLst>
                </p:cNvPr>
                <p:cNvPicPr/>
                <p:nvPr/>
              </p:nvPicPr>
              <p:blipFill>
                <a:blip r:embed="rId117"/>
                <a:stretch>
                  <a:fillRect/>
                </a:stretch>
              </p:blipFill>
              <p:spPr>
                <a:xfrm>
                  <a:off x="9685085" y="3648689"/>
                  <a:ext cx="237960" cy="30096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69" name="Ink 68">
                  <a:extLst>
                    <a:ext uri="{FF2B5EF4-FFF2-40B4-BE49-F238E27FC236}">
                      <a16:creationId xmlns:a16="http://schemas.microsoft.com/office/drawing/2014/main" id="{97B45B58-6E41-E23E-183C-10260F6830C2}"/>
                    </a:ext>
                  </a:extLst>
                </p14:cNvPr>
                <p14:cNvContentPartPr/>
                <p14:nvPr/>
              </p14:nvContentPartPr>
              <p14:xfrm>
                <a:off x="8132405" y="4308569"/>
                <a:ext cx="48600" cy="439560"/>
              </p14:xfrm>
            </p:contentPart>
          </mc:Choice>
          <mc:Fallback xmlns="">
            <p:pic>
              <p:nvPicPr>
                <p:cNvPr id="69" name="Ink 68">
                  <a:extLst>
                    <a:ext uri="{FF2B5EF4-FFF2-40B4-BE49-F238E27FC236}">
                      <a16:creationId xmlns:a16="http://schemas.microsoft.com/office/drawing/2014/main" id="{97B45B58-6E41-E23E-183C-10260F6830C2}"/>
                    </a:ext>
                  </a:extLst>
                </p:cNvPr>
                <p:cNvPicPr/>
                <p:nvPr/>
              </p:nvPicPr>
              <p:blipFill>
                <a:blip r:embed="rId119"/>
                <a:stretch>
                  <a:fillRect/>
                </a:stretch>
              </p:blipFill>
              <p:spPr>
                <a:xfrm>
                  <a:off x="8123765" y="4299569"/>
                  <a:ext cx="66240" cy="45720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70" name="Ink 69">
                  <a:extLst>
                    <a:ext uri="{FF2B5EF4-FFF2-40B4-BE49-F238E27FC236}">
                      <a16:creationId xmlns:a16="http://schemas.microsoft.com/office/drawing/2014/main" id="{E161930E-1B82-DB56-AC7E-8C60BA2F7A87}"/>
                    </a:ext>
                  </a:extLst>
                </p14:cNvPr>
                <p14:cNvContentPartPr/>
                <p14:nvPr/>
              </p14:nvContentPartPr>
              <p14:xfrm>
                <a:off x="7962125" y="4666049"/>
                <a:ext cx="174960" cy="144720"/>
              </p14:xfrm>
            </p:contentPart>
          </mc:Choice>
          <mc:Fallback xmlns="">
            <p:pic>
              <p:nvPicPr>
                <p:cNvPr id="70" name="Ink 69">
                  <a:extLst>
                    <a:ext uri="{FF2B5EF4-FFF2-40B4-BE49-F238E27FC236}">
                      <a16:creationId xmlns:a16="http://schemas.microsoft.com/office/drawing/2014/main" id="{E161930E-1B82-DB56-AC7E-8C60BA2F7A87}"/>
                    </a:ext>
                  </a:extLst>
                </p:cNvPr>
                <p:cNvPicPr/>
                <p:nvPr/>
              </p:nvPicPr>
              <p:blipFill>
                <a:blip r:embed="rId121"/>
                <a:stretch>
                  <a:fillRect/>
                </a:stretch>
              </p:blipFill>
              <p:spPr>
                <a:xfrm>
                  <a:off x="7953485" y="4657049"/>
                  <a:ext cx="192600" cy="16236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71" name="Ink 70">
                  <a:extLst>
                    <a:ext uri="{FF2B5EF4-FFF2-40B4-BE49-F238E27FC236}">
                      <a16:creationId xmlns:a16="http://schemas.microsoft.com/office/drawing/2014/main" id="{2F415ABD-F8FF-09F1-F8EF-9121DDE9FCD9}"/>
                    </a:ext>
                  </a:extLst>
                </p14:cNvPr>
                <p14:cNvContentPartPr/>
                <p14:nvPr/>
              </p14:nvContentPartPr>
              <p14:xfrm>
                <a:off x="8081645" y="4666769"/>
                <a:ext cx="214560" cy="147600"/>
              </p14:xfrm>
            </p:contentPart>
          </mc:Choice>
          <mc:Fallback xmlns="">
            <p:pic>
              <p:nvPicPr>
                <p:cNvPr id="71" name="Ink 70">
                  <a:extLst>
                    <a:ext uri="{FF2B5EF4-FFF2-40B4-BE49-F238E27FC236}">
                      <a16:creationId xmlns:a16="http://schemas.microsoft.com/office/drawing/2014/main" id="{2F415ABD-F8FF-09F1-F8EF-9121DDE9FCD9}"/>
                    </a:ext>
                  </a:extLst>
                </p:cNvPr>
                <p:cNvPicPr/>
                <p:nvPr/>
              </p:nvPicPr>
              <p:blipFill>
                <a:blip r:embed="rId123"/>
                <a:stretch>
                  <a:fillRect/>
                </a:stretch>
              </p:blipFill>
              <p:spPr>
                <a:xfrm>
                  <a:off x="8073005" y="4658129"/>
                  <a:ext cx="232200" cy="16524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72" name="Ink 71">
                  <a:extLst>
                    <a:ext uri="{FF2B5EF4-FFF2-40B4-BE49-F238E27FC236}">
                      <a16:creationId xmlns:a16="http://schemas.microsoft.com/office/drawing/2014/main" id="{F175E057-F222-EB9E-7065-3CABB187A5A8}"/>
                    </a:ext>
                  </a:extLst>
                </p14:cNvPr>
                <p14:cNvContentPartPr/>
                <p14:nvPr/>
              </p14:nvContentPartPr>
              <p14:xfrm>
                <a:off x="5050085" y="4724009"/>
                <a:ext cx="1555560" cy="1497240"/>
              </p14:xfrm>
            </p:contentPart>
          </mc:Choice>
          <mc:Fallback xmlns="">
            <p:pic>
              <p:nvPicPr>
                <p:cNvPr id="72" name="Ink 71">
                  <a:extLst>
                    <a:ext uri="{FF2B5EF4-FFF2-40B4-BE49-F238E27FC236}">
                      <a16:creationId xmlns:a16="http://schemas.microsoft.com/office/drawing/2014/main" id="{F175E057-F222-EB9E-7065-3CABB187A5A8}"/>
                    </a:ext>
                  </a:extLst>
                </p:cNvPr>
                <p:cNvPicPr/>
                <p:nvPr/>
              </p:nvPicPr>
              <p:blipFill>
                <a:blip r:embed="rId125"/>
                <a:stretch>
                  <a:fillRect/>
                </a:stretch>
              </p:blipFill>
              <p:spPr>
                <a:xfrm>
                  <a:off x="5041085" y="4715009"/>
                  <a:ext cx="1573200" cy="151488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73" name="Ink 72">
                  <a:extLst>
                    <a:ext uri="{FF2B5EF4-FFF2-40B4-BE49-F238E27FC236}">
                      <a16:creationId xmlns:a16="http://schemas.microsoft.com/office/drawing/2014/main" id="{39466DD5-DAC6-532F-E8A2-D6AD6BF8086D}"/>
                    </a:ext>
                  </a:extLst>
                </p14:cNvPr>
                <p14:cNvContentPartPr/>
                <p14:nvPr/>
              </p14:nvContentPartPr>
              <p14:xfrm>
                <a:off x="5681165" y="5928929"/>
                <a:ext cx="124920" cy="127800"/>
              </p14:xfrm>
            </p:contentPart>
          </mc:Choice>
          <mc:Fallback xmlns="">
            <p:pic>
              <p:nvPicPr>
                <p:cNvPr id="73" name="Ink 72">
                  <a:extLst>
                    <a:ext uri="{FF2B5EF4-FFF2-40B4-BE49-F238E27FC236}">
                      <a16:creationId xmlns:a16="http://schemas.microsoft.com/office/drawing/2014/main" id="{39466DD5-DAC6-532F-E8A2-D6AD6BF8086D}"/>
                    </a:ext>
                  </a:extLst>
                </p:cNvPr>
                <p:cNvPicPr/>
                <p:nvPr/>
              </p:nvPicPr>
              <p:blipFill>
                <a:blip r:embed="rId127"/>
                <a:stretch>
                  <a:fillRect/>
                </a:stretch>
              </p:blipFill>
              <p:spPr>
                <a:xfrm>
                  <a:off x="5672165" y="5919929"/>
                  <a:ext cx="142560" cy="14544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74" name="Ink 73">
                  <a:extLst>
                    <a:ext uri="{FF2B5EF4-FFF2-40B4-BE49-F238E27FC236}">
                      <a16:creationId xmlns:a16="http://schemas.microsoft.com/office/drawing/2014/main" id="{F6989AC9-2212-294B-966B-6C7172401B26}"/>
                    </a:ext>
                  </a:extLst>
                </p14:cNvPr>
                <p14:cNvContentPartPr/>
                <p14:nvPr/>
              </p14:nvContentPartPr>
              <p14:xfrm>
                <a:off x="5308205" y="5060969"/>
                <a:ext cx="1298880" cy="29880"/>
              </p14:xfrm>
            </p:contentPart>
          </mc:Choice>
          <mc:Fallback xmlns="">
            <p:pic>
              <p:nvPicPr>
                <p:cNvPr id="74" name="Ink 73">
                  <a:extLst>
                    <a:ext uri="{FF2B5EF4-FFF2-40B4-BE49-F238E27FC236}">
                      <a16:creationId xmlns:a16="http://schemas.microsoft.com/office/drawing/2014/main" id="{F6989AC9-2212-294B-966B-6C7172401B26}"/>
                    </a:ext>
                  </a:extLst>
                </p:cNvPr>
                <p:cNvPicPr/>
                <p:nvPr/>
              </p:nvPicPr>
              <p:blipFill>
                <a:blip r:embed="rId129"/>
                <a:stretch>
                  <a:fillRect/>
                </a:stretch>
              </p:blipFill>
              <p:spPr>
                <a:xfrm>
                  <a:off x="5299205" y="5051969"/>
                  <a:ext cx="1316520" cy="4752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75" name="Ink 74">
                  <a:extLst>
                    <a:ext uri="{FF2B5EF4-FFF2-40B4-BE49-F238E27FC236}">
                      <a16:creationId xmlns:a16="http://schemas.microsoft.com/office/drawing/2014/main" id="{379296EC-DE32-EB44-F64E-EFD89D05A018}"/>
                    </a:ext>
                  </a:extLst>
                </p14:cNvPr>
                <p14:cNvContentPartPr/>
                <p14:nvPr/>
              </p14:nvContentPartPr>
              <p14:xfrm>
                <a:off x="5310725" y="5523569"/>
                <a:ext cx="1195920" cy="30600"/>
              </p14:xfrm>
            </p:contentPart>
          </mc:Choice>
          <mc:Fallback xmlns="">
            <p:pic>
              <p:nvPicPr>
                <p:cNvPr id="75" name="Ink 74">
                  <a:extLst>
                    <a:ext uri="{FF2B5EF4-FFF2-40B4-BE49-F238E27FC236}">
                      <a16:creationId xmlns:a16="http://schemas.microsoft.com/office/drawing/2014/main" id="{379296EC-DE32-EB44-F64E-EFD89D05A018}"/>
                    </a:ext>
                  </a:extLst>
                </p:cNvPr>
                <p:cNvPicPr/>
                <p:nvPr/>
              </p:nvPicPr>
              <p:blipFill>
                <a:blip r:embed="rId131"/>
                <a:stretch>
                  <a:fillRect/>
                </a:stretch>
              </p:blipFill>
              <p:spPr>
                <a:xfrm>
                  <a:off x="5301725" y="5514929"/>
                  <a:ext cx="1213560" cy="4824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78" name="Ink 77">
                  <a:extLst>
                    <a:ext uri="{FF2B5EF4-FFF2-40B4-BE49-F238E27FC236}">
                      <a16:creationId xmlns:a16="http://schemas.microsoft.com/office/drawing/2014/main" id="{817A7CE5-4332-32BD-B315-8C3A07E5ACB5}"/>
                    </a:ext>
                  </a:extLst>
                </p14:cNvPr>
                <p14:cNvContentPartPr/>
                <p14:nvPr/>
              </p14:nvContentPartPr>
              <p14:xfrm>
                <a:off x="5717165" y="4428809"/>
                <a:ext cx="190080" cy="257400"/>
              </p14:xfrm>
            </p:contentPart>
          </mc:Choice>
          <mc:Fallback xmlns="">
            <p:pic>
              <p:nvPicPr>
                <p:cNvPr id="78" name="Ink 77">
                  <a:extLst>
                    <a:ext uri="{FF2B5EF4-FFF2-40B4-BE49-F238E27FC236}">
                      <a16:creationId xmlns:a16="http://schemas.microsoft.com/office/drawing/2014/main" id="{817A7CE5-4332-32BD-B315-8C3A07E5ACB5}"/>
                    </a:ext>
                  </a:extLst>
                </p:cNvPr>
                <p:cNvPicPr/>
                <p:nvPr/>
              </p:nvPicPr>
              <p:blipFill>
                <a:blip r:embed="rId133"/>
                <a:stretch>
                  <a:fillRect/>
                </a:stretch>
              </p:blipFill>
              <p:spPr>
                <a:xfrm>
                  <a:off x="5708525" y="4420169"/>
                  <a:ext cx="207720" cy="27504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79" name="Ink 78">
                  <a:extLst>
                    <a:ext uri="{FF2B5EF4-FFF2-40B4-BE49-F238E27FC236}">
                      <a16:creationId xmlns:a16="http://schemas.microsoft.com/office/drawing/2014/main" id="{7C04389F-30CA-34D4-C62D-EB226D5737B1}"/>
                    </a:ext>
                  </a:extLst>
                </p14:cNvPr>
                <p14:cNvContentPartPr/>
                <p14:nvPr/>
              </p14:nvContentPartPr>
              <p14:xfrm>
                <a:off x="5927405" y="4524929"/>
                <a:ext cx="159480" cy="173160"/>
              </p14:xfrm>
            </p:contentPart>
          </mc:Choice>
          <mc:Fallback xmlns="">
            <p:pic>
              <p:nvPicPr>
                <p:cNvPr id="79" name="Ink 78">
                  <a:extLst>
                    <a:ext uri="{FF2B5EF4-FFF2-40B4-BE49-F238E27FC236}">
                      <a16:creationId xmlns:a16="http://schemas.microsoft.com/office/drawing/2014/main" id="{7C04389F-30CA-34D4-C62D-EB226D5737B1}"/>
                    </a:ext>
                  </a:extLst>
                </p:cNvPr>
                <p:cNvPicPr/>
                <p:nvPr/>
              </p:nvPicPr>
              <p:blipFill>
                <a:blip r:embed="rId135"/>
                <a:stretch>
                  <a:fillRect/>
                </a:stretch>
              </p:blipFill>
              <p:spPr>
                <a:xfrm>
                  <a:off x="5918765" y="4515929"/>
                  <a:ext cx="177120" cy="19080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81" name="Ink 80">
                  <a:extLst>
                    <a:ext uri="{FF2B5EF4-FFF2-40B4-BE49-F238E27FC236}">
                      <a16:creationId xmlns:a16="http://schemas.microsoft.com/office/drawing/2014/main" id="{A5A5AAAA-F8FB-4C42-A9AF-33F0486B1B65}"/>
                    </a:ext>
                  </a:extLst>
                </p14:cNvPr>
                <p14:cNvContentPartPr/>
                <p14:nvPr/>
              </p14:nvContentPartPr>
              <p14:xfrm>
                <a:off x="5280125" y="4687649"/>
                <a:ext cx="379440" cy="55080"/>
              </p14:xfrm>
            </p:contentPart>
          </mc:Choice>
          <mc:Fallback xmlns="">
            <p:pic>
              <p:nvPicPr>
                <p:cNvPr id="81" name="Ink 80">
                  <a:extLst>
                    <a:ext uri="{FF2B5EF4-FFF2-40B4-BE49-F238E27FC236}">
                      <a16:creationId xmlns:a16="http://schemas.microsoft.com/office/drawing/2014/main" id="{A5A5AAAA-F8FB-4C42-A9AF-33F0486B1B65}"/>
                    </a:ext>
                  </a:extLst>
                </p:cNvPr>
                <p:cNvPicPr/>
                <p:nvPr/>
              </p:nvPicPr>
              <p:blipFill>
                <a:blip r:embed="rId137"/>
                <a:stretch>
                  <a:fillRect/>
                </a:stretch>
              </p:blipFill>
              <p:spPr>
                <a:xfrm>
                  <a:off x="5271125" y="4678649"/>
                  <a:ext cx="397080" cy="7272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82" name="Ink 81">
                  <a:extLst>
                    <a:ext uri="{FF2B5EF4-FFF2-40B4-BE49-F238E27FC236}">
                      <a16:creationId xmlns:a16="http://schemas.microsoft.com/office/drawing/2014/main" id="{8DC0FCFF-62F4-4935-0A30-182AAD870F3E}"/>
                    </a:ext>
                  </a:extLst>
                </p14:cNvPr>
                <p14:cNvContentPartPr/>
                <p14:nvPr/>
              </p14:nvContentPartPr>
              <p14:xfrm>
                <a:off x="5292365" y="4771529"/>
                <a:ext cx="285840" cy="29880"/>
              </p14:xfrm>
            </p:contentPart>
          </mc:Choice>
          <mc:Fallback xmlns="">
            <p:pic>
              <p:nvPicPr>
                <p:cNvPr id="82" name="Ink 81">
                  <a:extLst>
                    <a:ext uri="{FF2B5EF4-FFF2-40B4-BE49-F238E27FC236}">
                      <a16:creationId xmlns:a16="http://schemas.microsoft.com/office/drawing/2014/main" id="{8DC0FCFF-62F4-4935-0A30-182AAD870F3E}"/>
                    </a:ext>
                  </a:extLst>
                </p:cNvPr>
                <p:cNvPicPr/>
                <p:nvPr/>
              </p:nvPicPr>
              <p:blipFill>
                <a:blip r:embed="rId139"/>
                <a:stretch>
                  <a:fillRect/>
                </a:stretch>
              </p:blipFill>
              <p:spPr>
                <a:xfrm>
                  <a:off x="5283365" y="4762529"/>
                  <a:ext cx="303480" cy="4752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84" name="Ink 83">
                  <a:extLst>
                    <a:ext uri="{FF2B5EF4-FFF2-40B4-BE49-F238E27FC236}">
                      <a16:creationId xmlns:a16="http://schemas.microsoft.com/office/drawing/2014/main" id="{6056FDC9-CE45-092E-8A2D-CA01CD50C186}"/>
                    </a:ext>
                  </a:extLst>
                </p14:cNvPr>
                <p14:cNvContentPartPr/>
                <p14:nvPr/>
              </p14:nvContentPartPr>
              <p14:xfrm>
                <a:off x="6769445" y="4234409"/>
                <a:ext cx="1020960" cy="708840"/>
              </p14:xfrm>
            </p:contentPart>
          </mc:Choice>
          <mc:Fallback xmlns="">
            <p:pic>
              <p:nvPicPr>
                <p:cNvPr id="84" name="Ink 83">
                  <a:extLst>
                    <a:ext uri="{FF2B5EF4-FFF2-40B4-BE49-F238E27FC236}">
                      <a16:creationId xmlns:a16="http://schemas.microsoft.com/office/drawing/2014/main" id="{6056FDC9-CE45-092E-8A2D-CA01CD50C186}"/>
                    </a:ext>
                  </a:extLst>
                </p:cNvPr>
                <p:cNvPicPr/>
                <p:nvPr/>
              </p:nvPicPr>
              <p:blipFill>
                <a:blip r:embed="rId141"/>
                <a:stretch>
                  <a:fillRect/>
                </a:stretch>
              </p:blipFill>
              <p:spPr>
                <a:xfrm>
                  <a:off x="6760445" y="4225409"/>
                  <a:ext cx="1038600" cy="72648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85" name="Ink 84">
                  <a:extLst>
                    <a:ext uri="{FF2B5EF4-FFF2-40B4-BE49-F238E27FC236}">
                      <a16:creationId xmlns:a16="http://schemas.microsoft.com/office/drawing/2014/main" id="{72601F56-A9AB-42E2-ABCB-F26CDC19C547}"/>
                    </a:ext>
                  </a:extLst>
                </p14:cNvPr>
                <p14:cNvContentPartPr/>
                <p14:nvPr/>
              </p14:nvContentPartPr>
              <p14:xfrm>
                <a:off x="7649645" y="4149449"/>
                <a:ext cx="222120" cy="160200"/>
              </p14:xfrm>
            </p:contentPart>
          </mc:Choice>
          <mc:Fallback xmlns="">
            <p:pic>
              <p:nvPicPr>
                <p:cNvPr id="85" name="Ink 84">
                  <a:extLst>
                    <a:ext uri="{FF2B5EF4-FFF2-40B4-BE49-F238E27FC236}">
                      <a16:creationId xmlns:a16="http://schemas.microsoft.com/office/drawing/2014/main" id="{72601F56-A9AB-42E2-ABCB-F26CDC19C547}"/>
                    </a:ext>
                  </a:extLst>
                </p:cNvPr>
                <p:cNvPicPr/>
                <p:nvPr/>
              </p:nvPicPr>
              <p:blipFill>
                <a:blip r:embed="rId143"/>
                <a:stretch>
                  <a:fillRect/>
                </a:stretch>
              </p:blipFill>
              <p:spPr>
                <a:xfrm>
                  <a:off x="7640645" y="4140809"/>
                  <a:ext cx="239760" cy="17784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87" name="Ink 86">
                  <a:extLst>
                    <a:ext uri="{FF2B5EF4-FFF2-40B4-BE49-F238E27FC236}">
                      <a16:creationId xmlns:a16="http://schemas.microsoft.com/office/drawing/2014/main" id="{10418B8F-914D-9E7C-4874-8513330DA01E}"/>
                    </a:ext>
                  </a:extLst>
                </p14:cNvPr>
                <p14:cNvContentPartPr/>
                <p14:nvPr/>
              </p14:nvContentPartPr>
              <p14:xfrm>
                <a:off x="6699245" y="2549249"/>
                <a:ext cx="1047600" cy="1064520"/>
              </p14:xfrm>
            </p:contentPart>
          </mc:Choice>
          <mc:Fallback xmlns="">
            <p:pic>
              <p:nvPicPr>
                <p:cNvPr id="87" name="Ink 86">
                  <a:extLst>
                    <a:ext uri="{FF2B5EF4-FFF2-40B4-BE49-F238E27FC236}">
                      <a16:creationId xmlns:a16="http://schemas.microsoft.com/office/drawing/2014/main" id="{10418B8F-914D-9E7C-4874-8513330DA01E}"/>
                    </a:ext>
                  </a:extLst>
                </p:cNvPr>
                <p:cNvPicPr/>
                <p:nvPr/>
              </p:nvPicPr>
              <p:blipFill>
                <a:blip r:embed="rId145"/>
                <a:stretch>
                  <a:fillRect/>
                </a:stretch>
              </p:blipFill>
              <p:spPr>
                <a:xfrm>
                  <a:off x="6690245" y="2540609"/>
                  <a:ext cx="1065240" cy="108216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88" name="Ink 87">
                  <a:extLst>
                    <a:ext uri="{FF2B5EF4-FFF2-40B4-BE49-F238E27FC236}">
                      <a16:creationId xmlns:a16="http://schemas.microsoft.com/office/drawing/2014/main" id="{DC9D8F5C-EF66-0902-46C3-8D0B1F2A3030}"/>
                    </a:ext>
                  </a:extLst>
                </p14:cNvPr>
                <p14:cNvContentPartPr/>
                <p14:nvPr/>
              </p14:nvContentPartPr>
              <p14:xfrm>
                <a:off x="6594485" y="2456729"/>
                <a:ext cx="193680" cy="278280"/>
              </p14:xfrm>
            </p:contentPart>
          </mc:Choice>
          <mc:Fallback xmlns="">
            <p:pic>
              <p:nvPicPr>
                <p:cNvPr id="88" name="Ink 87">
                  <a:extLst>
                    <a:ext uri="{FF2B5EF4-FFF2-40B4-BE49-F238E27FC236}">
                      <a16:creationId xmlns:a16="http://schemas.microsoft.com/office/drawing/2014/main" id="{DC9D8F5C-EF66-0902-46C3-8D0B1F2A3030}"/>
                    </a:ext>
                  </a:extLst>
                </p:cNvPr>
                <p:cNvPicPr/>
                <p:nvPr/>
              </p:nvPicPr>
              <p:blipFill>
                <a:blip r:embed="rId147"/>
                <a:stretch>
                  <a:fillRect/>
                </a:stretch>
              </p:blipFill>
              <p:spPr>
                <a:xfrm>
                  <a:off x="6585485" y="2448089"/>
                  <a:ext cx="211320" cy="29592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90" name="Ink 89">
                  <a:extLst>
                    <a:ext uri="{FF2B5EF4-FFF2-40B4-BE49-F238E27FC236}">
                      <a16:creationId xmlns:a16="http://schemas.microsoft.com/office/drawing/2014/main" id="{DD2FBA4F-8CA6-B4E5-F3C7-B57E66A3F100}"/>
                    </a:ext>
                  </a:extLst>
                </p14:cNvPr>
                <p14:cNvContentPartPr/>
                <p14:nvPr/>
              </p14:nvContentPartPr>
              <p14:xfrm>
                <a:off x="6848285" y="4133249"/>
                <a:ext cx="1143360" cy="1102680"/>
              </p14:xfrm>
            </p:contentPart>
          </mc:Choice>
          <mc:Fallback xmlns="">
            <p:pic>
              <p:nvPicPr>
                <p:cNvPr id="90" name="Ink 89">
                  <a:extLst>
                    <a:ext uri="{FF2B5EF4-FFF2-40B4-BE49-F238E27FC236}">
                      <a16:creationId xmlns:a16="http://schemas.microsoft.com/office/drawing/2014/main" id="{DD2FBA4F-8CA6-B4E5-F3C7-B57E66A3F100}"/>
                    </a:ext>
                  </a:extLst>
                </p:cNvPr>
                <p:cNvPicPr/>
                <p:nvPr/>
              </p:nvPicPr>
              <p:blipFill>
                <a:blip r:embed="rId149"/>
                <a:stretch>
                  <a:fillRect/>
                </a:stretch>
              </p:blipFill>
              <p:spPr>
                <a:xfrm>
                  <a:off x="6839285" y="4124249"/>
                  <a:ext cx="1161000" cy="112032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91" name="Ink 90">
                  <a:extLst>
                    <a:ext uri="{FF2B5EF4-FFF2-40B4-BE49-F238E27FC236}">
                      <a16:creationId xmlns:a16="http://schemas.microsoft.com/office/drawing/2014/main" id="{C92124AE-A20D-CAC2-2992-5E83C1B3F160}"/>
                    </a:ext>
                  </a:extLst>
                </p14:cNvPr>
                <p14:cNvContentPartPr/>
                <p14:nvPr/>
              </p14:nvContentPartPr>
              <p14:xfrm>
                <a:off x="6838205" y="5129369"/>
                <a:ext cx="139320" cy="233640"/>
              </p14:xfrm>
            </p:contentPart>
          </mc:Choice>
          <mc:Fallback xmlns="">
            <p:pic>
              <p:nvPicPr>
                <p:cNvPr id="91" name="Ink 90">
                  <a:extLst>
                    <a:ext uri="{FF2B5EF4-FFF2-40B4-BE49-F238E27FC236}">
                      <a16:creationId xmlns:a16="http://schemas.microsoft.com/office/drawing/2014/main" id="{C92124AE-A20D-CAC2-2992-5E83C1B3F160}"/>
                    </a:ext>
                  </a:extLst>
                </p:cNvPr>
                <p:cNvPicPr/>
                <p:nvPr/>
              </p:nvPicPr>
              <p:blipFill>
                <a:blip r:embed="rId151"/>
                <a:stretch>
                  <a:fillRect/>
                </a:stretch>
              </p:blipFill>
              <p:spPr>
                <a:xfrm>
                  <a:off x="6829205" y="5120369"/>
                  <a:ext cx="156960" cy="25128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93" name="Ink 92">
                  <a:extLst>
                    <a:ext uri="{FF2B5EF4-FFF2-40B4-BE49-F238E27FC236}">
                      <a16:creationId xmlns:a16="http://schemas.microsoft.com/office/drawing/2014/main" id="{E6FA1AC9-6835-7F54-E5D5-66B25016695E}"/>
                    </a:ext>
                  </a:extLst>
                </p14:cNvPr>
                <p14:cNvContentPartPr/>
                <p14:nvPr/>
              </p14:nvContentPartPr>
              <p14:xfrm>
                <a:off x="6807965" y="2367089"/>
                <a:ext cx="1115280" cy="970560"/>
              </p14:xfrm>
            </p:contentPart>
          </mc:Choice>
          <mc:Fallback xmlns="">
            <p:pic>
              <p:nvPicPr>
                <p:cNvPr id="93" name="Ink 92">
                  <a:extLst>
                    <a:ext uri="{FF2B5EF4-FFF2-40B4-BE49-F238E27FC236}">
                      <a16:creationId xmlns:a16="http://schemas.microsoft.com/office/drawing/2014/main" id="{E6FA1AC9-6835-7F54-E5D5-66B25016695E}"/>
                    </a:ext>
                  </a:extLst>
                </p:cNvPr>
                <p:cNvPicPr/>
                <p:nvPr/>
              </p:nvPicPr>
              <p:blipFill>
                <a:blip r:embed="rId153"/>
                <a:stretch>
                  <a:fillRect/>
                </a:stretch>
              </p:blipFill>
              <p:spPr>
                <a:xfrm>
                  <a:off x="6798965" y="2358449"/>
                  <a:ext cx="1132920" cy="98820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94" name="Ink 93">
                  <a:extLst>
                    <a:ext uri="{FF2B5EF4-FFF2-40B4-BE49-F238E27FC236}">
                      <a16:creationId xmlns:a16="http://schemas.microsoft.com/office/drawing/2014/main" id="{863AC4EA-50C2-48AC-B002-090C9CDDB499}"/>
                    </a:ext>
                  </a:extLst>
                </p14:cNvPr>
                <p14:cNvContentPartPr/>
                <p14:nvPr/>
              </p14:nvContentPartPr>
              <p14:xfrm>
                <a:off x="7812365" y="3319289"/>
                <a:ext cx="177840" cy="81360"/>
              </p14:xfrm>
            </p:contentPart>
          </mc:Choice>
          <mc:Fallback xmlns="">
            <p:pic>
              <p:nvPicPr>
                <p:cNvPr id="94" name="Ink 93">
                  <a:extLst>
                    <a:ext uri="{FF2B5EF4-FFF2-40B4-BE49-F238E27FC236}">
                      <a16:creationId xmlns:a16="http://schemas.microsoft.com/office/drawing/2014/main" id="{863AC4EA-50C2-48AC-B002-090C9CDDB499}"/>
                    </a:ext>
                  </a:extLst>
                </p:cNvPr>
                <p:cNvPicPr/>
                <p:nvPr/>
              </p:nvPicPr>
              <p:blipFill>
                <a:blip r:embed="rId155"/>
                <a:stretch>
                  <a:fillRect/>
                </a:stretch>
              </p:blipFill>
              <p:spPr>
                <a:xfrm>
                  <a:off x="7803365" y="3310289"/>
                  <a:ext cx="195480" cy="9900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96" name="Ink 95">
                  <a:extLst>
                    <a:ext uri="{FF2B5EF4-FFF2-40B4-BE49-F238E27FC236}">
                      <a16:creationId xmlns:a16="http://schemas.microsoft.com/office/drawing/2014/main" id="{FC8A7CFE-72A6-07FC-1EB1-9B9D94E91809}"/>
                    </a:ext>
                  </a:extLst>
                </p14:cNvPr>
                <p14:cNvContentPartPr/>
                <p14:nvPr/>
              </p14:nvContentPartPr>
              <p14:xfrm>
                <a:off x="8405645" y="1036889"/>
                <a:ext cx="1262880" cy="804600"/>
              </p14:xfrm>
            </p:contentPart>
          </mc:Choice>
          <mc:Fallback xmlns="">
            <p:pic>
              <p:nvPicPr>
                <p:cNvPr id="96" name="Ink 95">
                  <a:extLst>
                    <a:ext uri="{FF2B5EF4-FFF2-40B4-BE49-F238E27FC236}">
                      <a16:creationId xmlns:a16="http://schemas.microsoft.com/office/drawing/2014/main" id="{FC8A7CFE-72A6-07FC-1EB1-9B9D94E91809}"/>
                    </a:ext>
                  </a:extLst>
                </p:cNvPr>
                <p:cNvPicPr/>
                <p:nvPr/>
              </p:nvPicPr>
              <p:blipFill>
                <a:blip r:embed="rId157"/>
                <a:stretch>
                  <a:fillRect/>
                </a:stretch>
              </p:blipFill>
              <p:spPr>
                <a:xfrm>
                  <a:off x="8396645" y="1028249"/>
                  <a:ext cx="1280520" cy="82224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97" name="Ink 96">
                  <a:extLst>
                    <a:ext uri="{FF2B5EF4-FFF2-40B4-BE49-F238E27FC236}">
                      <a16:creationId xmlns:a16="http://schemas.microsoft.com/office/drawing/2014/main" id="{447B323E-126F-A1FB-D5C9-932B83F5828E}"/>
                    </a:ext>
                  </a:extLst>
                </p14:cNvPr>
                <p14:cNvContentPartPr/>
                <p14:nvPr/>
              </p14:nvContentPartPr>
              <p14:xfrm>
                <a:off x="8683925" y="1299689"/>
                <a:ext cx="21600" cy="265320"/>
              </p14:xfrm>
            </p:contentPart>
          </mc:Choice>
          <mc:Fallback xmlns="">
            <p:pic>
              <p:nvPicPr>
                <p:cNvPr id="97" name="Ink 96">
                  <a:extLst>
                    <a:ext uri="{FF2B5EF4-FFF2-40B4-BE49-F238E27FC236}">
                      <a16:creationId xmlns:a16="http://schemas.microsoft.com/office/drawing/2014/main" id="{447B323E-126F-A1FB-D5C9-932B83F5828E}"/>
                    </a:ext>
                  </a:extLst>
                </p:cNvPr>
                <p:cNvPicPr/>
                <p:nvPr/>
              </p:nvPicPr>
              <p:blipFill>
                <a:blip r:embed="rId159"/>
                <a:stretch>
                  <a:fillRect/>
                </a:stretch>
              </p:blipFill>
              <p:spPr>
                <a:xfrm>
                  <a:off x="8674925" y="1291049"/>
                  <a:ext cx="39240" cy="28296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98" name="Ink 97">
                  <a:extLst>
                    <a:ext uri="{FF2B5EF4-FFF2-40B4-BE49-F238E27FC236}">
                      <a16:creationId xmlns:a16="http://schemas.microsoft.com/office/drawing/2014/main" id="{895D4AE8-9FFB-223C-A642-C05862A35C89}"/>
                    </a:ext>
                  </a:extLst>
                </p14:cNvPr>
                <p14:cNvContentPartPr/>
                <p14:nvPr/>
              </p14:nvContentPartPr>
              <p14:xfrm>
                <a:off x="8692925" y="1312289"/>
                <a:ext cx="146160" cy="263160"/>
              </p14:xfrm>
            </p:contentPart>
          </mc:Choice>
          <mc:Fallback xmlns="">
            <p:pic>
              <p:nvPicPr>
                <p:cNvPr id="98" name="Ink 97">
                  <a:extLst>
                    <a:ext uri="{FF2B5EF4-FFF2-40B4-BE49-F238E27FC236}">
                      <a16:creationId xmlns:a16="http://schemas.microsoft.com/office/drawing/2014/main" id="{895D4AE8-9FFB-223C-A642-C05862A35C89}"/>
                    </a:ext>
                  </a:extLst>
                </p:cNvPr>
                <p:cNvPicPr/>
                <p:nvPr/>
              </p:nvPicPr>
              <p:blipFill>
                <a:blip r:embed="rId161"/>
                <a:stretch>
                  <a:fillRect/>
                </a:stretch>
              </p:blipFill>
              <p:spPr>
                <a:xfrm>
                  <a:off x="8683925" y="1303649"/>
                  <a:ext cx="163800" cy="28080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99" name="Ink 98">
                  <a:extLst>
                    <a:ext uri="{FF2B5EF4-FFF2-40B4-BE49-F238E27FC236}">
                      <a16:creationId xmlns:a16="http://schemas.microsoft.com/office/drawing/2014/main" id="{E187D6EE-F1C9-CD40-FD78-5ED9DB72E861}"/>
                    </a:ext>
                  </a:extLst>
                </p14:cNvPr>
                <p14:cNvContentPartPr/>
                <p14:nvPr/>
              </p14:nvContentPartPr>
              <p14:xfrm>
                <a:off x="8949245" y="1358729"/>
                <a:ext cx="25920" cy="238680"/>
              </p14:xfrm>
            </p:contentPart>
          </mc:Choice>
          <mc:Fallback xmlns="">
            <p:pic>
              <p:nvPicPr>
                <p:cNvPr id="99" name="Ink 98">
                  <a:extLst>
                    <a:ext uri="{FF2B5EF4-FFF2-40B4-BE49-F238E27FC236}">
                      <a16:creationId xmlns:a16="http://schemas.microsoft.com/office/drawing/2014/main" id="{E187D6EE-F1C9-CD40-FD78-5ED9DB72E861}"/>
                    </a:ext>
                  </a:extLst>
                </p:cNvPr>
                <p:cNvPicPr/>
                <p:nvPr/>
              </p:nvPicPr>
              <p:blipFill>
                <a:blip r:embed="rId163"/>
                <a:stretch>
                  <a:fillRect/>
                </a:stretch>
              </p:blipFill>
              <p:spPr>
                <a:xfrm>
                  <a:off x="8940605" y="1350089"/>
                  <a:ext cx="43560" cy="25632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100" name="Ink 99">
                  <a:extLst>
                    <a:ext uri="{FF2B5EF4-FFF2-40B4-BE49-F238E27FC236}">
                      <a16:creationId xmlns:a16="http://schemas.microsoft.com/office/drawing/2014/main" id="{86C0D414-D671-4C30-A5AE-F76DF55363F8}"/>
                    </a:ext>
                  </a:extLst>
                </p14:cNvPr>
                <p14:cNvContentPartPr/>
                <p14:nvPr/>
              </p14:nvContentPartPr>
              <p14:xfrm>
                <a:off x="8894165" y="1328489"/>
                <a:ext cx="150120" cy="294120"/>
              </p14:xfrm>
            </p:contentPart>
          </mc:Choice>
          <mc:Fallback xmlns="">
            <p:pic>
              <p:nvPicPr>
                <p:cNvPr id="100" name="Ink 99">
                  <a:extLst>
                    <a:ext uri="{FF2B5EF4-FFF2-40B4-BE49-F238E27FC236}">
                      <a16:creationId xmlns:a16="http://schemas.microsoft.com/office/drawing/2014/main" id="{86C0D414-D671-4C30-A5AE-F76DF55363F8}"/>
                    </a:ext>
                  </a:extLst>
                </p:cNvPr>
                <p:cNvPicPr/>
                <p:nvPr/>
              </p:nvPicPr>
              <p:blipFill>
                <a:blip r:embed="rId165"/>
                <a:stretch>
                  <a:fillRect/>
                </a:stretch>
              </p:blipFill>
              <p:spPr>
                <a:xfrm>
                  <a:off x="8885165" y="1319489"/>
                  <a:ext cx="167760" cy="31176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101" name="Ink 100">
                  <a:extLst>
                    <a:ext uri="{FF2B5EF4-FFF2-40B4-BE49-F238E27FC236}">
                      <a16:creationId xmlns:a16="http://schemas.microsoft.com/office/drawing/2014/main" id="{4D2CC12A-929D-4E35-6A07-CBC0DB7A7C9D}"/>
                    </a:ext>
                  </a:extLst>
                </p14:cNvPr>
                <p14:cNvContentPartPr/>
                <p14:nvPr/>
              </p14:nvContentPartPr>
              <p14:xfrm>
                <a:off x="9063365" y="1277009"/>
                <a:ext cx="273960" cy="352800"/>
              </p14:xfrm>
            </p:contentPart>
          </mc:Choice>
          <mc:Fallback xmlns="">
            <p:pic>
              <p:nvPicPr>
                <p:cNvPr id="101" name="Ink 100">
                  <a:extLst>
                    <a:ext uri="{FF2B5EF4-FFF2-40B4-BE49-F238E27FC236}">
                      <a16:creationId xmlns:a16="http://schemas.microsoft.com/office/drawing/2014/main" id="{4D2CC12A-929D-4E35-6A07-CBC0DB7A7C9D}"/>
                    </a:ext>
                  </a:extLst>
                </p:cNvPr>
                <p:cNvPicPr/>
                <p:nvPr/>
              </p:nvPicPr>
              <p:blipFill>
                <a:blip r:embed="rId167"/>
                <a:stretch>
                  <a:fillRect/>
                </a:stretch>
              </p:blipFill>
              <p:spPr>
                <a:xfrm>
                  <a:off x="9054725" y="1268369"/>
                  <a:ext cx="291600" cy="37044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02" name="Ink 101">
                  <a:extLst>
                    <a:ext uri="{FF2B5EF4-FFF2-40B4-BE49-F238E27FC236}">
                      <a16:creationId xmlns:a16="http://schemas.microsoft.com/office/drawing/2014/main" id="{C77611C9-DE17-B2B9-C73B-FE8AF36B0758}"/>
                    </a:ext>
                  </a:extLst>
                </p14:cNvPr>
                <p14:cNvContentPartPr/>
                <p14:nvPr/>
              </p14:nvContentPartPr>
              <p14:xfrm>
                <a:off x="7850165" y="1422809"/>
                <a:ext cx="619560" cy="18000"/>
              </p14:xfrm>
            </p:contentPart>
          </mc:Choice>
          <mc:Fallback xmlns="">
            <p:pic>
              <p:nvPicPr>
                <p:cNvPr id="102" name="Ink 101">
                  <a:extLst>
                    <a:ext uri="{FF2B5EF4-FFF2-40B4-BE49-F238E27FC236}">
                      <a16:creationId xmlns:a16="http://schemas.microsoft.com/office/drawing/2014/main" id="{C77611C9-DE17-B2B9-C73B-FE8AF36B0758}"/>
                    </a:ext>
                  </a:extLst>
                </p:cNvPr>
                <p:cNvPicPr/>
                <p:nvPr/>
              </p:nvPicPr>
              <p:blipFill>
                <a:blip r:embed="rId169"/>
                <a:stretch>
                  <a:fillRect/>
                </a:stretch>
              </p:blipFill>
              <p:spPr>
                <a:xfrm>
                  <a:off x="7841165" y="1413809"/>
                  <a:ext cx="637200" cy="3564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03" name="Ink 102">
                  <a:extLst>
                    <a:ext uri="{FF2B5EF4-FFF2-40B4-BE49-F238E27FC236}">
                      <a16:creationId xmlns:a16="http://schemas.microsoft.com/office/drawing/2014/main" id="{40302E9A-D1FE-56F1-7BD8-0EAA592948B9}"/>
                    </a:ext>
                  </a:extLst>
                </p14:cNvPr>
                <p14:cNvContentPartPr/>
                <p14:nvPr/>
              </p14:nvContentPartPr>
              <p14:xfrm>
                <a:off x="9454325" y="1540169"/>
                <a:ext cx="494280" cy="57240"/>
              </p14:xfrm>
            </p:contentPart>
          </mc:Choice>
          <mc:Fallback xmlns="">
            <p:pic>
              <p:nvPicPr>
                <p:cNvPr id="103" name="Ink 102">
                  <a:extLst>
                    <a:ext uri="{FF2B5EF4-FFF2-40B4-BE49-F238E27FC236}">
                      <a16:creationId xmlns:a16="http://schemas.microsoft.com/office/drawing/2014/main" id="{40302E9A-D1FE-56F1-7BD8-0EAA592948B9}"/>
                    </a:ext>
                  </a:extLst>
                </p:cNvPr>
                <p:cNvPicPr/>
                <p:nvPr/>
              </p:nvPicPr>
              <p:blipFill>
                <a:blip r:embed="rId171"/>
                <a:stretch>
                  <a:fillRect/>
                </a:stretch>
              </p:blipFill>
              <p:spPr>
                <a:xfrm>
                  <a:off x="9445685" y="1531529"/>
                  <a:ext cx="511920" cy="7488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05" name="Ink 104">
                  <a:extLst>
                    <a:ext uri="{FF2B5EF4-FFF2-40B4-BE49-F238E27FC236}">
                      <a16:creationId xmlns:a16="http://schemas.microsoft.com/office/drawing/2014/main" id="{ADFF373B-E573-250F-F46C-F3A64F2D0886}"/>
                    </a:ext>
                  </a:extLst>
                </p14:cNvPr>
                <p14:cNvContentPartPr/>
                <p14:nvPr/>
              </p14:nvContentPartPr>
              <p14:xfrm>
                <a:off x="5666765" y="4856129"/>
                <a:ext cx="30240" cy="91080"/>
              </p14:xfrm>
            </p:contentPart>
          </mc:Choice>
          <mc:Fallback xmlns="">
            <p:pic>
              <p:nvPicPr>
                <p:cNvPr id="105" name="Ink 104">
                  <a:extLst>
                    <a:ext uri="{FF2B5EF4-FFF2-40B4-BE49-F238E27FC236}">
                      <a16:creationId xmlns:a16="http://schemas.microsoft.com/office/drawing/2014/main" id="{ADFF373B-E573-250F-F46C-F3A64F2D0886}"/>
                    </a:ext>
                  </a:extLst>
                </p:cNvPr>
                <p:cNvPicPr/>
                <p:nvPr/>
              </p:nvPicPr>
              <p:blipFill>
                <a:blip r:embed="rId173"/>
                <a:stretch>
                  <a:fillRect/>
                </a:stretch>
              </p:blipFill>
              <p:spPr>
                <a:xfrm>
                  <a:off x="5658125" y="4847489"/>
                  <a:ext cx="47880" cy="10872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06" name="Ink 105">
                  <a:extLst>
                    <a:ext uri="{FF2B5EF4-FFF2-40B4-BE49-F238E27FC236}">
                      <a16:creationId xmlns:a16="http://schemas.microsoft.com/office/drawing/2014/main" id="{DF6E19F4-A3BF-D332-37DF-C5786C196E98}"/>
                    </a:ext>
                  </a:extLst>
                </p14:cNvPr>
                <p14:cNvContentPartPr/>
                <p14:nvPr/>
              </p14:nvContentPartPr>
              <p14:xfrm>
                <a:off x="5581085" y="5161049"/>
                <a:ext cx="152280" cy="142920"/>
              </p14:xfrm>
            </p:contentPart>
          </mc:Choice>
          <mc:Fallback xmlns="">
            <p:pic>
              <p:nvPicPr>
                <p:cNvPr id="106" name="Ink 105">
                  <a:extLst>
                    <a:ext uri="{FF2B5EF4-FFF2-40B4-BE49-F238E27FC236}">
                      <a16:creationId xmlns:a16="http://schemas.microsoft.com/office/drawing/2014/main" id="{DF6E19F4-A3BF-D332-37DF-C5786C196E98}"/>
                    </a:ext>
                  </a:extLst>
                </p:cNvPr>
                <p:cNvPicPr/>
                <p:nvPr/>
              </p:nvPicPr>
              <p:blipFill>
                <a:blip r:embed="rId175"/>
                <a:stretch>
                  <a:fillRect/>
                </a:stretch>
              </p:blipFill>
              <p:spPr>
                <a:xfrm>
                  <a:off x="5572445" y="5152049"/>
                  <a:ext cx="169920" cy="16056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07" name="Ink 106">
                  <a:extLst>
                    <a:ext uri="{FF2B5EF4-FFF2-40B4-BE49-F238E27FC236}">
                      <a16:creationId xmlns:a16="http://schemas.microsoft.com/office/drawing/2014/main" id="{268B1658-D189-7717-D187-890B98012C59}"/>
                    </a:ext>
                  </a:extLst>
                </p14:cNvPr>
                <p14:cNvContentPartPr/>
                <p14:nvPr/>
              </p14:nvContentPartPr>
              <p14:xfrm>
                <a:off x="5532485" y="5410529"/>
                <a:ext cx="177480" cy="121320"/>
              </p14:xfrm>
            </p:contentPart>
          </mc:Choice>
          <mc:Fallback xmlns="">
            <p:pic>
              <p:nvPicPr>
                <p:cNvPr id="107" name="Ink 106">
                  <a:extLst>
                    <a:ext uri="{FF2B5EF4-FFF2-40B4-BE49-F238E27FC236}">
                      <a16:creationId xmlns:a16="http://schemas.microsoft.com/office/drawing/2014/main" id="{268B1658-D189-7717-D187-890B98012C59}"/>
                    </a:ext>
                  </a:extLst>
                </p:cNvPr>
                <p:cNvPicPr/>
                <p:nvPr/>
              </p:nvPicPr>
              <p:blipFill>
                <a:blip r:embed="rId177"/>
                <a:stretch>
                  <a:fillRect/>
                </a:stretch>
              </p:blipFill>
              <p:spPr>
                <a:xfrm>
                  <a:off x="5523845" y="5401529"/>
                  <a:ext cx="19512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08" name="Ink 107">
                  <a:extLst>
                    <a:ext uri="{FF2B5EF4-FFF2-40B4-BE49-F238E27FC236}">
                      <a16:creationId xmlns:a16="http://schemas.microsoft.com/office/drawing/2014/main" id="{0F9A59CE-222B-6D22-F28E-21B48A436B65}"/>
                    </a:ext>
                  </a:extLst>
                </p14:cNvPr>
                <p14:cNvContentPartPr/>
                <p14:nvPr/>
              </p14:nvContentPartPr>
              <p14:xfrm>
                <a:off x="5068805" y="5354369"/>
                <a:ext cx="1374120" cy="19440"/>
              </p14:xfrm>
            </p:contentPart>
          </mc:Choice>
          <mc:Fallback xmlns="">
            <p:pic>
              <p:nvPicPr>
                <p:cNvPr id="108" name="Ink 107">
                  <a:extLst>
                    <a:ext uri="{FF2B5EF4-FFF2-40B4-BE49-F238E27FC236}">
                      <a16:creationId xmlns:a16="http://schemas.microsoft.com/office/drawing/2014/main" id="{0F9A59CE-222B-6D22-F28E-21B48A436B65}"/>
                    </a:ext>
                  </a:extLst>
                </p:cNvPr>
                <p:cNvPicPr/>
                <p:nvPr/>
              </p:nvPicPr>
              <p:blipFill>
                <a:blip r:embed="rId179"/>
                <a:stretch>
                  <a:fillRect/>
                </a:stretch>
              </p:blipFill>
              <p:spPr>
                <a:xfrm>
                  <a:off x="5060165" y="5345369"/>
                  <a:ext cx="139176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10" name="Ink 109">
                  <a:extLst>
                    <a:ext uri="{FF2B5EF4-FFF2-40B4-BE49-F238E27FC236}">
                      <a16:creationId xmlns:a16="http://schemas.microsoft.com/office/drawing/2014/main" id="{EA44170B-878E-9970-EBAC-7A6E93B36ED5}"/>
                    </a:ext>
                  </a:extLst>
                </p14:cNvPr>
                <p14:cNvContentPartPr/>
                <p14:nvPr/>
              </p14:nvContentPartPr>
              <p14:xfrm>
                <a:off x="6176885" y="5166809"/>
                <a:ext cx="147240" cy="163080"/>
              </p14:xfrm>
            </p:contentPart>
          </mc:Choice>
          <mc:Fallback xmlns="">
            <p:pic>
              <p:nvPicPr>
                <p:cNvPr id="110" name="Ink 109">
                  <a:extLst>
                    <a:ext uri="{FF2B5EF4-FFF2-40B4-BE49-F238E27FC236}">
                      <a16:creationId xmlns:a16="http://schemas.microsoft.com/office/drawing/2014/main" id="{EA44170B-878E-9970-EBAC-7A6E93B36ED5}"/>
                    </a:ext>
                  </a:extLst>
                </p:cNvPr>
                <p:cNvPicPr/>
                <p:nvPr/>
              </p:nvPicPr>
              <p:blipFill>
                <a:blip r:embed="rId181"/>
                <a:stretch>
                  <a:fillRect/>
                </a:stretch>
              </p:blipFill>
              <p:spPr>
                <a:xfrm>
                  <a:off x="6167885" y="5157809"/>
                  <a:ext cx="164880" cy="18072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11" name="Ink 110">
                  <a:extLst>
                    <a:ext uri="{FF2B5EF4-FFF2-40B4-BE49-F238E27FC236}">
                      <a16:creationId xmlns:a16="http://schemas.microsoft.com/office/drawing/2014/main" id="{7DE1F90C-6AFC-AC99-6F7C-02DC1BF95022}"/>
                    </a:ext>
                  </a:extLst>
                </p14:cNvPr>
                <p14:cNvContentPartPr/>
                <p14:nvPr/>
              </p14:nvContentPartPr>
              <p14:xfrm>
                <a:off x="6073565" y="5090129"/>
                <a:ext cx="360000" cy="304920"/>
              </p14:xfrm>
            </p:contentPart>
          </mc:Choice>
          <mc:Fallback xmlns="">
            <p:pic>
              <p:nvPicPr>
                <p:cNvPr id="111" name="Ink 110">
                  <a:extLst>
                    <a:ext uri="{FF2B5EF4-FFF2-40B4-BE49-F238E27FC236}">
                      <a16:creationId xmlns:a16="http://schemas.microsoft.com/office/drawing/2014/main" id="{7DE1F90C-6AFC-AC99-6F7C-02DC1BF95022}"/>
                    </a:ext>
                  </a:extLst>
                </p:cNvPr>
                <p:cNvPicPr/>
                <p:nvPr/>
              </p:nvPicPr>
              <p:blipFill>
                <a:blip r:embed="rId183"/>
                <a:stretch>
                  <a:fillRect/>
                </a:stretch>
              </p:blipFill>
              <p:spPr>
                <a:xfrm>
                  <a:off x="6064925" y="5081129"/>
                  <a:ext cx="377640" cy="32256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12" name="Ink 111">
                  <a:extLst>
                    <a:ext uri="{FF2B5EF4-FFF2-40B4-BE49-F238E27FC236}">
                      <a16:creationId xmlns:a16="http://schemas.microsoft.com/office/drawing/2014/main" id="{00542EE6-B034-E716-0DDF-32E1096CCB10}"/>
                    </a:ext>
                  </a:extLst>
                </p14:cNvPr>
                <p14:cNvContentPartPr/>
                <p14:nvPr/>
              </p14:nvContentPartPr>
              <p14:xfrm>
                <a:off x="6381725" y="5197769"/>
                <a:ext cx="1657800" cy="633960"/>
              </p14:xfrm>
            </p:contentPart>
          </mc:Choice>
          <mc:Fallback xmlns="">
            <p:pic>
              <p:nvPicPr>
                <p:cNvPr id="112" name="Ink 111">
                  <a:extLst>
                    <a:ext uri="{FF2B5EF4-FFF2-40B4-BE49-F238E27FC236}">
                      <a16:creationId xmlns:a16="http://schemas.microsoft.com/office/drawing/2014/main" id="{00542EE6-B034-E716-0DDF-32E1096CCB10}"/>
                    </a:ext>
                  </a:extLst>
                </p:cNvPr>
                <p:cNvPicPr/>
                <p:nvPr/>
              </p:nvPicPr>
              <p:blipFill>
                <a:blip r:embed="rId185"/>
                <a:stretch>
                  <a:fillRect/>
                </a:stretch>
              </p:blipFill>
              <p:spPr>
                <a:xfrm>
                  <a:off x="6373085" y="5188769"/>
                  <a:ext cx="1675440" cy="65160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14" name="Ink 113">
                  <a:extLst>
                    <a:ext uri="{FF2B5EF4-FFF2-40B4-BE49-F238E27FC236}">
                      <a16:creationId xmlns:a16="http://schemas.microsoft.com/office/drawing/2014/main" id="{0C914024-A4E7-2F8A-FA74-03A803D38256}"/>
                    </a:ext>
                  </a:extLst>
                </p14:cNvPr>
                <p14:cNvContentPartPr/>
                <p14:nvPr/>
              </p14:nvContentPartPr>
              <p14:xfrm>
                <a:off x="8067605" y="5486849"/>
                <a:ext cx="68760" cy="867240"/>
              </p14:xfrm>
            </p:contentPart>
          </mc:Choice>
          <mc:Fallback xmlns="">
            <p:pic>
              <p:nvPicPr>
                <p:cNvPr id="114" name="Ink 113">
                  <a:extLst>
                    <a:ext uri="{FF2B5EF4-FFF2-40B4-BE49-F238E27FC236}">
                      <a16:creationId xmlns:a16="http://schemas.microsoft.com/office/drawing/2014/main" id="{0C914024-A4E7-2F8A-FA74-03A803D38256}"/>
                    </a:ext>
                  </a:extLst>
                </p:cNvPr>
                <p:cNvPicPr/>
                <p:nvPr/>
              </p:nvPicPr>
              <p:blipFill>
                <a:blip r:embed="rId187"/>
                <a:stretch>
                  <a:fillRect/>
                </a:stretch>
              </p:blipFill>
              <p:spPr>
                <a:xfrm>
                  <a:off x="8058605" y="5478209"/>
                  <a:ext cx="86400" cy="88488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15" name="Ink 114">
                  <a:extLst>
                    <a:ext uri="{FF2B5EF4-FFF2-40B4-BE49-F238E27FC236}">
                      <a16:creationId xmlns:a16="http://schemas.microsoft.com/office/drawing/2014/main" id="{F472925B-2EDF-3BF2-096A-8DA83F6C074F}"/>
                    </a:ext>
                  </a:extLst>
                </p14:cNvPr>
                <p14:cNvContentPartPr/>
                <p14:nvPr/>
              </p14:nvContentPartPr>
              <p14:xfrm>
                <a:off x="8080565" y="5404049"/>
                <a:ext cx="2884680" cy="1081440"/>
              </p14:xfrm>
            </p:contentPart>
          </mc:Choice>
          <mc:Fallback xmlns="">
            <p:pic>
              <p:nvPicPr>
                <p:cNvPr id="115" name="Ink 114">
                  <a:extLst>
                    <a:ext uri="{FF2B5EF4-FFF2-40B4-BE49-F238E27FC236}">
                      <a16:creationId xmlns:a16="http://schemas.microsoft.com/office/drawing/2014/main" id="{F472925B-2EDF-3BF2-096A-8DA83F6C074F}"/>
                    </a:ext>
                  </a:extLst>
                </p:cNvPr>
                <p:cNvPicPr/>
                <p:nvPr/>
              </p:nvPicPr>
              <p:blipFill>
                <a:blip r:embed="rId189"/>
                <a:stretch>
                  <a:fillRect/>
                </a:stretch>
              </p:blipFill>
              <p:spPr>
                <a:xfrm>
                  <a:off x="8071925" y="5395409"/>
                  <a:ext cx="2902320" cy="109908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16" name="Ink 115">
                  <a:extLst>
                    <a:ext uri="{FF2B5EF4-FFF2-40B4-BE49-F238E27FC236}">
                      <a16:creationId xmlns:a16="http://schemas.microsoft.com/office/drawing/2014/main" id="{BBB912F4-5623-3F5E-964F-8332F0BAF13B}"/>
                    </a:ext>
                  </a:extLst>
                </p14:cNvPr>
                <p14:cNvContentPartPr/>
                <p14:nvPr/>
              </p14:nvContentPartPr>
              <p14:xfrm>
                <a:off x="7076165" y="5423489"/>
                <a:ext cx="168840" cy="231840"/>
              </p14:xfrm>
            </p:contentPart>
          </mc:Choice>
          <mc:Fallback xmlns="">
            <p:pic>
              <p:nvPicPr>
                <p:cNvPr id="116" name="Ink 115">
                  <a:extLst>
                    <a:ext uri="{FF2B5EF4-FFF2-40B4-BE49-F238E27FC236}">
                      <a16:creationId xmlns:a16="http://schemas.microsoft.com/office/drawing/2014/main" id="{BBB912F4-5623-3F5E-964F-8332F0BAF13B}"/>
                    </a:ext>
                  </a:extLst>
                </p:cNvPr>
                <p:cNvPicPr/>
                <p:nvPr/>
              </p:nvPicPr>
              <p:blipFill>
                <a:blip r:embed="rId191"/>
                <a:stretch>
                  <a:fillRect/>
                </a:stretch>
              </p:blipFill>
              <p:spPr>
                <a:xfrm>
                  <a:off x="7067525" y="5414849"/>
                  <a:ext cx="186480" cy="24948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17" name="Ink 116">
                  <a:extLst>
                    <a:ext uri="{FF2B5EF4-FFF2-40B4-BE49-F238E27FC236}">
                      <a16:creationId xmlns:a16="http://schemas.microsoft.com/office/drawing/2014/main" id="{084F7871-F167-E8B4-C746-50F03E133DA1}"/>
                    </a:ext>
                  </a:extLst>
                </p14:cNvPr>
                <p14:cNvContentPartPr/>
                <p14:nvPr/>
              </p14:nvContentPartPr>
              <p14:xfrm>
                <a:off x="7277405" y="5552729"/>
                <a:ext cx="94680" cy="88560"/>
              </p14:xfrm>
            </p:contentPart>
          </mc:Choice>
          <mc:Fallback xmlns="">
            <p:pic>
              <p:nvPicPr>
                <p:cNvPr id="117" name="Ink 116">
                  <a:extLst>
                    <a:ext uri="{FF2B5EF4-FFF2-40B4-BE49-F238E27FC236}">
                      <a16:creationId xmlns:a16="http://schemas.microsoft.com/office/drawing/2014/main" id="{084F7871-F167-E8B4-C746-50F03E133DA1}"/>
                    </a:ext>
                  </a:extLst>
                </p:cNvPr>
                <p:cNvPicPr/>
                <p:nvPr/>
              </p:nvPicPr>
              <p:blipFill>
                <a:blip r:embed="rId193"/>
                <a:stretch>
                  <a:fillRect/>
                </a:stretch>
              </p:blipFill>
              <p:spPr>
                <a:xfrm>
                  <a:off x="7268405" y="5543729"/>
                  <a:ext cx="11232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18" name="Ink 117">
                  <a:extLst>
                    <a:ext uri="{FF2B5EF4-FFF2-40B4-BE49-F238E27FC236}">
                      <a16:creationId xmlns:a16="http://schemas.microsoft.com/office/drawing/2014/main" id="{8879E4D5-BB47-F73F-AE52-744E82E82028}"/>
                    </a:ext>
                  </a:extLst>
                </p14:cNvPr>
                <p14:cNvContentPartPr/>
                <p14:nvPr/>
              </p14:nvContentPartPr>
              <p14:xfrm>
                <a:off x="7434005" y="5444369"/>
                <a:ext cx="31680" cy="202320"/>
              </p14:xfrm>
            </p:contentPart>
          </mc:Choice>
          <mc:Fallback xmlns="">
            <p:pic>
              <p:nvPicPr>
                <p:cNvPr id="118" name="Ink 117">
                  <a:extLst>
                    <a:ext uri="{FF2B5EF4-FFF2-40B4-BE49-F238E27FC236}">
                      <a16:creationId xmlns:a16="http://schemas.microsoft.com/office/drawing/2014/main" id="{8879E4D5-BB47-F73F-AE52-744E82E82028}"/>
                    </a:ext>
                  </a:extLst>
                </p:cNvPr>
                <p:cNvPicPr/>
                <p:nvPr/>
              </p:nvPicPr>
              <p:blipFill>
                <a:blip r:embed="rId195"/>
                <a:stretch>
                  <a:fillRect/>
                </a:stretch>
              </p:blipFill>
              <p:spPr>
                <a:xfrm>
                  <a:off x="7425365" y="5435729"/>
                  <a:ext cx="49320" cy="21996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119" name="Ink 118">
                  <a:extLst>
                    <a:ext uri="{FF2B5EF4-FFF2-40B4-BE49-F238E27FC236}">
                      <a16:creationId xmlns:a16="http://schemas.microsoft.com/office/drawing/2014/main" id="{6F37D0F2-D373-D03F-DF49-016BDF2851C1}"/>
                    </a:ext>
                  </a:extLst>
                </p14:cNvPr>
                <p14:cNvContentPartPr/>
                <p14:nvPr/>
              </p14:nvContentPartPr>
              <p14:xfrm>
                <a:off x="7518245" y="5519609"/>
                <a:ext cx="118080" cy="107280"/>
              </p14:xfrm>
            </p:contentPart>
          </mc:Choice>
          <mc:Fallback xmlns="">
            <p:pic>
              <p:nvPicPr>
                <p:cNvPr id="119" name="Ink 118">
                  <a:extLst>
                    <a:ext uri="{FF2B5EF4-FFF2-40B4-BE49-F238E27FC236}">
                      <a16:creationId xmlns:a16="http://schemas.microsoft.com/office/drawing/2014/main" id="{6F37D0F2-D373-D03F-DF49-016BDF2851C1}"/>
                    </a:ext>
                  </a:extLst>
                </p:cNvPr>
                <p:cNvPicPr/>
                <p:nvPr/>
              </p:nvPicPr>
              <p:blipFill>
                <a:blip r:embed="rId197"/>
                <a:stretch>
                  <a:fillRect/>
                </a:stretch>
              </p:blipFill>
              <p:spPr>
                <a:xfrm>
                  <a:off x="7509245" y="5510609"/>
                  <a:ext cx="135720" cy="12492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20" name="Ink 119">
                  <a:extLst>
                    <a:ext uri="{FF2B5EF4-FFF2-40B4-BE49-F238E27FC236}">
                      <a16:creationId xmlns:a16="http://schemas.microsoft.com/office/drawing/2014/main" id="{E8C5D760-13B0-9417-99E0-34D940918BCC}"/>
                    </a:ext>
                  </a:extLst>
                </p14:cNvPr>
                <p14:cNvContentPartPr/>
                <p14:nvPr/>
              </p14:nvContentPartPr>
              <p14:xfrm>
                <a:off x="7218725" y="4327289"/>
                <a:ext cx="1328400" cy="1078200"/>
              </p14:xfrm>
            </p:contentPart>
          </mc:Choice>
          <mc:Fallback xmlns="">
            <p:pic>
              <p:nvPicPr>
                <p:cNvPr id="120" name="Ink 119">
                  <a:extLst>
                    <a:ext uri="{FF2B5EF4-FFF2-40B4-BE49-F238E27FC236}">
                      <a16:creationId xmlns:a16="http://schemas.microsoft.com/office/drawing/2014/main" id="{E8C5D760-13B0-9417-99E0-34D940918BCC}"/>
                    </a:ext>
                  </a:extLst>
                </p:cNvPr>
                <p:cNvPicPr/>
                <p:nvPr/>
              </p:nvPicPr>
              <p:blipFill>
                <a:blip r:embed="rId199"/>
                <a:stretch>
                  <a:fillRect/>
                </a:stretch>
              </p:blipFill>
              <p:spPr>
                <a:xfrm>
                  <a:off x="7209725" y="4318649"/>
                  <a:ext cx="1346040" cy="109584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21" name="Ink 120">
                  <a:extLst>
                    <a:ext uri="{FF2B5EF4-FFF2-40B4-BE49-F238E27FC236}">
                      <a16:creationId xmlns:a16="http://schemas.microsoft.com/office/drawing/2014/main" id="{B47D06AF-1EC3-06ED-DC88-91E8D98DD98A}"/>
                    </a:ext>
                  </a:extLst>
                </p14:cNvPr>
                <p14:cNvContentPartPr/>
                <p14:nvPr/>
              </p14:nvContentPartPr>
              <p14:xfrm>
                <a:off x="8422925" y="4223249"/>
                <a:ext cx="278640" cy="178560"/>
              </p14:xfrm>
            </p:contentPart>
          </mc:Choice>
          <mc:Fallback xmlns="">
            <p:pic>
              <p:nvPicPr>
                <p:cNvPr id="121" name="Ink 120">
                  <a:extLst>
                    <a:ext uri="{FF2B5EF4-FFF2-40B4-BE49-F238E27FC236}">
                      <a16:creationId xmlns:a16="http://schemas.microsoft.com/office/drawing/2014/main" id="{B47D06AF-1EC3-06ED-DC88-91E8D98DD98A}"/>
                    </a:ext>
                  </a:extLst>
                </p:cNvPr>
                <p:cNvPicPr/>
                <p:nvPr/>
              </p:nvPicPr>
              <p:blipFill>
                <a:blip r:embed="rId201"/>
                <a:stretch>
                  <a:fillRect/>
                </a:stretch>
              </p:blipFill>
              <p:spPr>
                <a:xfrm>
                  <a:off x="8413925" y="4214609"/>
                  <a:ext cx="296280" cy="19620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123" name="Ink 122">
                  <a:extLst>
                    <a:ext uri="{FF2B5EF4-FFF2-40B4-BE49-F238E27FC236}">
                      <a16:creationId xmlns:a16="http://schemas.microsoft.com/office/drawing/2014/main" id="{DE3D303D-B80D-2D87-DD3C-8DA07628BB9E}"/>
                    </a:ext>
                  </a:extLst>
                </p14:cNvPr>
                <p14:cNvContentPartPr/>
                <p14:nvPr/>
              </p14:nvContentPartPr>
              <p14:xfrm>
                <a:off x="7357325" y="2237849"/>
                <a:ext cx="1392120" cy="1338120"/>
              </p14:xfrm>
            </p:contentPart>
          </mc:Choice>
          <mc:Fallback xmlns="">
            <p:pic>
              <p:nvPicPr>
                <p:cNvPr id="123" name="Ink 122">
                  <a:extLst>
                    <a:ext uri="{FF2B5EF4-FFF2-40B4-BE49-F238E27FC236}">
                      <a16:creationId xmlns:a16="http://schemas.microsoft.com/office/drawing/2014/main" id="{DE3D303D-B80D-2D87-DD3C-8DA07628BB9E}"/>
                    </a:ext>
                  </a:extLst>
                </p:cNvPr>
                <p:cNvPicPr/>
                <p:nvPr/>
              </p:nvPicPr>
              <p:blipFill>
                <a:blip r:embed="rId203"/>
                <a:stretch>
                  <a:fillRect/>
                </a:stretch>
              </p:blipFill>
              <p:spPr>
                <a:xfrm>
                  <a:off x="7348685" y="2229209"/>
                  <a:ext cx="1409760" cy="135576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124" name="Ink 123">
                  <a:extLst>
                    <a:ext uri="{FF2B5EF4-FFF2-40B4-BE49-F238E27FC236}">
                      <a16:creationId xmlns:a16="http://schemas.microsoft.com/office/drawing/2014/main" id="{74D79F62-3742-5CEA-96F8-254D139679A9}"/>
                    </a:ext>
                  </a:extLst>
                </p14:cNvPr>
                <p14:cNvContentPartPr/>
                <p14:nvPr/>
              </p14:nvContentPartPr>
              <p14:xfrm>
                <a:off x="7222325" y="2087729"/>
                <a:ext cx="250200" cy="269640"/>
              </p14:xfrm>
            </p:contentPart>
          </mc:Choice>
          <mc:Fallback xmlns="">
            <p:pic>
              <p:nvPicPr>
                <p:cNvPr id="124" name="Ink 123">
                  <a:extLst>
                    <a:ext uri="{FF2B5EF4-FFF2-40B4-BE49-F238E27FC236}">
                      <a16:creationId xmlns:a16="http://schemas.microsoft.com/office/drawing/2014/main" id="{74D79F62-3742-5CEA-96F8-254D139679A9}"/>
                    </a:ext>
                  </a:extLst>
                </p:cNvPr>
                <p:cNvPicPr/>
                <p:nvPr/>
              </p:nvPicPr>
              <p:blipFill>
                <a:blip r:embed="rId205"/>
                <a:stretch>
                  <a:fillRect/>
                </a:stretch>
              </p:blipFill>
              <p:spPr>
                <a:xfrm>
                  <a:off x="7213325" y="2079089"/>
                  <a:ext cx="267840" cy="28728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125" name="Ink 124">
                  <a:extLst>
                    <a:ext uri="{FF2B5EF4-FFF2-40B4-BE49-F238E27FC236}">
                      <a16:creationId xmlns:a16="http://schemas.microsoft.com/office/drawing/2014/main" id="{92EBFAD4-E849-2B55-0666-0E07F4E082D2}"/>
                    </a:ext>
                  </a:extLst>
                </p14:cNvPr>
                <p14:cNvContentPartPr/>
                <p14:nvPr/>
              </p14:nvContentPartPr>
              <p14:xfrm>
                <a:off x="6928565" y="1922849"/>
                <a:ext cx="2137320" cy="1298880"/>
              </p14:xfrm>
            </p:contentPart>
          </mc:Choice>
          <mc:Fallback xmlns="">
            <p:pic>
              <p:nvPicPr>
                <p:cNvPr id="125" name="Ink 124">
                  <a:extLst>
                    <a:ext uri="{FF2B5EF4-FFF2-40B4-BE49-F238E27FC236}">
                      <a16:creationId xmlns:a16="http://schemas.microsoft.com/office/drawing/2014/main" id="{92EBFAD4-E849-2B55-0666-0E07F4E082D2}"/>
                    </a:ext>
                  </a:extLst>
                </p:cNvPr>
                <p:cNvPicPr/>
                <p:nvPr/>
              </p:nvPicPr>
              <p:blipFill>
                <a:blip r:embed="rId207"/>
                <a:stretch>
                  <a:fillRect/>
                </a:stretch>
              </p:blipFill>
              <p:spPr>
                <a:xfrm>
                  <a:off x="6919565" y="1914209"/>
                  <a:ext cx="2154960" cy="131652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26" name="Ink 125">
                  <a:extLst>
                    <a:ext uri="{FF2B5EF4-FFF2-40B4-BE49-F238E27FC236}">
                      <a16:creationId xmlns:a16="http://schemas.microsoft.com/office/drawing/2014/main" id="{908FAFAF-E073-2FB7-744B-E466FC2A236C}"/>
                    </a:ext>
                  </a:extLst>
                </p14:cNvPr>
                <p14:cNvContentPartPr/>
                <p14:nvPr/>
              </p14:nvContentPartPr>
              <p14:xfrm>
                <a:off x="8961845" y="3150089"/>
                <a:ext cx="178200" cy="109440"/>
              </p14:xfrm>
            </p:contentPart>
          </mc:Choice>
          <mc:Fallback xmlns="">
            <p:pic>
              <p:nvPicPr>
                <p:cNvPr id="126" name="Ink 125">
                  <a:extLst>
                    <a:ext uri="{FF2B5EF4-FFF2-40B4-BE49-F238E27FC236}">
                      <a16:creationId xmlns:a16="http://schemas.microsoft.com/office/drawing/2014/main" id="{908FAFAF-E073-2FB7-744B-E466FC2A236C}"/>
                    </a:ext>
                  </a:extLst>
                </p:cNvPr>
                <p:cNvPicPr/>
                <p:nvPr/>
              </p:nvPicPr>
              <p:blipFill>
                <a:blip r:embed="rId209"/>
                <a:stretch>
                  <a:fillRect/>
                </a:stretch>
              </p:blipFill>
              <p:spPr>
                <a:xfrm>
                  <a:off x="8952845" y="3141089"/>
                  <a:ext cx="19584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128" name="Ink 127">
                  <a:extLst>
                    <a:ext uri="{FF2B5EF4-FFF2-40B4-BE49-F238E27FC236}">
                      <a16:creationId xmlns:a16="http://schemas.microsoft.com/office/drawing/2014/main" id="{630D716F-5695-864E-801F-AB5DD6ABB708}"/>
                    </a:ext>
                  </a:extLst>
                </p14:cNvPr>
                <p14:cNvContentPartPr/>
                <p14:nvPr/>
              </p14:nvContentPartPr>
              <p14:xfrm>
                <a:off x="7346525" y="1803329"/>
                <a:ext cx="2438640" cy="674640"/>
              </p14:xfrm>
            </p:contentPart>
          </mc:Choice>
          <mc:Fallback xmlns="">
            <p:pic>
              <p:nvPicPr>
                <p:cNvPr id="128" name="Ink 127">
                  <a:extLst>
                    <a:ext uri="{FF2B5EF4-FFF2-40B4-BE49-F238E27FC236}">
                      <a16:creationId xmlns:a16="http://schemas.microsoft.com/office/drawing/2014/main" id="{630D716F-5695-864E-801F-AB5DD6ABB708}"/>
                    </a:ext>
                  </a:extLst>
                </p:cNvPr>
                <p:cNvPicPr/>
                <p:nvPr/>
              </p:nvPicPr>
              <p:blipFill>
                <a:blip r:embed="rId211"/>
                <a:stretch>
                  <a:fillRect/>
                </a:stretch>
              </p:blipFill>
              <p:spPr>
                <a:xfrm>
                  <a:off x="7337525" y="1794329"/>
                  <a:ext cx="2456280" cy="692280"/>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129" name="Ink 128">
                  <a:extLst>
                    <a:ext uri="{FF2B5EF4-FFF2-40B4-BE49-F238E27FC236}">
                      <a16:creationId xmlns:a16="http://schemas.microsoft.com/office/drawing/2014/main" id="{B19EE35D-CCC5-527B-0B04-0ACD67DCB291}"/>
                    </a:ext>
                  </a:extLst>
                </p14:cNvPr>
                <p14:cNvContentPartPr/>
                <p14:nvPr/>
              </p14:nvContentPartPr>
              <p14:xfrm>
                <a:off x="9672485" y="2406329"/>
                <a:ext cx="194040" cy="117000"/>
              </p14:xfrm>
            </p:contentPart>
          </mc:Choice>
          <mc:Fallback xmlns="">
            <p:pic>
              <p:nvPicPr>
                <p:cNvPr id="129" name="Ink 128">
                  <a:extLst>
                    <a:ext uri="{FF2B5EF4-FFF2-40B4-BE49-F238E27FC236}">
                      <a16:creationId xmlns:a16="http://schemas.microsoft.com/office/drawing/2014/main" id="{B19EE35D-CCC5-527B-0B04-0ACD67DCB291}"/>
                    </a:ext>
                  </a:extLst>
                </p:cNvPr>
                <p:cNvPicPr/>
                <p:nvPr/>
              </p:nvPicPr>
              <p:blipFill>
                <a:blip r:embed="rId213"/>
                <a:stretch>
                  <a:fillRect/>
                </a:stretch>
              </p:blipFill>
              <p:spPr>
                <a:xfrm>
                  <a:off x="9663485" y="2397689"/>
                  <a:ext cx="211680" cy="13464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131" name="Ink 130">
                  <a:extLst>
                    <a:ext uri="{FF2B5EF4-FFF2-40B4-BE49-F238E27FC236}">
                      <a16:creationId xmlns:a16="http://schemas.microsoft.com/office/drawing/2014/main" id="{FB539882-FDC6-F260-1ED8-B18E15154286}"/>
                    </a:ext>
                  </a:extLst>
                </p14:cNvPr>
                <p14:cNvContentPartPr/>
                <p14:nvPr/>
              </p14:nvContentPartPr>
              <p14:xfrm>
                <a:off x="9488525" y="2548889"/>
                <a:ext cx="313560" cy="1136520"/>
              </p14:xfrm>
            </p:contentPart>
          </mc:Choice>
          <mc:Fallback xmlns="">
            <p:pic>
              <p:nvPicPr>
                <p:cNvPr id="131" name="Ink 130">
                  <a:extLst>
                    <a:ext uri="{FF2B5EF4-FFF2-40B4-BE49-F238E27FC236}">
                      <a16:creationId xmlns:a16="http://schemas.microsoft.com/office/drawing/2014/main" id="{FB539882-FDC6-F260-1ED8-B18E15154286}"/>
                    </a:ext>
                  </a:extLst>
                </p:cNvPr>
                <p:cNvPicPr/>
                <p:nvPr/>
              </p:nvPicPr>
              <p:blipFill>
                <a:blip r:embed="rId215"/>
                <a:stretch>
                  <a:fillRect/>
                </a:stretch>
              </p:blipFill>
              <p:spPr>
                <a:xfrm>
                  <a:off x="9479525" y="2540249"/>
                  <a:ext cx="331200" cy="115416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132" name="Ink 131">
                  <a:extLst>
                    <a:ext uri="{FF2B5EF4-FFF2-40B4-BE49-F238E27FC236}">
                      <a16:creationId xmlns:a16="http://schemas.microsoft.com/office/drawing/2014/main" id="{1F95F44F-DCA9-6D19-746C-C5DA708F0D02}"/>
                    </a:ext>
                  </a:extLst>
                </p14:cNvPr>
                <p14:cNvContentPartPr/>
                <p14:nvPr/>
              </p14:nvContentPartPr>
              <p14:xfrm>
                <a:off x="9459365" y="3562649"/>
                <a:ext cx="127080" cy="91080"/>
              </p14:xfrm>
            </p:contentPart>
          </mc:Choice>
          <mc:Fallback xmlns="">
            <p:pic>
              <p:nvPicPr>
                <p:cNvPr id="132" name="Ink 131">
                  <a:extLst>
                    <a:ext uri="{FF2B5EF4-FFF2-40B4-BE49-F238E27FC236}">
                      <a16:creationId xmlns:a16="http://schemas.microsoft.com/office/drawing/2014/main" id="{1F95F44F-DCA9-6D19-746C-C5DA708F0D02}"/>
                    </a:ext>
                  </a:extLst>
                </p:cNvPr>
                <p:cNvPicPr/>
                <p:nvPr/>
              </p:nvPicPr>
              <p:blipFill>
                <a:blip r:embed="rId217"/>
                <a:stretch>
                  <a:fillRect/>
                </a:stretch>
              </p:blipFill>
              <p:spPr>
                <a:xfrm>
                  <a:off x="9450365" y="3554009"/>
                  <a:ext cx="144720" cy="10872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133" name="Ink 132">
                  <a:extLst>
                    <a:ext uri="{FF2B5EF4-FFF2-40B4-BE49-F238E27FC236}">
                      <a16:creationId xmlns:a16="http://schemas.microsoft.com/office/drawing/2014/main" id="{351BB122-CB04-0A3A-452D-27C3375FBCAA}"/>
                    </a:ext>
                  </a:extLst>
                </p14:cNvPr>
                <p14:cNvContentPartPr/>
                <p14:nvPr/>
              </p14:nvContentPartPr>
              <p14:xfrm>
                <a:off x="8354525" y="4221089"/>
                <a:ext cx="933480" cy="1098720"/>
              </p14:xfrm>
            </p:contentPart>
          </mc:Choice>
          <mc:Fallback xmlns="">
            <p:pic>
              <p:nvPicPr>
                <p:cNvPr id="133" name="Ink 132">
                  <a:extLst>
                    <a:ext uri="{FF2B5EF4-FFF2-40B4-BE49-F238E27FC236}">
                      <a16:creationId xmlns:a16="http://schemas.microsoft.com/office/drawing/2014/main" id="{351BB122-CB04-0A3A-452D-27C3375FBCAA}"/>
                    </a:ext>
                  </a:extLst>
                </p:cNvPr>
                <p:cNvPicPr/>
                <p:nvPr/>
              </p:nvPicPr>
              <p:blipFill>
                <a:blip r:embed="rId219"/>
                <a:stretch>
                  <a:fillRect/>
                </a:stretch>
              </p:blipFill>
              <p:spPr>
                <a:xfrm>
                  <a:off x="8345885" y="4212089"/>
                  <a:ext cx="951120" cy="111636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134" name="Ink 133">
                  <a:extLst>
                    <a:ext uri="{FF2B5EF4-FFF2-40B4-BE49-F238E27FC236}">
                      <a16:creationId xmlns:a16="http://schemas.microsoft.com/office/drawing/2014/main" id="{B4C3F7BA-72F3-7CC9-3BA1-4AE7D4603FCF}"/>
                    </a:ext>
                  </a:extLst>
                </p14:cNvPr>
                <p14:cNvContentPartPr/>
                <p14:nvPr/>
              </p14:nvContentPartPr>
              <p14:xfrm>
                <a:off x="8318165" y="5190569"/>
                <a:ext cx="70560" cy="155520"/>
              </p14:xfrm>
            </p:contentPart>
          </mc:Choice>
          <mc:Fallback xmlns="">
            <p:pic>
              <p:nvPicPr>
                <p:cNvPr id="134" name="Ink 133">
                  <a:extLst>
                    <a:ext uri="{FF2B5EF4-FFF2-40B4-BE49-F238E27FC236}">
                      <a16:creationId xmlns:a16="http://schemas.microsoft.com/office/drawing/2014/main" id="{B4C3F7BA-72F3-7CC9-3BA1-4AE7D4603FCF}"/>
                    </a:ext>
                  </a:extLst>
                </p:cNvPr>
                <p:cNvPicPr/>
                <p:nvPr/>
              </p:nvPicPr>
              <p:blipFill>
                <a:blip r:embed="rId221"/>
                <a:stretch>
                  <a:fillRect/>
                </a:stretch>
              </p:blipFill>
              <p:spPr>
                <a:xfrm>
                  <a:off x="8309525" y="5181929"/>
                  <a:ext cx="88200" cy="17316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136" name="Ink 135">
                  <a:extLst>
                    <a:ext uri="{FF2B5EF4-FFF2-40B4-BE49-F238E27FC236}">
                      <a16:creationId xmlns:a16="http://schemas.microsoft.com/office/drawing/2014/main" id="{37AF5048-3BC2-7409-3F56-7779F62A5EE9}"/>
                    </a:ext>
                  </a:extLst>
                </p14:cNvPr>
                <p14:cNvContentPartPr/>
                <p14:nvPr/>
              </p14:nvContentPartPr>
              <p14:xfrm>
                <a:off x="5416205" y="5040449"/>
                <a:ext cx="478440" cy="374760"/>
              </p14:xfrm>
            </p:contentPart>
          </mc:Choice>
          <mc:Fallback xmlns="">
            <p:pic>
              <p:nvPicPr>
                <p:cNvPr id="136" name="Ink 135">
                  <a:extLst>
                    <a:ext uri="{FF2B5EF4-FFF2-40B4-BE49-F238E27FC236}">
                      <a16:creationId xmlns:a16="http://schemas.microsoft.com/office/drawing/2014/main" id="{37AF5048-3BC2-7409-3F56-7779F62A5EE9}"/>
                    </a:ext>
                  </a:extLst>
                </p:cNvPr>
                <p:cNvPicPr/>
                <p:nvPr/>
              </p:nvPicPr>
              <p:blipFill>
                <a:blip r:embed="rId223"/>
                <a:stretch>
                  <a:fillRect/>
                </a:stretch>
              </p:blipFill>
              <p:spPr>
                <a:xfrm>
                  <a:off x="5407565" y="5031809"/>
                  <a:ext cx="496080" cy="39240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138" name="Ink 137">
                  <a:extLst>
                    <a:ext uri="{FF2B5EF4-FFF2-40B4-BE49-F238E27FC236}">
                      <a16:creationId xmlns:a16="http://schemas.microsoft.com/office/drawing/2014/main" id="{59B3948B-DD51-E2B0-F24B-6F10CFD3C39E}"/>
                    </a:ext>
                  </a:extLst>
                </p14:cNvPr>
                <p14:cNvContentPartPr/>
                <p14:nvPr/>
              </p14:nvContentPartPr>
              <p14:xfrm>
                <a:off x="8567645" y="5548409"/>
                <a:ext cx="246600" cy="193680"/>
              </p14:xfrm>
            </p:contentPart>
          </mc:Choice>
          <mc:Fallback xmlns="">
            <p:pic>
              <p:nvPicPr>
                <p:cNvPr id="138" name="Ink 137">
                  <a:extLst>
                    <a:ext uri="{FF2B5EF4-FFF2-40B4-BE49-F238E27FC236}">
                      <a16:creationId xmlns:a16="http://schemas.microsoft.com/office/drawing/2014/main" id="{59B3948B-DD51-E2B0-F24B-6F10CFD3C39E}"/>
                    </a:ext>
                  </a:extLst>
                </p:cNvPr>
                <p:cNvPicPr/>
                <p:nvPr/>
              </p:nvPicPr>
              <p:blipFill>
                <a:blip r:embed="rId225"/>
                <a:stretch>
                  <a:fillRect/>
                </a:stretch>
              </p:blipFill>
              <p:spPr>
                <a:xfrm>
                  <a:off x="8558645" y="5539769"/>
                  <a:ext cx="264240" cy="21132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139" name="Ink 138">
                  <a:extLst>
                    <a:ext uri="{FF2B5EF4-FFF2-40B4-BE49-F238E27FC236}">
                      <a16:creationId xmlns:a16="http://schemas.microsoft.com/office/drawing/2014/main" id="{05AD7F89-ABE6-74F2-F514-279204CB4764}"/>
                    </a:ext>
                  </a:extLst>
                </p14:cNvPr>
                <p14:cNvContentPartPr/>
                <p14:nvPr/>
              </p14:nvContentPartPr>
              <p14:xfrm>
                <a:off x="8278925" y="5887169"/>
                <a:ext cx="2511720" cy="152280"/>
              </p14:xfrm>
            </p:contentPart>
          </mc:Choice>
          <mc:Fallback xmlns="">
            <p:pic>
              <p:nvPicPr>
                <p:cNvPr id="139" name="Ink 138">
                  <a:extLst>
                    <a:ext uri="{FF2B5EF4-FFF2-40B4-BE49-F238E27FC236}">
                      <a16:creationId xmlns:a16="http://schemas.microsoft.com/office/drawing/2014/main" id="{05AD7F89-ABE6-74F2-F514-279204CB4764}"/>
                    </a:ext>
                  </a:extLst>
                </p:cNvPr>
                <p:cNvPicPr/>
                <p:nvPr/>
              </p:nvPicPr>
              <p:blipFill>
                <a:blip r:embed="rId227"/>
                <a:stretch>
                  <a:fillRect/>
                </a:stretch>
              </p:blipFill>
              <p:spPr>
                <a:xfrm>
                  <a:off x="8269925" y="5878169"/>
                  <a:ext cx="2529360" cy="16992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140" name="Ink 139">
                  <a:extLst>
                    <a:ext uri="{FF2B5EF4-FFF2-40B4-BE49-F238E27FC236}">
                      <a16:creationId xmlns:a16="http://schemas.microsoft.com/office/drawing/2014/main" id="{DEDF2774-1BC8-7CAE-7A5D-06FB61CD6A23}"/>
                    </a:ext>
                  </a:extLst>
                </p14:cNvPr>
                <p14:cNvContentPartPr/>
                <p14:nvPr/>
              </p14:nvContentPartPr>
              <p14:xfrm>
                <a:off x="8707685" y="6027209"/>
                <a:ext cx="23760" cy="111600"/>
              </p14:xfrm>
            </p:contentPart>
          </mc:Choice>
          <mc:Fallback xmlns="">
            <p:pic>
              <p:nvPicPr>
                <p:cNvPr id="140" name="Ink 139">
                  <a:extLst>
                    <a:ext uri="{FF2B5EF4-FFF2-40B4-BE49-F238E27FC236}">
                      <a16:creationId xmlns:a16="http://schemas.microsoft.com/office/drawing/2014/main" id="{DEDF2774-1BC8-7CAE-7A5D-06FB61CD6A23}"/>
                    </a:ext>
                  </a:extLst>
                </p:cNvPr>
                <p:cNvPicPr/>
                <p:nvPr/>
              </p:nvPicPr>
              <p:blipFill>
                <a:blip r:embed="rId229"/>
                <a:stretch>
                  <a:fillRect/>
                </a:stretch>
              </p:blipFill>
              <p:spPr>
                <a:xfrm>
                  <a:off x="8699045" y="6018569"/>
                  <a:ext cx="41400" cy="12924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41" name="Ink 140">
                  <a:extLst>
                    <a:ext uri="{FF2B5EF4-FFF2-40B4-BE49-F238E27FC236}">
                      <a16:creationId xmlns:a16="http://schemas.microsoft.com/office/drawing/2014/main" id="{A4E5C8C4-FE03-4D66-43A8-1B38669BA58B}"/>
                    </a:ext>
                  </a:extLst>
                </p14:cNvPr>
                <p14:cNvContentPartPr/>
                <p14:nvPr/>
              </p14:nvContentPartPr>
              <p14:xfrm>
                <a:off x="8726765" y="5958449"/>
                <a:ext cx="22680" cy="19080"/>
              </p14:xfrm>
            </p:contentPart>
          </mc:Choice>
          <mc:Fallback xmlns="">
            <p:pic>
              <p:nvPicPr>
                <p:cNvPr id="141" name="Ink 140">
                  <a:extLst>
                    <a:ext uri="{FF2B5EF4-FFF2-40B4-BE49-F238E27FC236}">
                      <a16:creationId xmlns:a16="http://schemas.microsoft.com/office/drawing/2014/main" id="{A4E5C8C4-FE03-4D66-43A8-1B38669BA58B}"/>
                    </a:ext>
                  </a:extLst>
                </p:cNvPr>
                <p:cNvPicPr/>
                <p:nvPr/>
              </p:nvPicPr>
              <p:blipFill>
                <a:blip r:embed="rId231"/>
                <a:stretch>
                  <a:fillRect/>
                </a:stretch>
              </p:blipFill>
              <p:spPr>
                <a:xfrm>
                  <a:off x="8718125" y="5949449"/>
                  <a:ext cx="4032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42" name="Ink 141">
                  <a:extLst>
                    <a:ext uri="{FF2B5EF4-FFF2-40B4-BE49-F238E27FC236}">
                      <a16:creationId xmlns:a16="http://schemas.microsoft.com/office/drawing/2014/main" id="{1EAAF549-2A7F-D8DA-3701-F83952C6EE72}"/>
                    </a:ext>
                  </a:extLst>
                </p14:cNvPr>
                <p14:cNvContentPartPr/>
                <p14:nvPr/>
              </p14:nvContentPartPr>
              <p14:xfrm>
                <a:off x="8827565" y="6018569"/>
                <a:ext cx="9720" cy="137160"/>
              </p14:xfrm>
            </p:contentPart>
          </mc:Choice>
          <mc:Fallback xmlns="">
            <p:pic>
              <p:nvPicPr>
                <p:cNvPr id="142" name="Ink 141">
                  <a:extLst>
                    <a:ext uri="{FF2B5EF4-FFF2-40B4-BE49-F238E27FC236}">
                      <a16:creationId xmlns:a16="http://schemas.microsoft.com/office/drawing/2014/main" id="{1EAAF549-2A7F-D8DA-3701-F83952C6EE72}"/>
                    </a:ext>
                  </a:extLst>
                </p:cNvPr>
                <p:cNvPicPr/>
                <p:nvPr/>
              </p:nvPicPr>
              <p:blipFill>
                <a:blip r:embed="rId233"/>
                <a:stretch>
                  <a:fillRect/>
                </a:stretch>
              </p:blipFill>
              <p:spPr>
                <a:xfrm>
                  <a:off x="8818565" y="6009929"/>
                  <a:ext cx="27360" cy="15480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143" name="Ink 142">
                  <a:extLst>
                    <a:ext uri="{FF2B5EF4-FFF2-40B4-BE49-F238E27FC236}">
                      <a16:creationId xmlns:a16="http://schemas.microsoft.com/office/drawing/2014/main" id="{AB81A93D-FCBA-4227-EB22-7F98923DCA51}"/>
                    </a:ext>
                  </a:extLst>
                </p14:cNvPr>
                <p14:cNvContentPartPr/>
                <p14:nvPr/>
              </p14:nvContentPartPr>
              <p14:xfrm>
                <a:off x="8800205" y="6064649"/>
                <a:ext cx="148680" cy="101880"/>
              </p14:xfrm>
            </p:contentPart>
          </mc:Choice>
          <mc:Fallback xmlns="">
            <p:pic>
              <p:nvPicPr>
                <p:cNvPr id="143" name="Ink 142">
                  <a:extLst>
                    <a:ext uri="{FF2B5EF4-FFF2-40B4-BE49-F238E27FC236}">
                      <a16:creationId xmlns:a16="http://schemas.microsoft.com/office/drawing/2014/main" id="{AB81A93D-FCBA-4227-EB22-7F98923DCA51}"/>
                    </a:ext>
                  </a:extLst>
                </p:cNvPr>
                <p:cNvPicPr/>
                <p:nvPr/>
              </p:nvPicPr>
              <p:blipFill>
                <a:blip r:embed="rId235"/>
                <a:stretch>
                  <a:fillRect/>
                </a:stretch>
              </p:blipFill>
              <p:spPr>
                <a:xfrm>
                  <a:off x="8791565" y="6055649"/>
                  <a:ext cx="166320" cy="11952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144" name="Ink 143">
                  <a:extLst>
                    <a:ext uri="{FF2B5EF4-FFF2-40B4-BE49-F238E27FC236}">
                      <a16:creationId xmlns:a16="http://schemas.microsoft.com/office/drawing/2014/main" id="{F4BB3B08-721B-FDFE-C670-039E139DD79A}"/>
                    </a:ext>
                  </a:extLst>
                </p14:cNvPr>
                <p14:cNvContentPartPr/>
                <p14:nvPr/>
              </p14:nvContentPartPr>
              <p14:xfrm>
                <a:off x="8994605" y="6061769"/>
                <a:ext cx="322920" cy="138240"/>
              </p14:xfrm>
            </p:contentPart>
          </mc:Choice>
          <mc:Fallback xmlns="">
            <p:pic>
              <p:nvPicPr>
                <p:cNvPr id="144" name="Ink 143">
                  <a:extLst>
                    <a:ext uri="{FF2B5EF4-FFF2-40B4-BE49-F238E27FC236}">
                      <a16:creationId xmlns:a16="http://schemas.microsoft.com/office/drawing/2014/main" id="{F4BB3B08-721B-FDFE-C670-039E139DD79A}"/>
                    </a:ext>
                  </a:extLst>
                </p:cNvPr>
                <p:cNvPicPr/>
                <p:nvPr/>
              </p:nvPicPr>
              <p:blipFill>
                <a:blip r:embed="rId237"/>
                <a:stretch>
                  <a:fillRect/>
                </a:stretch>
              </p:blipFill>
              <p:spPr>
                <a:xfrm>
                  <a:off x="8985605" y="6053129"/>
                  <a:ext cx="340560" cy="15588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146" name="Ink 145">
                  <a:extLst>
                    <a:ext uri="{FF2B5EF4-FFF2-40B4-BE49-F238E27FC236}">
                      <a16:creationId xmlns:a16="http://schemas.microsoft.com/office/drawing/2014/main" id="{7CE9D14C-AB74-F506-2412-209D3DF80485}"/>
                    </a:ext>
                  </a:extLst>
                </p14:cNvPr>
                <p14:cNvContentPartPr/>
                <p14:nvPr/>
              </p14:nvContentPartPr>
              <p14:xfrm>
                <a:off x="5193005" y="1822409"/>
                <a:ext cx="38160" cy="123840"/>
              </p14:xfrm>
            </p:contentPart>
          </mc:Choice>
          <mc:Fallback xmlns="">
            <p:pic>
              <p:nvPicPr>
                <p:cNvPr id="146" name="Ink 145">
                  <a:extLst>
                    <a:ext uri="{FF2B5EF4-FFF2-40B4-BE49-F238E27FC236}">
                      <a16:creationId xmlns:a16="http://schemas.microsoft.com/office/drawing/2014/main" id="{7CE9D14C-AB74-F506-2412-209D3DF80485}"/>
                    </a:ext>
                  </a:extLst>
                </p:cNvPr>
                <p:cNvPicPr/>
                <p:nvPr/>
              </p:nvPicPr>
              <p:blipFill>
                <a:blip r:embed="rId239"/>
                <a:stretch>
                  <a:fillRect/>
                </a:stretch>
              </p:blipFill>
              <p:spPr>
                <a:xfrm>
                  <a:off x="5184005" y="1813769"/>
                  <a:ext cx="5580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147" name="Ink 146">
                  <a:extLst>
                    <a:ext uri="{FF2B5EF4-FFF2-40B4-BE49-F238E27FC236}">
                      <a16:creationId xmlns:a16="http://schemas.microsoft.com/office/drawing/2014/main" id="{2FC9CF9E-E7C8-893C-FDB5-9166533135AE}"/>
                    </a:ext>
                  </a:extLst>
                </p14:cNvPr>
                <p14:cNvContentPartPr/>
                <p14:nvPr/>
              </p14:nvContentPartPr>
              <p14:xfrm>
                <a:off x="5072405" y="1700369"/>
                <a:ext cx="361800" cy="338760"/>
              </p14:xfrm>
            </p:contentPart>
          </mc:Choice>
          <mc:Fallback xmlns="">
            <p:pic>
              <p:nvPicPr>
                <p:cNvPr id="147" name="Ink 146">
                  <a:extLst>
                    <a:ext uri="{FF2B5EF4-FFF2-40B4-BE49-F238E27FC236}">
                      <a16:creationId xmlns:a16="http://schemas.microsoft.com/office/drawing/2014/main" id="{2FC9CF9E-E7C8-893C-FDB5-9166533135AE}"/>
                    </a:ext>
                  </a:extLst>
                </p:cNvPr>
                <p:cNvPicPr/>
                <p:nvPr/>
              </p:nvPicPr>
              <p:blipFill>
                <a:blip r:embed="rId241"/>
                <a:stretch>
                  <a:fillRect/>
                </a:stretch>
              </p:blipFill>
              <p:spPr>
                <a:xfrm>
                  <a:off x="5063765" y="1691369"/>
                  <a:ext cx="379440" cy="35640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149" name="Ink 148">
                  <a:extLst>
                    <a:ext uri="{FF2B5EF4-FFF2-40B4-BE49-F238E27FC236}">
                      <a16:creationId xmlns:a16="http://schemas.microsoft.com/office/drawing/2014/main" id="{D816609C-1FCD-2925-4D49-42DC2C0184C6}"/>
                    </a:ext>
                  </a:extLst>
                </p14:cNvPr>
                <p14:cNvContentPartPr/>
                <p14:nvPr/>
              </p14:nvContentPartPr>
              <p14:xfrm>
                <a:off x="5423405" y="5046569"/>
                <a:ext cx="476640" cy="360720"/>
              </p14:xfrm>
            </p:contentPart>
          </mc:Choice>
          <mc:Fallback xmlns="">
            <p:pic>
              <p:nvPicPr>
                <p:cNvPr id="149" name="Ink 148">
                  <a:extLst>
                    <a:ext uri="{FF2B5EF4-FFF2-40B4-BE49-F238E27FC236}">
                      <a16:creationId xmlns:a16="http://schemas.microsoft.com/office/drawing/2014/main" id="{D816609C-1FCD-2925-4D49-42DC2C0184C6}"/>
                    </a:ext>
                  </a:extLst>
                </p:cNvPr>
                <p:cNvPicPr/>
                <p:nvPr/>
              </p:nvPicPr>
              <p:blipFill>
                <a:blip r:embed="rId243"/>
                <a:stretch>
                  <a:fillRect/>
                </a:stretch>
              </p:blipFill>
              <p:spPr>
                <a:xfrm>
                  <a:off x="5414405" y="5037569"/>
                  <a:ext cx="494280" cy="37836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150" name="Ink 149">
                  <a:extLst>
                    <a:ext uri="{FF2B5EF4-FFF2-40B4-BE49-F238E27FC236}">
                      <a16:creationId xmlns:a16="http://schemas.microsoft.com/office/drawing/2014/main" id="{37015B19-A5E5-FAEC-E8BF-22E2D582465C}"/>
                    </a:ext>
                  </a:extLst>
                </p14:cNvPr>
                <p14:cNvContentPartPr/>
                <p14:nvPr/>
              </p14:nvContentPartPr>
              <p14:xfrm>
                <a:off x="5796365" y="3669929"/>
                <a:ext cx="4800960" cy="1453320"/>
              </p14:xfrm>
            </p:contentPart>
          </mc:Choice>
          <mc:Fallback xmlns="">
            <p:pic>
              <p:nvPicPr>
                <p:cNvPr id="150" name="Ink 149">
                  <a:extLst>
                    <a:ext uri="{FF2B5EF4-FFF2-40B4-BE49-F238E27FC236}">
                      <a16:creationId xmlns:a16="http://schemas.microsoft.com/office/drawing/2014/main" id="{37015B19-A5E5-FAEC-E8BF-22E2D582465C}"/>
                    </a:ext>
                  </a:extLst>
                </p:cNvPr>
                <p:cNvPicPr/>
                <p:nvPr/>
              </p:nvPicPr>
              <p:blipFill>
                <a:blip r:embed="rId245"/>
                <a:stretch>
                  <a:fillRect/>
                </a:stretch>
              </p:blipFill>
              <p:spPr>
                <a:xfrm>
                  <a:off x="5787365" y="3660929"/>
                  <a:ext cx="4818600" cy="147096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151" name="Ink 150">
                  <a:extLst>
                    <a:ext uri="{FF2B5EF4-FFF2-40B4-BE49-F238E27FC236}">
                      <a16:creationId xmlns:a16="http://schemas.microsoft.com/office/drawing/2014/main" id="{DF4804F7-0C67-9D61-5DD2-72F99A9CC924}"/>
                    </a:ext>
                  </a:extLst>
                </p14:cNvPr>
                <p14:cNvContentPartPr/>
                <p14:nvPr/>
              </p14:nvContentPartPr>
              <p14:xfrm>
                <a:off x="10462325" y="3551489"/>
                <a:ext cx="289800" cy="229680"/>
              </p14:xfrm>
            </p:contentPart>
          </mc:Choice>
          <mc:Fallback xmlns="">
            <p:pic>
              <p:nvPicPr>
                <p:cNvPr id="151" name="Ink 150">
                  <a:extLst>
                    <a:ext uri="{FF2B5EF4-FFF2-40B4-BE49-F238E27FC236}">
                      <a16:creationId xmlns:a16="http://schemas.microsoft.com/office/drawing/2014/main" id="{DF4804F7-0C67-9D61-5DD2-72F99A9CC924}"/>
                    </a:ext>
                  </a:extLst>
                </p:cNvPr>
                <p:cNvPicPr/>
                <p:nvPr/>
              </p:nvPicPr>
              <p:blipFill>
                <a:blip r:embed="rId247"/>
                <a:stretch>
                  <a:fillRect/>
                </a:stretch>
              </p:blipFill>
              <p:spPr>
                <a:xfrm>
                  <a:off x="10453685" y="3542849"/>
                  <a:ext cx="307440" cy="247320"/>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152" name="Ink 151">
                  <a:extLst>
                    <a:ext uri="{FF2B5EF4-FFF2-40B4-BE49-F238E27FC236}">
                      <a16:creationId xmlns:a16="http://schemas.microsoft.com/office/drawing/2014/main" id="{46D82391-40D4-D439-E8B6-9C040E0EC27B}"/>
                    </a:ext>
                  </a:extLst>
                </p14:cNvPr>
                <p14:cNvContentPartPr/>
                <p14:nvPr/>
              </p14:nvContentPartPr>
              <p14:xfrm>
                <a:off x="9887765" y="3488489"/>
                <a:ext cx="1077480" cy="1301400"/>
              </p14:xfrm>
            </p:contentPart>
          </mc:Choice>
          <mc:Fallback xmlns="">
            <p:pic>
              <p:nvPicPr>
                <p:cNvPr id="152" name="Ink 151">
                  <a:extLst>
                    <a:ext uri="{FF2B5EF4-FFF2-40B4-BE49-F238E27FC236}">
                      <a16:creationId xmlns:a16="http://schemas.microsoft.com/office/drawing/2014/main" id="{46D82391-40D4-D439-E8B6-9C040E0EC27B}"/>
                    </a:ext>
                  </a:extLst>
                </p:cNvPr>
                <p:cNvPicPr/>
                <p:nvPr/>
              </p:nvPicPr>
              <p:blipFill>
                <a:blip r:embed="rId249"/>
                <a:stretch>
                  <a:fillRect/>
                </a:stretch>
              </p:blipFill>
              <p:spPr>
                <a:xfrm>
                  <a:off x="9878765" y="3479489"/>
                  <a:ext cx="1095120" cy="1319040"/>
                </a:xfrm>
                <a:prstGeom prst="rect">
                  <a:avLst/>
                </a:prstGeom>
              </p:spPr>
            </p:pic>
          </mc:Fallback>
        </mc:AlternateContent>
        <mc:AlternateContent xmlns:mc="http://schemas.openxmlformats.org/markup-compatibility/2006" xmlns:p14="http://schemas.microsoft.com/office/powerpoint/2010/main">
          <mc:Choice Requires="p14">
            <p:contentPart p14:bwMode="auto" r:id="rId250">
              <p14:nvContentPartPr>
                <p14:cNvPr id="153" name="Ink 152">
                  <a:extLst>
                    <a:ext uri="{FF2B5EF4-FFF2-40B4-BE49-F238E27FC236}">
                      <a16:creationId xmlns:a16="http://schemas.microsoft.com/office/drawing/2014/main" id="{31B3A7C5-5125-68E1-B640-4B6B43D5B984}"/>
                    </a:ext>
                  </a:extLst>
                </p14:cNvPr>
                <p14:cNvContentPartPr/>
                <p14:nvPr/>
              </p14:nvContentPartPr>
              <p14:xfrm>
                <a:off x="9876245" y="4646969"/>
                <a:ext cx="110880" cy="217440"/>
              </p14:xfrm>
            </p:contentPart>
          </mc:Choice>
          <mc:Fallback xmlns="">
            <p:pic>
              <p:nvPicPr>
                <p:cNvPr id="153" name="Ink 152">
                  <a:extLst>
                    <a:ext uri="{FF2B5EF4-FFF2-40B4-BE49-F238E27FC236}">
                      <a16:creationId xmlns:a16="http://schemas.microsoft.com/office/drawing/2014/main" id="{31B3A7C5-5125-68E1-B640-4B6B43D5B984}"/>
                    </a:ext>
                  </a:extLst>
                </p:cNvPr>
                <p:cNvPicPr/>
                <p:nvPr/>
              </p:nvPicPr>
              <p:blipFill>
                <a:blip r:embed="rId251"/>
                <a:stretch>
                  <a:fillRect/>
                </a:stretch>
              </p:blipFill>
              <p:spPr>
                <a:xfrm>
                  <a:off x="9867605" y="4638329"/>
                  <a:ext cx="128520" cy="235080"/>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155" name="Ink 154">
                  <a:extLst>
                    <a:ext uri="{FF2B5EF4-FFF2-40B4-BE49-F238E27FC236}">
                      <a16:creationId xmlns:a16="http://schemas.microsoft.com/office/drawing/2014/main" id="{4A593C2A-944A-18EC-E598-038112420224}"/>
                    </a:ext>
                  </a:extLst>
                </p14:cNvPr>
                <p14:cNvContentPartPr/>
                <p14:nvPr/>
              </p14:nvContentPartPr>
              <p14:xfrm>
                <a:off x="8820725" y="2435489"/>
                <a:ext cx="203040" cy="32040"/>
              </p14:xfrm>
            </p:contentPart>
          </mc:Choice>
          <mc:Fallback xmlns="">
            <p:pic>
              <p:nvPicPr>
                <p:cNvPr id="155" name="Ink 154">
                  <a:extLst>
                    <a:ext uri="{FF2B5EF4-FFF2-40B4-BE49-F238E27FC236}">
                      <a16:creationId xmlns:a16="http://schemas.microsoft.com/office/drawing/2014/main" id="{4A593C2A-944A-18EC-E598-038112420224}"/>
                    </a:ext>
                  </a:extLst>
                </p:cNvPr>
                <p:cNvPicPr/>
                <p:nvPr/>
              </p:nvPicPr>
              <p:blipFill>
                <a:blip r:embed="rId253"/>
                <a:stretch>
                  <a:fillRect/>
                </a:stretch>
              </p:blipFill>
              <p:spPr>
                <a:xfrm>
                  <a:off x="8812085" y="2426849"/>
                  <a:ext cx="220680" cy="49680"/>
                </a:xfrm>
                <a:prstGeom prst="rect">
                  <a:avLst/>
                </a:prstGeom>
              </p:spPr>
            </p:pic>
          </mc:Fallback>
        </mc:AlternateContent>
        <mc:AlternateContent xmlns:mc="http://schemas.openxmlformats.org/markup-compatibility/2006" xmlns:p14="http://schemas.microsoft.com/office/powerpoint/2010/main">
          <mc:Choice Requires="p14">
            <p:contentPart p14:bwMode="auto" r:id="rId254">
              <p14:nvContentPartPr>
                <p14:cNvPr id="156" name="Ink 155">
                  <a:extLst>
                    <a:ext uri="{FF2B5EF4-FFF2-40B4-BE49-F238E27FC236}">
                      <a16:creationId xmlns:a16="http://schemas.microsoft.com/office/drawing/2014/main" id="{4C903F22-9D03-378A-C4A7-A792C6959983}"/>
                    </a:ext>
                  </a:extLst>
                </p14:cNvPr>
                <p14:cNvContentPartPr/>
                <p14:nvPr/>
              </p14:nvContentPartPr>
              <p14:xfrm>
                <a:off x="8793005" y="2517929"/>
                <a:ext cx="223200" cy="22320"/>
              </p14:xfrm>
            </p:contentPart>
          </mc:Choice>
          <mc:Fallback xmlns="">
            <p:pic>
              <p:nvPicPr>
                <p:cNvPr id="156" name="Ink 155">
                  <a:extLst>
                    <a:ext uri="{FF2B5EF4-FFF2-40B4-BE49-F238E27FC236}">
                      <a16:creationId xmlns:a16="http://schemas.microsoft.com/office/drawing/2014/main" id="{4C903F22-9D03-378A-C4A7-A792C6959983}"/>
                    </a:ext>
                  </a:extLst>
                </p:cNvPr>
                <p:cNvPicPr/>
                <p:nvPr/>
              </p:nvPicPr>
              <p:blipFill>
                <a:blip r:embed="rId255"/>
                <a:stretch>
                  <a:fillRect/>
                </a:stretch>
              </p:blipFill>
              <p:spPr>
                <a:xfrm>
                  <a:off x="8784365" y="2508929"/>
                  <a:ext cx="240840" cy="39960"/>
                </a:xfrm>
                <a:prstGeom prst="rect">
                  <a:avLst/>
                </a:prstGeom>
              </p:spPr>
            </p:pic>
          </mc:Fallback>
        </mc:AlternateContent>
        <mc:AlternateContent xmlns:mc="http://schemas.openxmlformats.org/markup-compatibility/2006" xmlns:p14="http://schemas.microsoft.com/office/powerpoint/2010/main">
          <mc:Choice Requires="p14">
            <p:contentPart p14:bwMode="auto" r:id="rId256">
              <p14:nvContentPartPr>
                <p14:cNvPr id="158" name="Ink 157">
                  <a:extLst>
                    <a:ext uri="{FF2B5EF4-FFF2-40B4-BE49-F238E27FC236}">
                      <a16:creationId xmlns:a16="http://schemas.microsoft.com/office/drawing/2014/main" id="{1CBC4943-2C63-A39F-2167-9776CABC9D64}"/>
                    </a:ext>
                  </a:extLst>
                </p14:cNvPr>
                <p14:cNvContentPartPr/>
                <p14:nvPr/>
              </p14:nvContentPartPr>
              <p14:xfrm>
                <a:off x="367925" y="1996649"/>
                <a:ext cx="199800" cy="14040"/>
              </p14:xfrm>
            </p:contentPart>
          </mc:Choice>
          <mc:Fallback xmlns="">
            <p:pic>
              <p:nvPicPr>
                <p:cNvPr id="158" name="Ink 157">
                  <a:extLst>
                    <a:ext uri="{FF2B5EF4-FFF2-40B4-BE49-F238E27FC236}">
                      <a16:creationId xmlns:a16="http://schemas.microsoft.com/office/drawing/2014/main" id="{1CBC4943-2C63-A39F-2167-9776CABC9D64}"/>
                    </a:ext>
                  </a:extLst>
                </p:cNvPr>
                <p:cNvPicPr/>
                <p:nvPr/>
              </p:nvPicPr>
              <p:blipFill>
                <a:blip r:embed="rId257"/>
                <a:stretch>
                  <a:fillRect/>
                </a:stretch>
              </p:blipFill>
              <p:spPr>
                <a:xfrm>
                  <a:off x="358925" y="1987649"/>
                  <a:ext cx="217440" cy="31680"/>
                </a:xfrm>
                <a:prstGeom prst="rect">
                  <a:avLst/>
                </a:prstGeom>
              </p:spPr>
            </p:pic>
          </mc:Fallback>
        </mc:AlternateContent>
        <mc:AlternateContent xmlns:mc="http://schemas.openxmlformats.org/markup-compatibility/2006" xmlns:p14="http://schemas.microsoft.com/office/powerpoint/2010/main">
          <mc:Choice Requires="p14">
            <p:contentPart p14:bwMode="auto" r:id="rId258">
              <p14:nvContentPartPr>
                <p14:cNvPr id="159" name="Ink 158">
                  <a:extLst>
                    <a:ext uri="{FF2B5EF4-FFF2-40B4-BE49-F238E27FC236}">
                      <a16:creationId xmlns:a16="http://schemas.microsoft.com/office/drawing/2014/main" id="{6AE8E43B-FCE5-4850-5764-5BBC2F296476}"/>
                    </a:ext>
                  </a:extLst>
                </p14:cNvPr>
                <p14:cNvContentPartPr/>
                <p14:nvPr/>
              </p14:nvContentPartPr>
              <p14:xfrm>
                <a:off x="525605" y="1908449"/>
                <a:ext cx="124560" cy="250920"/>
              </p14:xfrm>
            </p:contentPart>
          </mc:Choice>
          <mc:Fallback xmlns="">
            <p:pic>
              <p:nvPicPr>
                <p:cNvPr id="159" name="Ink 158">
                  <a:extLst>
                    <a:ext uri="{FF2B5EF4-FFF2-40B4-BE49-F238E27FC236}">
                      <a16:creationId xmlns:a16="http://schemas.microsoft.com/office/drawing/2014/main" id="{6AE8E43B-FCE5-4850-5764-5BBC2F296476}"/>
                    </a:ext>
                  </a:extLst>
                </p:cNvPr>
                <p:cNvPicPr/>
                <p:nvPr/>
              </p:nvPicPr>
              <p:blipFill>
                <a:blip r:embed="rId259"/>
                <a:stretch>
                  <a:fillRect/>
                </a:stretch>
              </p:blipFill>
              <p:spPr>
                <a:xfrm>
                  <a:off x="516605" y="1899449"/>
                  <a:ext cx="142200" cy="268560"/>
                </a:xfrm>
                <a:prstGeom prst="rect">
                  <a:avLst/>
                </a:prstGeom>
              </p:spPr>
            </p:pic>
          </mc:Fallback>
        </mc:AlternateContent>
        <mc:AlternateContent xmlns:mc="http://schemas.openxmlformats.org/markup-compatibility/2006" xmlns:p14="http://schemas.microsoft.com/office/powerpoint/2010/main">
          <mc:Choice Requires="p14">
            <p:contentPart p14:bwMode="auto" r:id="rId260">
              <p14:nvContentPartPr>
                <p14:cNvPr id="160" name="Ink 159">
                  <a:extLst>
                    <a:ext uri="{FF2B5EF4-FFF2-40B4-BE49-F238E27FC236}">
                      <a16:creationId xmlns:a16="http://schemas.microsoft.com/office/drawing/2014/main" id="{919BC932-425F-4014-8318-33482F780B80}"/>
                    </a:ext>
                  </a:extLst>
                </p14:cNvPr>
                <p14:cNvContentPartPr/>
                <p14:nvPr/>
              </p14:nvContentPartPr>
              <p14:xfrm>
                <a:off x="350285" y="2538809"/>
                <a:ext cx="339480" cy="60840"/>
              </p14:xfrm>
            </p:contentPart>
          </mc:Choice>
          <mc:Fallback xmlns="">
            <p:pic>
              <p:nvPicPr>
                <p:cNvPr id="160" name="Ink 159">
                  <a:extLst>
                    <a:ext uri="{FF2B5EF4-FFF2-40B4-BE49-F238E27FC236}">
                      <a16:creationId xmlns:a16="http://schemas.microsoft.com/office/drawing/2014/main" id="{919BC932-425F-4014-8318-33482F780B80}"/>
                    </a:ext>
                  </a:extLst>
                </p:cNvPr>
                <p:cNvPicPr/>
                <p:nvPr/>
              </p:nvPicPr>
              <p:blipFill>
                <a:blip r:embed="rId261"/>
                <a:stretch>
                  <a:fillRect/>
                </a:stretch>
              </p:blipFill>
              <p:spPr>
                <a:xfrm>
                  <a:off x="341645" y="2529809"/>
                  <a:ext cx="357120" cy="78480"/>
                </a:xfrm>
                <a:prstGeom prst="rect">
                  <a:avLst/>
                </a:prstGeom>
              </p:spPr>
            </p:pic>
          </mc:Fallback>
        </mc:AlternateContent>
        <mc:AlternateContent xmlns:mc="http://schemas.openxmlformats.org/markup-compatibility/2006" xmlns:p14="http://schemas.microsoft.com/office/powerpoint/2010/main">
          <mc:Choice Requires="p14">
            <p:contentPart p14:bwMode="auto" r:id="rId262">
              <p14:nvContentPartPr>
                <p14:cNvPr id="161" name="Ink 160">
                  <a:extLst>
                    <a:ext uri="{FF2B5EF4-FFF2-40B4-BE49-F238E27FC236}">
                      <a16:creationId xmlns:a16="http://schemas.microsoft.com/office/drawing/2014/main" id="{2E6FD1E6-CA69-55DE-4FAB-AE1F11677AD9}"/>
                    </a:ext>
                  </a:extLst>
                </p14:cNvPr>
                <p14:cNvContentPartPr/>
                <p14:nvPr/>
              </p14:nvContentPartPr>
              <p14:xfrm>
                <a:off x="565205" y="2448449"/>
                <a:ext cx="158400" cy="302760"/>
              </p14:xfrm>
            </p:contentPart>
          </mc:Choice>
          <mc:Fallback xmlns="">
            <p:pic>
              <p:nvPicPr>
                <p:cNvPr id="161" name="Ink 160">
                  <a:extLst>
                    <a:ext uri="{FF2B5EF4-FFF2-40B4-BE49-F238E27FC236}">
                      <a16:creationId xmlns:a16="http://schemas.microsoft.com/office/drawing/2014/main" id="{2E6FD1E6-CA69-55DE-4FAB-AE1F11677AD9}"/>
                    </a:ext>
                  </a:extLst>
                </p:cNvPr>
                <p:cNvPicPr/>
                <p:nvPr/>
              </p:nvPicPr>
              <p:blipFill>
                <a:blip r:embed="rId263"/>
                <a:stretch>
                  <a:fillRect/>
                </a:stretch>
              </p:blipFill>
              <p:spPr>
                <a:xfrm>
                  <a:off x="556565" y="2439809"/>
                  <a:ext cx="176040" cy="320400"/>
                </a:xfrm>
                <a:prstGeom prst="rect">
                  <a:avLst/>
                </a:prstGeom>
              </p:spPr>
            </p:pic>
          </mc:Fallback>
        </mc:AlternateContent>
        <mc:AlternateContent xmlns:mc="http://schemas.openxmlformats.org/markup-compatibility/2006" xmlns:p14="http://schemas.microsoft.com/office/powerpoint/2010/main">
          <mc:Choice Requires="p14">
            <p:contentPart p14:bwMode="auto" r:id="rId264">
              <p14:nvContentPartPr>
                <p14:cNvPr id="162" name="Ink 161">
                  <a:extLst>
                    <a:ext uri="{FF2B5EF4-FFF2-40B4-BE49-F238E27FC236}">
                      <a16:creationId xmlns:a16="http://schemas.microsoft.com/office/drawing/2014/main" id="{F0D8FC39-FE32-A95C-2414-B822AD0FF14B}"/>
                    </a:ext>
                  </a:extLst>
                </p14:cNvPr>
                <p14:cNvContentPartPr/>
                <p14:nvPr/>
              </p14:nvContentPartPr>
              <p14:xfrm>
                <a:off x="402485" y="3211649"/>
                <a:ext cx="252720" cy="45000"/>
              </p14:xfrm>
            </p:contentPart>
          </mc:Choice>
          <mc:Fallback xmlns="">
            <p:pic>
              <p:nvPicPr>
                <p:cNvPr id="162" name="Ink 161">
                  <a:extLst>
                    <a:ext uri="{FF2B5EF4-FFF2-40B4-BE49-F238E27FC236}">
                      <a16:creationId xmlns:a16="http://schemas.microsoft.com/office/drawing/2014/main" id="{F0D8FC39-FE32-A95C-2414-B822AD0FF14B}"/>
                    </a:ext>
                  </a:extLst>
                </p:cNvPr>
                <p:cNvPicPr/>
                <p:nvPr/>
              </p:nvPicPr>
              <p:blipFill>
                <a:blip r:embed="rId265"/>
                <a:stretch>
                  <a:fillRect/>
                </a:stretch>
              </p:blipFill>
              <p:spPr>
                <a:xfrm>
                  <a:off x="393485" y="3202649"/>
                  <a:ext cx="270360" cy="62640"/>
                </a:xfrm>
                <a:prstGeom prst="rect">
                  <a:avLst/>
                </a:prstGeom>
              </p:spPr>
            </p:pic>
          </mc:Fallback>
        </mc:AlternateContent>
        <mc:AlternateContent xmlns:mc="http://schemas.openxmlformats.org/markup-compatibility/2006" xmlns:p14="http://schemas.microsoft.com/office/powerpoint/2010/main">
          <mc:Choice Requires="p14">
            <p:contentPart p14:bwMode="auto" r:id="rId266">
              <p14:nvContentPartPr>
                <p14:cNvPr id="163" name="Ink 162">
                  <a:extLst>
                    <a:ext uri="{FF2B5EF4-FFF2-40B4-BE49-F238E27FC236}">
                      <a16:creationId xmlns:a16="http://schemas.microsoft.com/office/drawing/2014/main" id="{5257112D-A19B-230B-1CBC-55530EF21D14}"/>
                    </a:ext>
                  </a:extLst>
                </p14:cNvPr>
                <p14:cNvContentPartPr/>
                <p14:nvPr/>
              </p14:nvContentPartPr>
              <p14:xfrm>
                <a:off x="635765" y="3095369"/>
                <a:ext cx="112320" cy="207720"/>
              </p14:xfrm>
            </p:contentPart>
          </mc:Choice>
          <mc:Fallback xmlns="">
            <p:pic>
              <p:nvPicPr>
                <p:cNvPr id="163" name="Ink 162">
                  <a:extLst>
                    <a:ext uri="{FF2B5EF4-FFF2-40B4-BE49-F238E27FC236}">
                      <a16:creationId xmlns:a16="http://schemas.microsoft.com/office/drawing/2014/main" id="{5257112D-A19B-230B-1CBC-55530EF21D14}"/>
                    </a:ext>
                  </a:extLst>
                </p:cNvPr>
                <p:cNvPicPr/>
                <p:nvPr/>
              </p:nvPicPr>
              <p:blipFill>
                <a:blip r:embed="rId267"/>
                <a:stretch>
                  <a:fillRect/>
                </a:stretch>
              </p:blipFill>
              <p:spPr>
                <a:xfrm>
                  <a:off x="626765" y="3086729"/>
                  <a:ext cx="129960" cy="225360"/>
                </a:xfrm>
                <a:prstGeom prst="rect">
                  <a:avLst/>
                </a:prstGeom>
              </p:spPr>
            </p:pic>
          </mc:Fallback>
        </mc:AlternateContent>
        <mc:AlternateContent xmlns:mc="http://schemas.openxmlformats.org/markup-compatibility/2006" xmlns:p14="http://schemas.microsoft.com/office/powerpoint/2010/main">
          <mc:Choice Requires="p14">
            <p:contentPart p14:bwMode="auto" r:id="rId268">
              <p14:nvContentPartPr>
                <p14:cNvPr id="167" name="Ink 166">
                  <a:extLst>
                    <a:ext uri="{FF2B5EF4-FFF2-40B4-BE49-F238E27FC236}">
                      <a16:creationId xmlns:a16="http://schemas.microsoft.com/office/drawing/2014/main" id="{BF9E1E3F-0407-16DD-4C05-CE8D2B4A327C}"/>
                    </a:ext>
                  </a:extLst>
                </p14:cNvPr>
                <p14:cNvContentPartPr/>
                <p14:nvPr/>
              </p14:nvContentPartPr>
              <p14:xfrm>
                <a:off x="1077485" y="3064769"/>
                <a:ext cx="189360" cy="281160"/>
              </p14:xfrm>
            </p:contentPart>
          </mc:Choice>
          <mc:Fallback xmlns="">
            <p:pic>
              <p:nvPicPr>
                <p:cNvPr id="167" name="Ink 166">
                  <a:extLst>
                    <a:ext uri="{FF2B5EF4-FFF2-40B4-BE49-F238E27FC236}">
                      <a16:creationId xmlns:a16="http://schemas.microsoft.com/office/drawing/2014/main" id="{BF9E1E3F-0407-16DD-4C05-CE8D2B4A327C}"/>
                    </a:ext>
                  </a:extLst>
                </p:cNvPr>
                <p:cNvPicPr/>
                <p:nvPr/>
              </p:nvPicPr>
              <p:blipFill>
                <a:blip r:embed="rId269"/>
                <a:stretch>
                  <a:fillRect/>
                </a:stretch>
              </p:blipFill>
              <p:spPr>
                <a:xfrm>
                  <a:off x="1068485" y="3055769"/>
                  <a:ext cx="207000" cy="298800"/>
                </a:xfrm>
                <a:prstGeom prst="rect">
                  <a:avLst/>
                </a:prstGeom>
              </p:spPr>
            </p:pic>
          </mc:Fallback>
        </mc:AlternateContent>
        <mc:AlternateContent xmlns:mc="http://schemas.openxmlformats.org/markup-compatibility/2006" xmlns:p14="http://schemas.microsoft.com/office/powerpoint/2010/main">
          <mc:Choice Requires="p14">
            <p:contentPart p14:bwMode="auto" r:id="rId270">
              <p14:nvContentPartPr>
                <p14:cNvPr id="168" name="Ink 167">
                  <a:extLst>
                    <a:ext uri="{FF2B5EF4-FFF2-40B4-BE49-F238E27FC236}">
                      <a16:creationId xmlns:a16="http://schemas.microsoft.com/office/drawing/2014/main" id="{F270A949-B72F-73C6-D28E-2C8CD8437176}"/>
                    </a:ext>
                  </a:extLst>
                </p14:cNvPr>
                <p14:cNvContentPartPr/>
                <p14:nvPr/>
              </p14:nvContentPartPr>
              <p14:xfrm>
                <a:off x="1303925" y="3004649"/>
                <a:ext cx="247320" cy="270000"/>
              </p14:xfrm>
            </p:contentPart>
          </mc:Choice>
          <mc:Fallback xmlns="">
            <p:pic>
              <p:nvPicPr>
                <p:cNvPr id="168" name="Ink 167">
                  <a:extLst>
                    <a:ext uri="{FF2B5EF4-FFF2-40B4-BE49-F238E27FC236}">
                      <a16:creationId xmlns:a16="http://schemas.microsoft.com/office/drawing/2014/main" id="{F270A949-B72F-73C6-D28E-2C8CD8437176}"/>
                    </a:ext>
                  </a:extLst>
                </p:cNvPr>
                <p:cNvPicPr/>
                <p:nvPr/>
              </p:nvPicPr>
              <p:blipFill>
                <a:blip r:embed="rId271"/>
                <a:stretch>
                  <a:fillRect/>
                </a:stretch>
              </p:blipFill>
              <p:spPr>
                <a:xfrm>
                  <a:off x="1294925" y="2996009"/>
                  <a:ext cx="264960" cy="287640"/>
                </a:xfrm>
                <a:prstGeom prst="rect">
                  <a:avLst/>
                </a:prstGeom>
              </p:spPr>
            </p:pic>
          </mc:Fallback>
        </mc:AlternateContent>
        <mc:AlternateContent xmlns:mc="http://schemas.openxmlformats.org/markup-compatibility/2006" xmlns:p14="http://schemas.microsoft.com/office/powerpoint/2010/main">
          <mc:Choice Requires="p14">
            <p:contentPart p14:bwMode="auto" r:id="rId272">
              <p14:nvContentPartPr>
                <p14:cNvPr id="169" name="Ink 168">
                  <a:extLst>
                    <a:ext uri="{FF2B5EF4-FFF2-40B4-BE49-F238E27FC236}">
                      <a16:creationId xmlns:a16="http://schemas.microsoft.com/office/drawing/2014/main" id="{CF8A96DE-5B99-A2E5-0F61-EA0AF85238DB}"/>
                    </a:ext>
                  </a:extLst>
                </p14:cNvPr>
                <p14:cNvContentPartPr/>
                <p14:nvPr/>
              </p14:nvContentPartPr>
              <p14:xfrm>
                <a:off x="1512725" y="3061889"/>
                <a:ext cx="316800" cy="171000"/>
              </p14:xfrm>
            </p:contentPart>
          </mc:Choice>
          <mc:Fallback xmlns="">
            <p:pic>
              <p:nvPicPr>
                <p:cNvPr id="169" name="Ink 168">
                  <a:extLst>
                    <a:ext uri="{FF2B5EF4-FFF2-40B4-BE49-F238E27FC236}">
                      <a16:creationId xmlns:a16="http://schemas.microsoft.com/office/drawing/2014/main" id="{CF8A96DE-5B99-A2E5-0F61-EA0AF85238DB}"/>
                    </a:ext>
                  </a:extLst>
                </p:cNvPr>
                <p:cNvPicPr/>
                <p:nvPr/>
              </p:nvPicPr>
              <p:blipFill>
                <a:blip r:embed="rId273"/>
                <a:stretch>
                  <a:fillRect/>
                </a:stretch>
              </p:blipFill>
              <p:spPr>
                <a:xfrm>
                  <a:off x="1503725" y="3052889"/>
                  <a:ext cx="334440" cy="188640"/>
                </a:xfrm>
                <a:prstGeom prst="rect">
                  <a:avLst/>
                </a:prstGeom>
              </p:spPr>
            </p:pic>
          </mc:Fallback>
        </mc:AlternateContent>
        <mc:AlternateContent xmlns:mc="http://schemas.openxmlformats.org/markup-compatibility/2006" xmlns:p14="http://schemas.microsoft.com/office/powerpoint/2010/main">
          <mc:Choice Requires="p14">
            <p:contentPart p14:bwMode="auto" r:id="rId274">
              <p14:nvContentPartPr>
                <p14:cNvPr id="170" name="Ink 169">
                  <a:extLst>
                    <a:ext uri="{FF2B5EF4-FFF2-40B4-BE49-F238E27FC236}">
                      <a16:creationId xmlns:a16="http://schemas.microsoft.com/office/drawing/2014/main" id="{ABF953DE-8FF0-4A32-31F8-62F3196175DF}"/>
                    </a:ext>
                  </a:extLst>
                </p14:cNvPr>
                <p14:cNvContentPartPr/>
                <p14:nvPr/>
              </p14:nvContentPartPr>
              <p14:xfrm>
                <a:off x="2040845" y="3003929"/>
                <a:ext cx="421920" cy="235080"/>
              </p14:xfrm>
            </p:contentPart>
          </mc:Choice>
          <mc:Fallback xmlns="">
            <p:pic>
              <p:nvPicPr>
                <p:cNvPr id="170" name="Ink 169">
                  <a:extLst>
                    <a:ext uri="{FF2B5EF4-FFF2-40B4-BE49-F238E27FC236}">
                      <a16:creationId xmlns:a16="http://schemas.microsoft.com/office/drawing/2014/main" id="{ABF953DE-8FF0-4A32-31F8-62F3196175DF}"/>
                    </a:ext>
                  </a:extLst>
                </p:cNvPr>
                <p:cNvPicPr/>
                <p:nvPr/>
              </p:nvPicPr>
              <p:blipFill>
                <a:blip r:embed="rId275"/>
                <a:stretch>
                  <a:fillRect/>
                </a:stretch>
              </p:blipFill>
              <p:spPr>
                <a:xfrm>
                  <a:off x="2031845" y="2994929"/>
                  <a:ext cx="439560" cy="252720"/>
                </a:xfrm>
                <a:prstGeom prst="rect">
                  <a:avLst/>
                </a:prstGeom>
              </p:spPr>
            </p:pic>
          </mc:Fallback>
        </mc:AlternateContent>
        <mc:AlternateContent xmlns:mc="http://schemas.openxmlformats.org/markup-compatibility/2006" xmlns:p14="http://schemas.microsoft.com/office/powerpoint/2010/main">
          <mc:Choice Requires="p14">
            <p:contentPart p14:bwMode="auto" r:id="rId276">
              <p14:nvContentPartPr>
                <p14:cNvPr id="171" name="Ink 170">
                  <a:extLst>
                    <a:ext uri="{FF2B5EF4-FFF2-40B4-BE49-F238E27FC236}">
                      <a16:creationId xmlns:a16="http://schemas.microsoft.com/office/drawing/2014/main" id="{D4540EF8-B2B4-3F38-A301-4D582F672B0A}"/>
                    </a:ext>
                  </a:extLst>
                </p14:cNvPr>
                <p14:cNvContentPartPr/>
                <p14:nvPr/>
              </p14:nvContentPartPr>
              <p14:xfrm>
                <a:off x="2552045" y="3083489"/>
                <a:ext cx="124560" cy="29520"/>
              </p14:xfrm>
            </p:contentPart>
          </mc:Choice>
          <mc:Fallback xmlns="">
            <p:pic>
              <p:nvPicPr>
                <p:cNvPr id="171" name="Ink 170">
                  <a:extLst>
                    <a:ext uri="{FF2B5EF4-FFF2-40B4-BE49-F238E27FC236}">
                      <a16:creationId xmlns:a16="http://schemas.microsoft.com/office/drawing/2014/main" id="{D4540EF8-B2B4-3F38-A301-4D582F672B0A}"/>
                    </a:ext>
                  </a:extLst>
                </p:cNvPr>
                <p:cNvPicPr/>
                <p:nvPr/>
              </p:nvPicPr>
              <p:blipFill>
                <a:blip r:embed="rId277"/>
                <a:stretch>
                  <a:fillRect/>
                </a:stretch>
              </p:blipFill>
              <p:spPr>
                <a:xfrm>
                  <a:off x="2543045" y="3074489"/>
                  <a:ext cx="142200" cy="47160"/>
                </a:xfrm>
                <a:prstGeom prst="rect">
                  <a:avLst/>
                </a:prstGeom>
              </p:spPr>
            </p:pic>
          </mc:Fallback>
        </mc:AlternateContent>
        <mc:AlternateContent xmlns:mc="http://schemas.openxmlformats.org/markup-compatibility/2006" xmlns:p14="http://schemas.microsoft.com/office/powerpoint/2010/main">
          <mc:Choice Requires="p14">
            <p:contentPart p14:bwMode="auto" r:id="rId278">
              <p14:nvContentPartPr>
                <p14:cNvPr id="172" name="Ink 171">
                  <a:extLst>
                    <a:ext uri="{FF2B5EF4-FFF2-40B4-BE49-F238E27FC236}">
                      <a16:creationId xmlns:a16="http://schemas.microsoft.com/office/drawing/2014/main" id="{328A495C-E466-97D2-C309-E63413F15F33}"/>
                    </a:ext>
                  </a:extLst>
                </p14:cNvPr>
                <p14:cNvContentPartPr/>
                <p14:nvPr/>
              </p14:nvContentPartPr>
              <p14:xfrm>
                <a:off x="2791085" y="2884769"/>
                <a:ext cx="213120" cy="315000"/>
              </p14:xfrm>
            </p:contentPart>
          </mc:Choice>
          <mc:Fallback xmlns="">
            <p:pic>
              <p:nvPicPr>
                <p:cNvPr id="172" name="Ink 171">
                  <a:extLst>
                    <a:ext uri="{FF2B5EF4-FFF2-40B4-BE49-F238E27FC236}">
                      <a16:creationId xmlns:a16="http://schemas.microsoft.com/office/drawing/2014/main" id="{328A495C-E466-97D2-C309-E63413F15F33}"/>
                    </a:ext>
                  </a:extLst>
                </p:cNvPr>
                <p:cNvPicPr/>
                <p:nvPr/>
              </p:nvPicPr>
              <p:blipFill>
                <a:blip r:embed="rId279"/>
                <a:stretch>
                  <a:fillRect/>
                </a:stretch>
              </p:blipFill>
              <p:spPr>
                <a:xfrm>
                  <a:off x="2782085" y="2875769"/>
                  <a:ext cx="230760" cy="332640"/>
                </a:xfrm>
                <a:prstGeom prst="rect">
                  <a:avLst/>
                </a:prstGeom>
              </p:spPr>
            </p:pic>
          </mc:Fallback>
        </mc:AlternateContent>
        <mc:AlternateContent xmlns:mc="http://schemas.openxmlformats.org/markup-compatibility/2006" xmlns:p14="http://schemas.microsoft.com/office/powerpoint/2010/main">
          <mc:Choice Requires="p14">
            <p:contentPart p14:bwMode="auto" r:id="rId280">
              <p14:nvContentPartPr>
                <p14:cNvPr id="173" name="Ink 172">
                  <a:extLst>
                    <a:ext uri="{FF2B5EF4-FFF2-40B4-BE49-F238E27FC236}">
                      <a16:creationId xmlns:a16="http://schemas.microsoft.com/office/drawing/2014/main" id="{6688F5F3-EBC6-A0E6-22F1-A15DFE9CD91F}"/>
                    </a:ext>
                  </a:extLst>
                </p14:cNvPr>
                <p14:cNvContentPartPr/>
                <p14:nvPr/>
              </p14:nvContentPartPr>
              <p14:xfrm>
                <a:off x="3063605" y="2651129"/>
                <a:ext cx="1170360" cy="496440"/>
              </p14:xfrm>
            </p:contentPart>
          </mc:Choice>
          <mc:Fallback xmlns="">
            <p:pic>
              <p:nvPicPr>
                <p:cNvPr id="173" name="Ink 172">
                  <a:extLst>
                    <a:ext uri="{FF2B5EF4-FFF2-40B4-BE49-F238E27FC236}">
                      <a16:creationId xmlns:a16="http://schemas.microsoft.com/office/drawing/2014/main" id="{6688F5F3-EBC6-A0E6-22F1-A15DFE9CD91F}"/>
                    </a:ext>
                  </a:extLst>
                </p:cNvPr>
                <p:cNvPicPr/>
                <p:nvPr/>
              </p:nvPicPr>
              <p:blipFill>
                <a:blip r:embed="rId281"/>
                <a:stretch>
                  <a:fillRect/>
                </a:stretch>
              </p:blipFill>
              <p:spPr>
                <a:xfrm>
                  <a:off x="3054605" y="2642129"/>
                  <a:ext cx="1188000" cy="514080"/>
                </a:xfrm>
                <a:prstGeom prst="rect">
                  <a:avLst/>
                </a:prstGeom>
              </p:spPr>
            </p:pic>
          </mc:Fallback>
        </mc:AlternateContent>
        <mc:AlternateContent xmlns:mc="http://schemas.openxmlformats.org/markup-compatibility/2006" xmlns:p14="http://schemas.microsoft.com/office/powerpoint/2010/main">
          <mc:Choice Requires="p14">
            <p:contentPart p14:bwMode="auto" r:id="rId282">
              <p14:nvContentPartPr>
                <p14:cNvPr id="174" name="Ink 173">
                  <a:extLst>
                    <a:ext uri="{FF2B5EF4-FFF2-40B4-BE49-F238E27FC236}">
                      <a16:creationId xmlns:a16="http://schemas.microsoft.com/office/drawing/2014/main" id="{C892F4CB-E16E-C509-152F-1C2585196711}"/>
                    </a:ext>
                  </a:extLst>
                </p14:cNvPr>
                <p14:cNvContentPartPr/>
                <p14:nvPr/>
              </p14:nvContentPartPr>
              <p14:xfrm>
                <a:off x="891005" y="3364649"/>
                <a:ext cx="4238640" cy="411120"/>
              </p14:xfrm>
            </p:contentPart>
          </mc:Choice>
          <mc:Fallback xmlns="">
            <p:pic>
              <p:nvPicPr>
                <p:cNvPr id="174" name="Ink 173">
                  <a:extLst>
                    <a:ext uri="{FF2B5EF4-FFF2-40B4-BE49-F238E27FC236}">
                      <a16:creationId xmlns:a16="http://schemas.microsoft.com/office/drawing/2014/main" id="{C892F4CB-E16E-C509-152F-1C2585196711}"/>
                    </a:ext>
                  </a:extLst>
                </p:cNvPr>
                <p:cNvPicPr/>
                <p:nvPr/>
              </p:nvPicPr>
              <p:blipFill>
                <a:blip r:embed="rId283"/>
                <a:stretch>
                  <a:fillRect/>
                </a:stretch>
              </p:blipFill>
              <p:spPr>
                <a:xfrm>
                  <a:off x="882365" y="3355649"/>
                  <a:ext cx="4256280" cy="428760"/>
                </a:xfrm>
                <a:prstGeom prst="rect">
                  <a:avLst/>
                </a:prstGeom>
              </p:spPr>
            </p:pic>
          </mc:Fallback>
        </mc:AlternateContent>
      </p:grpSp>
    </p:spTree>
    <p:extLst>
      <p:ext uri="{BB962C8B-B14F-4D97-AF65-F5344CB8AC3E}">
        <p14:creationId xmlns:p14="http://schemas.microsoft.com/office/powerpoint/2010/main" val="13876027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oup 32">
            <a:extLst>
              <a:ext uri="{FF2B5EF4-FFF2-40B4-BE49-F238E27FC236}">
                <a16:creationId xmlns:a16="http://schemas.microsoft.com/office/drawing/2014/main" id="{43391A9D-8667-11B9-D5BD-265BA365B590}"/>
              </a:ext>
            </a:extLst>
          </p:cNvPr>
          <p:cNvGrpSpPr/>
          <p:nvPr/>
        </p:nvGrpSpPr>
        <p:grpSpPr>
          <a:xfrm>
            <a:off x="895685" y="173969"/>
            <a:ext cx="1974240" cy="977400"/>
            <a:chOff x="895685" y="173969"/>
            <a:chExt cx="1974240" cy="977400"/>
          </a:xfrm>
        </p:grpSpPr>
        <mc:AlternateContent xmlns:mc="http://schemas.openxmlformats.org/markup-compatibility/2006">
          <mc:Choice xmlns:p14="http://schemas.microsoft.com/office/powerpoint/2010/main" Requires="p14">
            <p:contentPart p14:bwMode="auto" r:id="rId2">
              <p14:nvContentPartPr>
                <p14:cNvPr id="10" name="Ink 9">
                  <a:extLst>
                    <a:ext uri="{FF2B5EF4-FFF2-40B4-BE49-F238E27FC236}">
                      <a16:creationId xmlns:a16="http://schemas.microsoft.com/office/drawing/2014/main" id="{44A5AD5E-A032-AFFB-FEC7-038656018498}"/>
                    </a:ext>
                  </a:extLst>
                </p14:cNvPr>
                <p14:cNvContentPartPr/>
                <p14:nvPr/>
              </p14:nvContentPartPr>
              <p14:xfrm>
                <a:off x="895685" y="173969"/>
                <a:ext cx="1974240" cy="977400"/>
              </p14:xfrm>
            </p:contentPart>
          </mc:Choice>
          <mc:Fallback>
            <p:pic>
              <p:nvPicPr>
                <p:cNvPr id="10" name="Ink 9">
                  <a:extLst>
                    <a:ext uri="{FF2B5EF4-FFF2-40B4-BE49-F238E27FC236}">
                      <a16:creationId xmlns:a16="http://schemas.microsoft.com/office/drawing/2014/main" id="{44A5AD5E-A032-AFFB-FEC7-038656018498}"/>
                    </a:ext>
                  </a:extLst>
                </p:cNvPr>
                <p:cNvPicPr/>
                <p:nvPr/>
              </p:nvPicPr>
              <p:blipFill>
                <a:blip r:embed="rId3"/>
                <a:stretch>
                  <a:fillRect/>
                </a:stretch>
              </p:blipFill>
              <p:spPr>
                <a:xfrm>
                  <a:off x="887045" y="165329"/>
                  <a:ext cx="1991880" cy="99504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11" name="Ink 10">
                  <a:extLst>
                    <a:ext uri="{FF2B5EF4-FFF2-40B4-BE49-F238E27FC236}">
                      <a16:creationId xmlns:a16="http://schemas.microsoft.com/office/drawing/2014/main" id="{DAB1A4F8-59D9-5657-AB7D-B788D16557A3}"/>
                    </a:ext>
                  </a:extLst>
                </p14:cNvPr>
                <p14:cNvContentPartPr/>
                <p14:nvPr/>
              </p14:nvContentPartPr>
              <p14:xfrm>
                <a:off x="1346045" y="590129"/>
                <a:ext cx="283320" cy="386640"/>
              </p14:xfrm>
            </p:contentPart>
          </mc:Choice>
          <mc:Fallback>
            <p:pic>
              <p:nvPicPr>
                <p:cNvPr id="11" name="Ink 10">
                  <a:extLst>
                    <a:ext uri="{FF2B5EF4-FFF2-40B4-BE49-F238E27FC236}">
                      <a16:creationId xmlns:a16="http://schemas.microsoft.com/office/drawing/2014/main" id="{DAB1A4F8-59D9-5657-AB7D-B788D16557A3}"/>
                    </a:ext>
                  </a:extLst>
                </p:cNvPr>
                <p:cNvPicPr/>
                <p:nvPr/>
              </p:nvPicPr>
              <p:blipFill>
                <a:blip r:embed="rId5"/>
                <a:stretch>
                  <a:fillRect/>
                </a:stretch>
              </p:blipFill>
              <p:spPr>
                <a:xfrm>
                  <a:off x="1337405" y="581129"/>
                  <a:ext cx="300960" cy="40428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12" name="Ink 11">
                  <a:extLst>
                    <a:ext uri="{FF2B5EF4-FFF2-40B4-BE49-F238E27FC236}">
                      <a16:creationId xmlns:a16="http://schemas.microsoft.com/office/drawing/2014/main" id="{46CBD8C4-5823-D778-CEC8-FF8F19FCA2DF}"/>
                    </a:ext>
                  </a:extLst>
                </p14:cNvPr>
                <p14:cNvContentPartPr/>
                <p14:nvPr/>
              </p14:nvContentPartPr>
              <p14:xfrm>
                <a:off x="1683365" y="621449"/>
                <a:ext cx="81720" cy="196560"/>
              </p14:xfrm>
            </p:contentPart>
          </mc:Choice>
          <mc:Fallback>
            <p:pic>
              <p:nvPicPr>
                <p:cNvPr id="12" name="Ink 11">
                  <a:extLst>
                    <a:ext uri="{FF2B5EF4-FFF2-40B4-BE49-F238E27FC236}">
                      <a16:creationId xmlns:a16="http://schemas.microsoft.com/office/drawing/2014/main" id="{46CBD8C4-5823-D778-CEC8-FF8F19FCA2DF}"/>
                    </a:ext>
                  </a:extLst>
                </p:cNvPr>
                <p:cNvPicPr/>
                <p:nvPr/>
              </p:nvPicPr>
              <p:blipFill>
                <a:blip r:embed="rId7"/>
                <a:stretch>
                  <a:fillRect/>
                </a:stretch>
              </p:blipFill>
              <p:spPr>
                <a:xfrm>
                  <a:off x="1674365" y="612449"/>
                  <a:ext cx="99360" cy="21420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13" name="Ink 12">
                  <a:extLst>
                    <a:ext uri="{FF2B5EF4-FFF2-40B4-BE49-F238E27FC236}">
                      <a16:creationId xmlns:a16="http://schemas.microsoft.com/office/drawing/2014/main" id="{3A1BC534-4F6B-B7CD-B09F-6331E0FAD6C4}"/>
                    </a:ext>
                  </a:extLst>
                </p14:cNvPr>
                <p14:cNvContentPartPr/>
                <p14:nvPr/>
              </p14:nvContentPartPr>
              <p14:xfrm>
                <a:off x="1818365" y="504449"/>
                <a:ext cx="154440" cy="262440"/>
              </p14:xfrm>
            </p:contentPart>
          </mc:Choice>
          <mc:Fallback>
            <p:pic>
              <p:nvPicPr>
                <p:cNvPr id="13" name="Ink 12">
                  <a:extLst>
                    <a:ext uri="{FF2B5EF4-FFF2-40B4-BE49-F238E27FC236}">
                      <a16:creationId xmlns:a16="http://schemas.microsoft.com/office/drawing/2014/main" id="{3A1BC534-4F6B-B7CD-B09F-6331E0FAD6C4}"/>
                    </a:ext>
                  </a:extLst>
                </p:cNvPr>
                <p:cNvPicPr/>
                <p:nvPr/>
              </p:nvPicPr>
              <p:blipFill>
                <a:blip r:embed="rId9"/>
                <a:stretch>
                  <a:fillRect/>
                </a:stretch>
              </p:blipFill>
              <p:spPr>
                <a:xfrm>
                  <a:off x="1809725" y="495449"/>
                  <a:ext cx="172080" cy="28008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14" name="Ink 13">
                  <a:extLst>
                    <a:ext uri="{FF2B5EF4-FFF2-40B4-BE49-F238E27FC236}">
                      <a16:creationId xmlns:a16="http://schemas.microsoft.com/office/drawing/2014/main" id="{A57DC023-A2BC-ECF5-3937-EDE9487E52D9}"/>
                    </a:ext>
                  </a:extLst>
                </p14:cNvPr>
                <p14:cNvContentPartPr/>
                <p14:nvPr/>
              </p14:nvContentPartPr>
              <p14:xfrm>
                <a:off x="1967045" y="418049"/>
                <a:ext cx="181080" cy="275040"/>
              </p14:xfrm>
            </p:contentPart>
          </mc:Choice>
          <mc:Fallback>
            <p:pic>
              <p:nvPicPr>
                <p:cNvPr id="14" name="Ink 13">
                  <a:extLst>
                    <a:ext uri="{FF2B5EF4-FFF2-40B4-BE49-F238E27FC236}">
                      <a16:creationId xmlns:a16="http://schemas.microsoft.com/office/drawing/2014/main" id="{A57DC023-A2BC-ECF5-3937-EDE9487E52D9}"/>
                    </a:ext>
                  </a:extLst>
                </p:cNvPr>
                <p:cNvPicPr/>
                <p:nvPr/>
              </p:nvPicPr>
              <p:blipFill>
                <a:blip r:embed="rId11"/>
                <a:stretch>
                  <a:fillRect/>
                </a:stretch>
              </p:blipFill>
              <p:spPr>
                <a:xfrm>
                  <a:off x="1958405" y="409049"/>
                  <a:ext cx="198720" cy="29268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15" name="Ink 14">
                  <a:extLst>
                    <a:ext uri="{FF2B5EF4-FFF2-40B4-BE49-F238E27FC236}">
                      <a16:creationId xmlns:a16="http://schemas.microsoft.com/office/drawing/2014/main" id="{DEA775A4-F1E2-7939-CA87-AF4D9518599E}"/>
                    </a:ext>
                  </a:extLst>
                </p14:cNvPr>
                <p14:cNvContentPartPr/>
                <p14:nvPr/>
              </p14:nvContentPartPr>
              <p14:xfrm>
                <a:off x="2135525" y="401489"/>
                <a:ext cx="482760" cy="237960"/>
              </p14:xfrm>
            </p:contentPart>
          </mc:Choice>
          <mc:Fallback>
            <p:pic>
              <p:nvPicPr>
                <p:cNvPr id="15" name="Ink 14">
                  <a:extLst>
                    <a:ext uri="{FF2B5EF4-FFF2-40B4-BE49-F238E27FC236}">
                      <a16:creationId xmlns:a16="http://schemas.microsoft.com/office/drawing/2014/main" id="{DEA775A4-F1E2-7939-CA87-AF4D9518599E}"/>
                    </a:ext>
                  </a:extLst>
                </p:cNvPr>
                <p:cNvPicPr/>
                <p:nvPr/>
              </p:nvPicPr>
              <p:blipFill>
                <a:blip r:embed="rId13"/>
                <a:stretch>
                  <a:fillRect/>
                </a:stretch>
              </p:blipFill>
              <p:spPr>
                <a:xfrm>
                  <a:off x="2126525" y="392489"/>
                  <a:ext cx="500400" cy="25560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16" name="Ink 15">
                  <a:extLst>
                    <a:ext uri="{FF2B5EF4-FFF2-40B4-BE49-F238E27FC236}">
                      <a16:creationId xmlns:a16="http://schemas.microsoft.com/office/drawing/2014/main" id="{FFD46D4C-D583-AFCC-0A57-C15FB0F4F17B}"/>
                    </a:ext>
                  </a:extLst>
                </p14:cNvPr>
                <p14:cNvContentPartPr/>
                <p14:nvPr/>
              </p14:nvContentPartPr>
              <p14:xfrm>
                <a:off x="2623685" y="366569"/>
                <a:ext cx="138960" cy="155160"/>
              </p14:xfrm>
            </p:contentPart>
          </mc:Choice>
          <mc:Fallback>
            <p:pic>
              <p:nvPicPr>
                <p:cNvPr id="16" name="Ink 15">
                  <a:extLst>
                    <a:ext uri="{FF2B5EF4-FFF2-40B4-BE49-F238E27FC236}">
                      <a16:creationId xmlns:a16="http://schemas.microsoft.com/office/drawing/2014/main" id="{FFD46D4C-D583-AFCC-0A57-C15FB0F4F17B}"/>
                    </a:ext>
                  </a:extLst>
                </p:cNvPr>
                <p:cNvPicPr/>
                <p:nvPr/>
              </p:nvPicPr>
              <p:blipFill>
                <a:blip r:embed="rId15"/>
                <a:stretch>
                  <a:fillRect/>
                </a:stretch>
              </p:blipFill>
              <p:spPr>
                <a:xfrm>
                  <a:off x="2614685" y="357929"/>
                  <a:ext cx="156600" cy="172800"/>
                </a:xfrm>
                <a:prstGeom prst="rect">
                  <a:avLst/>
                </a:prstGeom>
              </p:spPr>
            </p:pic>
          </mc:Fallback>
        </mc:AlternateContent>
      </p:grpSp>
      <p:grpSp>
        <p:nvGrpSpPr>
          <p:cNvPr id="32" name="Group 31">
            <a:extLst>
              <a:ext uri="{FF2B5EF4-FFF2-40B4-BE49-F238E27FC236}">
                <a16:creationId xmlns:a16="http://schemas.microsoft.com/office/drawing/2014/main" id="{74340BB8-9038-3266-A08B-E6897C812C61}"/>
              </a:ext>
            </a:extLst>
          </p:cNvPr>
          <p:cNvGrpSpPr/>
          <p:nvPr/>
        </p:nvGrpSpPr>
        <p:grpSpPr>
          <a:xfrm>
            <a:off x="3393365" y="53009"/>
            <a:ext cx="4474440" cy="1109160"/>
            <a:chOff x="3393365" y="53009"/>
            <a:chExt cx="4474440" cy="1109160"/>
          </a:xfrm>
        </p:grpSpPr>
        <mc:AlternateContent xmlns:mc="http://schemas.openxmlformats.org/markup-compatibility/2006">
          <mc:Choice xmlns:p14="http://schemas.microsoft.com/office/powerpoint/2010/main" Requires="p14">
            <p:contentPart p14:bwMode="auto" r:id="rId16">
              <p14:nvContentPartPr>
                <p14:cNvPr id="17" name="Ink 16">
                  <a:extLst>
                    <a:ext uri="{FF2B5EF4-FFF2-40B4-BE49-F238E27FC236}">
                      <a16:creationId xmlns:a16="http://schemas.microsoft.com/office/drawing/2014/main" id="{B815AEF3-2AF0-CFB0-0975-C21051D1AEE7}"/>
                    </a:ext>
                  </a:extLst>
                </p14:cNvPr>
                <p14:cNvContentPartPr/>
                <p14:nvPr/>
              </p14:nvContentPartPr>
              <p14:xfrm>
                <a:off x="3393365" y="53009"/>
                <a:ext cx="1931760" cy="1000440"/>
              </p14:xfrm>
            </p:contentPart>
          </mc:Choice>
          <mc:Fallback>
            <p:pic>
              <p:nvPicPr>
                <p:cNvPr id="17" name="Ink 16">
                  <a:extLst>
                    <a:ext uri="{FF2B5EF4-FFF2-40B4-BE49-F238E27FC236}">
                      <a16:creationId xmlns:a16="http://schemas.microsoft.com/office/drawing/2014/main" id="{B815AEF3-2AF0-CFB0-0975-C21051D1AEE7}"/>
                    </a:ext>
                  </a:extLst>
                </p:cNvPr>
                <p:cNvPicPr/>
                <p:nvPr/>
              </p:nvPicPr>
              <p:blipFill>
                <a:blip r:embed="rId17"/>
                <a:stretch>
                  <a:fillRect/>
                </a:stretch>
              </p:blipFill>
              <p:spPr>
                <a:xfrm>
                  <a:off x="3384365" y="44369"/>
                  <a:ext cx="1949400" cy="101808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8" name="Ink 17">
                  <a:extLst>
                    <a:ext uri="{FF2B5EF4-FFF2-40B4-BE49-F238E27FC236}">
                      <a16:creationId xmlns:a16="http://schemas.microsoft.com/office/drawing/2014/main" id="{0B07A303-F2A8-D5BA-D045-883653629716}"/>
                    </a:ext>
                  </a:extLst>
                </p14:cNvPr>
                <p14:cNvContentPartPr/>
                <p14:nvPr/>
              </p14:nvContentPartPr>
              <p14:xfrm>
                <a:off x="3971525" y="299969"/>
                <a:ext cx="197640" cy="577080"/>
              </p14:xfrm>
            </p:contentPart>
          </mc:Choice>
          <mc:Fallback>
            <p:pic>
              <p:nvPicPr>
                <p:cNvPr id="18" name="Ink 17">
                  <a:extLst>
                    <a:ext uri="{FF2B5EF4-FFF2-40B4-BE49-F238E27FC236}">
                      <a16:creationId xmlns:a16="http://schemas.microsoft.com/office/drawing/2014/main" id="{0B07A303-F2A8-D5BA-D045-883653629716}"/>
                    </a:ext>
                  </a:extLst>
                </p:cNvPr>
                <p:cNvPicPr/>
                <p:nvPr/>
              </p:nvPicPr>
              <p:blipFill>
                <a:blip r:embed="rId19"/>
                <a:stretch>
                  <a:fillRect/>
                </a:stretch>
              </p:blipFill>
              <p:spPr>
                <a:xfrm>
                  <a:off x="3962525" y="290969"/>
                  <a:ext cx="215280" cy="59472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9" name="Ink 18">
                  <a:extLst>
                    <a:ext uri="{FF2B5EF4-FFF2-40B4-BE49-F238E27FC236}">
                      <a16:creationId xmlns:a16="http://schemas.microsoft.com/office/drawing/2014/main" id="{A047044A-B384-D339-8800-56B9BA5F5040}"/>
                    </a:ext>
                  </a:extLst>
                </p14:cNvPr>
                <p14:cNvContentPartPr/>
                <p14:nvPr/>
              </p14:nvContentPartPr>
              <p14:xfrm>
                <a:off x="3970445" y="585449"/>
                <a:ext cx="315720" cy="128520"/>
              </p14:xfrm>
            </p:contentPart>
          </mc:Choice>
          <mc:Fallback>
            <p:pic>
              <p:nvPicPr>
                <p:cNvPr id="19" name="Ink 18">
                  <a:extLst>
                    <a:ext uri="{FF2B5EF4-FFF2-40B4-BE49-F238E27FC236}">
                      <a16:creationId xmlns:a16="http://schemas.microsoft.com/office/drawing/2014/main" id="{A047044A-B384-D339-8800-56B9BA5F5040}"/>
                    </a:ext>
                  </a:extLst>
                </p:cNvPr>
                <p:cNvPicPr/>
                <p:nvPr/>
              </p:nvPicPr>
              <p:blipFill>
                <a:blip r:embed="rId21"/>
                <a:stretch>
                  <a:fillRect/>
                </a:stretch>
              </p:blipFill>
              <p:spPr>
                <a:xfrm>
                  <a:off x="3961445" y="576809"/>
                  <a:ext cx="333360" cy="14616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20" name="Ink 19">
                  <a:extLst>
                    <a:ext uri="{FF2B5EF4-FFF2-40B4-BE49-F238E27FC236}">
                      <a16:creationId xmlns:a16="http://schemas.microsoft.com/office/drawing/2014/main" id="{50670AA5-45AD-50FB-8331-05121E17354A}"/>
                    </a:ext>
                  </a:extLst>
                </p14:cNvPr>
                <p14:cNvContentPartPr/>
                <p14:nvPr/>
              </p14:nvContentPartPr>
              <p14:xfrm>
                <a:off x="4352405" y="517049"/>
                <a:ext cx="371520" cy="161280"/>
              </p14:xfrm>
            </p:contentPart>
          </mc:Choice>
          <mc:Fallback>
            <p:pic>
              <p:nvPicPr>
                <p:cNvPr id="20" name="Ink 19">
                  <a:extLst>
                    <a:ext uri="{FF2B5EF4-FFF2-40B4-BE49-F238E27FC236}">
                      <a16:creationId xmlns:a16="http://schemas.microsoft.com/office/drawing/2014/main" id="{50670AA5-45AD-50FB-8331-05121E17354A}"/>
                    </a:ext>
                  </a:extLst>
                </p:cNvPr>
                <p:cNvPicPr/>
                <p:nvPr/>
              </p:nvPicPr>
              <p:blipFill>
                <a:blip r:embed="rId23"/>
                <a:stretch>
                  <a:fillRect/>
                </a:stretch>
              </p:blipFill>
              <p:spPr>
                <a:xfrm>
                  <a:off x="4343765" y="508409"/>
                  <a:ext cx="389160" cy="17892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21" name="Ink 20">
                  <a:extLst>
                    <a:ext uri="{FF2B5EF4-FFF2-40B4-BE49-F238E27FC236}">
                      <a16:creationId xmlns:a16="http://schemas.microsoft.com/office/drawing/2014/main" id="{EFE3C032-E863-196D-FACC-94E11F1CB5F7}"/>
                    </a:ext>
                  </a:extLst>
                </p14:cNvPr>
                <p14:cNvContentPartPr/>
                <p14:nvPr/>
              </p14:nvContentPartPr>
              <p14:xfrm>
                <a:off x="4676045" y="332009"/>
                <a:ext cx="2880" cy="3960"/>
              </p14:xfrm>
            </p:contentPart>
          </mc:Choice>
          <mc:Fallback>
            <p:pic>
              <p:nvPicPr>
                <p:cNvPr id="21" name="Ink 20">
                  <a:extLst>
                    <a:ext uri="{FF2B5EF4-FFF2-40B4-BE49-F238E27FC236}">
                      <a16:creationId xmlns:a16="http://schemas.microsoft.com/office/drawing/2014/main" id="{EFE3C032-E863-196D-FACC-94E11F1CB5F7}"/>
                    </a:ext>
                  </a:extLst>
                </p:cNvPr>
                <p:cNvPicPr/>
                <p:nvPr/>
              </p:nvPicPr>
              <p:blipFill>
                <a:blip r:embed="rId25"/>
                <a:stretch>
                  <a:fillRect/>
                </a:stretch>
              </p:blipFill>
              <p:spPr>
                <a:xfrm>
                  <a:off x="4667045" y="323009"/>
                  <a:ext cx="20520" cy="2160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22" name="Ink 21">
                  <a:extLst>
                    <a:ext uri="{FF2B5EF4-FFF2-40B4-BE49-F238E27FC236}">
                      <a16:creationId xmlns:a16="http://schemas.microsoft.com/office/drawing/2014/main" id="{3364AD70-C346-07DC-DDAC-EA58A5EF08FC}"/>
                    </a:ext>
                  </a:extLst>
                </p14:cNvPr>
                <p14:cNvContentPartPr/>
                <p14:nvPr/>
              </p14:nvContentPartPr>
              <p14:xfrm>
                <a:off x="4174565" y="500849"/>
                <a:ext cx="2880" cy="2880"/>
              </p14:xfrm>
            </p:contentPart>
          </mc:Choice>
          <mc:Fallback>
            <p:pic>
              <p:nvPicPr>
                <p:cNvPr id="22" name="Ink 21">
                  <a:extLst>
                    <a:ext uri="{FF2B5EF4-FFF2-40B4-BE49-F238E27FC236}">
                      <a16:creationId xmlns:a16="http://schemas.microsoft.com/office/drawing/2014/main" id="{3364AD70-C346-07DC-DDAC-EA58A5EF08FC}"/>
                    </a:ext>
                  </a:extLst>
                </p:cNvPr>
                <p:cNvPicPr/>
                <p:nvPr/>
              </p:nvPicPr>
              <p:blipFill>
                <a:blip r:embed="rId25"/>
                <a:stretch>
                  <a:fillRect/>
                </a:stretch>
              </p:blipFill>
              <p:spPr>
                <a:xfrm>
                  <a:off x="4165565" y="492209"/>
                  <a:ext cx="20520" cy="20520"/>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23" name="Ink 22">
                  <a:extLst>
                    <a:ext uri="{FF2B5EF4-FFF2-40B4-BE49-F238E27FC236}">
                      <a16:creationId xmlns:a16="http://schemas.microsoft.com/office/drawing/2014/main" id="{1852ECA2-1466-4456-552E-510E41151525}"/>
                    </a:ext>
                  </a:extLst>
                </p14:cNvPr>
                <p14:cNvContentPartPr/>
                <p14:nvPr/>
              </p14:nvContentPartPr>
              <p14:xfrm>
                <a:off x="5757485" y="155609"/>
                <a:ext cx="2110320" cy="1006560"/>
              </p14:xfrm>
            </p:contentPart>
          </mc:Choice>
          <mc:Fallback>
            <p:pic>
              <p:nvPicPr>
                <p:cNvPr id="23" name="Ink 22">
                  <a:extLst>
                    <a:ext uri="{FF2B5EF4-FFF2-40B4-BE49-F238E27FC236}">
                      <a16:creationId xmlns:a16="http://schemas.microsoft.com/office/drawing/2014/main" id="{1852ECA2-1466-4456-552E-510E41151525}"/>
                    </a:ext>
                  </a:extLst>
                </p:cNvPr>
                <p:cNvPicPr/>
                <p:nvPr/>
              </p:nvPicPr>
              <p:blipFill>
                <a:blip r:embed="rId28"/>
                <a:stretch>
                  <a:fillRect/>
                </a:stretch>
              </p:blipFill>
              <p:spPr>
                <a:xfrm>
                  <a:off x="5748485" y="146969"/>
                  <a:ext cx="2127960" cy="1024200"/>
                </a:xfrm>
                <a:prstGeom prst="rect">
                  <a:avLst/>
                </a:prstGeom>
              </p:spPr>
            </p:pic>
          </mc:Fallback>
        </mc:AlternateContent>
        <mc:AlternateContent xmlns:mc="http://schemas.openxmlformats.org/markup-compatibility/2006">
          <mc:Choice xmlns:p14="http://schemas.microsoft.com/office/powerpoint/2010/main" Requires="p14">
            <p:contentPart p14:bwMode="auto" r:id="rId29">
              <p14:nvContentPartPr>
                <p14:cNvPr id="24" name="Ink 23">
                  <a:extLst>
                    <a:ext uri="{FF2B5EF4-FFF2-40B4-BE49-F238E27FC236}">
                      <a16:creationId xmlns:a16="http://schemas.microsoft.com/office/drawing/2014/main" id="{CBF1F39C-8911-5867-95C5-375F72C596FF}"/>
                    </a:ext>
                  </a:extLst>
                </p14:cNvPr>
                <p14:cNvContentPartPr/>
                <p14:nvPr/>
              </p14:nvContentPartPr>
              <p14:xfrm>
                <a:off x="6335645" y="525329"/>
                <a:ext cx="248400" cy="351360"/>
              </p14:xfrm>
            </p:contentPart>
          </mc:Choice>
          <mc:Fallback>
            <p:pic>
              <p:nvPicPr>
                <p:cNvPr id="24" name="Ink 23">
                  <a:extLst>
                    <a:ext uri="{FF2B5EF4-FFF2-40B4-BE49-F238E27FC236}">
                      <a16:creationId xmlns:a16="http://schemas.microsoft.com/office/drawing/2014/main" id="{CBF1F39C-8911-5867-95C5-375F72C596FF}"/>
                    </a:ext>
                  </a:extLst>
                </p:cNvPr>
                <p:cNvPicPr/>
                <p:nvPr/>
              </p:nvPicPr>
              <p:blipFill>
                <a:blip r:embed="rId30"/>
                <a:stretch>
                  <a:fillRect/>
                </a:stretch>
              </p:blipFill>
              <p:spPr>
                <a:xfrm>
                  <a:off x="6327005" y="516329"/>
                  <a:ext cx="266040" cy="369000"/>
                </a:xfrm>
                <a:prstGeom prst="rect">
                  <a:avLst/>
                </a:prstGeom>
              </p:spPr>
            </p:pic>
          </mc:Fallback>
        </mc:AlternateContent>
        <mc:AlternateContent xmlns:mc="http://schemas.openxmlformats.org/markup-compatibility/2006">
          <mc:Choice xmlns:p14="http://schemas.microsoft.com/office/powerpoint/2010/main" Requires="p14">
            <p:contentPart p14:bwMode="auto" r:id="rId31">
              <p14:nvContentPartPr>
                <p14:cNvPr id="25" name="Ink 24">
                  <a:extLst>
                    <a:ext uri="{FF2B5EF4-FFF2-40B4-BE49-F238E27FC236}">
                      <a16:creationId xmlns:a16="http://schemas.microsoft.com/office/drawing/2014/main" id="{F6C97340-17E3-340A-8F0A-633D2DAF449E}"/>
                    </a:ext>
                  </a:extLst>
                </p14:cNvPr>
                <p14:cNvContentPartPr/>
                <p14:nvPr/>
              </p14:nvContentPartPr>
              <p14:xfrm>
                <a:off x="6388565" y="501929"/>
                <a:ext cx="318600" cy="303840"/>
              </p14:xfrm>
            </p:contentPart>
          </mc:Choice>
          <mc:Fallback>
            <p:pic>
              <p:nvPicPr>
                <p:cNvPr id="25" name="Ink 24">
                  <a:extLst>
                    <a:ext uri="{FF2B5EF4-FFF2-40B4-BE49-F238E27FC236}">
                      <a16:creationId xmlns:a16="http://schemas.microsoft.com/office/drawing/2014/main" id="{F6C97340-17E3-340A-8F0A-633D2DAF449E}"/>
                    </a:ext>
                  </a:extLst>
                </p:cNvPr>
                <p:cNvPicPr/>
                <p:nvPr/>
              </p:nvPicPr>
              <p:blipFill>
                <a:blip r:embed="rId32"/>
                <a:stretch>
                  <a:fillRect/>
                </a:stretch>
              </p:blipFill>
              <p:spPr>
                <a:xfrm>
                  <a:off x="6379565" y="493289"/>
                  <a:ext cx="336240" cy="321480"/>
                </a:xfrm>
                <a:prstGeom prst="rect">
                  <a:avLst/>
                </a:prstGeom>
              </p:spPr>
            </p:pic>
          </mc:Fallback>
        </mc:AlternateContent>
        <mc:AlternateContent xmlns:mc="http://schemas.openxmlformats.org/markup-compatibility/2006">
          <mc:Choice xmlns:p14="http://schemas.microsoft.com/office/powerpoint/2010/main" Requires="p14">
            <p:contentPart p14:bwMode="auto" r:id="rId33">
              <p14:nvContentPartPr>
                <p14:cNvPr id="26" name="Ink 25">
                  <a:extLst>
                    <a:ext uri="{FF2B5EF4-FFF2-40B4-BE49-F238E27FC236}">
                      <a16:creationId xmlns:a16="http://schemas.microsoft.com/office/drawing/2014/main" id="{2FE2B0B9-043B-2173-7F2B-4F4CFC1825CE}"/>
                    </a:ext>
                  </a:extLst>
                </p14:cNvPr>
                <p14:cNvContentPartPr/>
                <p14:nvPr/>
              </p14:nvContentPartPr>
              <p14:xfrm>
                <a:off x="6809045" y="500849"/>
                <a:ext cx="64440" cy="219960"/>
              </p14:xfrm>
            </p:contentPart>
          </mc:Choice>
          <mc:Fallback>
            <p:pic>
              <p:nvPicPr>
                <p:cNvPr id="26" name="Ink 25">
                  <a:extLst>
                    <a:ext uri="{FF2B5EF4-FFF2-40B4-BE49-F238E27FC236}">
                      <a16:creationId xmlns:a16="http://schemas.microsoft.com/office/drawing/2014/main" id="{2FE2B0B9-043B-2173-7F2B-4F4CFC1825CE}"/>
                    </a:ext>
                  </a:extLst>
                </p:cNvPr>
                <p:cNvPicPr/>
                <p:nvPr/>
              </p:nvPicPr>
              <p:blipFill>
                <a:blip r:embed="rId34"/>
                <a:stretch>
                  <a:fillRect/>
                </a:stretch>
              </p:blipFill>
              <p:spPr>
                <a:xfrm>
                  <a:off x="6800405" y="492209"/>
                  <a:ext cx="82080" cy="237600"/>
                </a:xfrm>
                <a:prstGeom prst="rect">
                  <a:avLst/>
                </a:prstGeom>
              </p:spPr>
            </p:pic>
          </mc:Fallback>
        </mc:AlternateContent>
        <mc:AlternateContent xmlns:mc="http://schemas.openxmlformats.org/markup-compatibility/2006">
          <mc:Choice xmlns:p14="http://schemas.microsoft.com/office/powerpoint/2010/main" Requires="p14">
            <p:contentPart p14:bwMode="auto" r:id="rId35">
              <p14:nvContentPartPr>
                <p14:cNvPr id="27" name="Ink 26">
                  <a:extLst>
                    <a:ext uri="{FF2B5EF4-FFF2-40B4-BE49-F238E27FC236}">
                      <a16:creationId xmlns:a16="http://schemas.microsoft.com/office/drawing/2014/main" id="{AB90EAEE-C47B-2162-15BF-5A485D17B8C4}"/>
                    </a:ext>
                  </a:extLst>
                </p14:cNvPr>
                <p14:cNvContentPartPr/>
                <p14:nvPr/>
              </p14:nvContentPartPr>
              <p14:xfrm>
                <a:off x="6980405" y="403289"/>
                <a:ext cx="566280" cy="436680"/>
              </p14:xfrm>
            </p:contentPart>
          </mc:Choice>
          <mc:Fallback>
            <p:pic>
              <p:nvPicPr>
                <p:cNvPr id="27" name="Ink 26">
                  <a:extLst>
                    <a:ext uri="{FF2B5EF4-FFF2-40B4-BE49-F238E27FC236}">
                      <a16:creationId xmlns:a16="http://schemas.microsoft.com/office/drawing/2014/main" id="{AB90EAEE-C47B-2162-15BF-5A485D17B8C4}"/>
                    </a:ext>
                  </a:extLst>
                </p:cNvPr>
                <p:cNvPicPr/>
                <p:nvPr/>
              </p:nvPicPr>
              <p:blipFill>
                <a:blip r:embed="rId36"/>
                <a:stretch>
                  <a:fillRect/>
                </a:stretch>
              </p:blipFill>
              <p:spPr>
                <a:xfrm>
                  <a:off x="6971765" y="394289"/>
                  <a:ext cx="583920" cy="454320"/>
                </a:xfrm>
                <a:prstGeom prst="rect">
                  <a:avLst/>
                </a:prstGeom>
              </p:spPr>
            </p:pic>
          </mc:Fallback>
        </mc:AlternateContent>
      </p:grpSp>
      <p:grpSp>
        <p:nvGrpSpPr>
          <p:cNvPr id="30" name="Group 29">
            <a:extLst>
              <a:ext uri="{FF2B5EF4-FFF2-40B4-BE49-F238E27FC236}">
                <a16:creationId xmlns:a16="http://schemas.microsoft.com/office/drawing/2014/main" id="{8635E617-2EE5-18F5-5B3D-796B1468DD19}"/>
              </a:ext>
            </a:extLst>
          </p:cNvPr>
          <p:cNvGrpSpPr/>
          <p:nvPr/>
        </p:nvGrpSpPr>
        <p:grpSpPr>
          <a:xfrm>
            <a:off x="8368925" y="197729"/>
            <a:ext cx="853200" cy="898560"/>
            <a:chOff x="8368925" y="197729"/>
            <a:chExt cx="853200" cy="898560"/>
          </a:xfrm>
        </p:grpSpPr>
        <mc:AlternateContent xmlns:mc="http://schemas.openxmlformats.org/markup-compatibility/2006">
          <mc:Choice xmlns:p14="http://schemas.microsoft.com/office/powerpoint/2010/main" Requires="p14">
            <p:contentPart p14:bwMode="auto" r:id="rId37">
              <p14:nvContentPartPr>
                <p14:cNvPr id="28" name="Ink 27">
                  <a:extLst>
                    <a:ext uri="{FF2B5EF4-FFF2-40B4-BE49-F238E27FC236}">
                      <a16:creationId xmlns:a16="http://schemas.microsoft.com/office/drawing/2014/main" id="{50A31FF7-56F3-4578-B64A-F19F82886566}"/>
                    </a:ext>
                  </a:extLst>
                </p14:cNvPr>
                <p14:cNvContentPartPr/>
                <p14:nvPr/>
              </p14:nvContentPartPr>
              <p14:xfrm>
                <a:off x="8368925" y="197729"/>
                <a:ext cx="853200" cy="898560"/>
              </p14:xfrm>
            </p:contentPart>
          </mc:Choice>
          <mc:Fallback>
            <p:pic>
              <p:nvPicPr>
                <p:cNvPr id="28" name="Ink 27">
                  <a:extLst>
                    <a:ext uri="{FF2B5EF4-FFF2-40B4-BE49-F238E27FC236}">
                      <a16:creationId xmlns:a16="http://schemas.microsoft.com/office/drawing/2014/main" id="{50A31FF7-56F3-4578-B64A-F19F82886566}"/>
                    </a:ext>
                  </a:extLst>
                </p:cNvPr>
                <p:cNvPicPr/>
                <p:nvPr/>
              </p:nvPicPr>
              <p:blipFill>
                <a:blip r:embed="rId38"/>
                <a:stretch>
                  <a:fillRect/>
                </a:stretch>
              </p:blipFill>
              <p:spPr>
                <a:xfrm>
                  <a:off x="8359925" y="189089"/>
                  <a:ext cx="870840" cy="916200"/>
                </a:xfrm>
                <a:prstGeom prst="rect">
                  <a:avLst/>
                </a:prstGeom>
              </p:spPr>
            </p:pic>
          </mc:Fallback>
        </mc:AlternateContent>
        <mc:AlternateContent xmlns:mc="http://schemas.openxmlformats.org/markup-compatibility/2006">
          <mc:Choice xmlns:p14="http://schemas.microsoft.com/office/powerpoint/2010/main" Requires="p14">
            <p:contentPart p14:bwMode="auto" r:id="rId39">
              <p14:nvContentPartPr>
                <p14:cNvPr id="29" name="Ink 28">
                  <a:extLst>
                    <a:ext uri="{FF2B5EF4-FFF2-40B4-BE49-F238E27FC236}">
                      <a16:creationId xmlns:a16="http://schemas.microsoft.com/office/drawing/2014/main" id="{4AFF3973-593D-25D3-F528-55CF349265A3}"/>
                    </a:ext>
                  </a:extLst>
                </p14:cNvPr>
                <p14:cNvContentPartPr/>
                <p14:nvPr/>
              </p14:nvContentPartPr>
              <p14:xfrm>
                <a:off x="8713805" y="905129"/>
                <a:ext cx="117720" cy="139680"/>
              </p14:xfrm>
            </p:contentPart>
          </mc:Choice>
          <mc:Fallback>
            <p:pic>
              <p:nvPicPr>
                <p:cNvPr id="29" name="Ink 28">
                  <a:extLst>
                    <a:ext uri="{FF2B5EF4-FFF2-40B4-BE49-F238E27FC236}">
                      <a16:creationId xmlns:a16="http://schemas.microsoft.com/office/drawing/2014/main" id="{4AFF3973-593D-25D3-F528-55CF349265A3}"/>
                    </a:ext>
                  </a:extLst>
                </p:cNvPr>
                <p:cNvPicPr/>
                <p:nvPr/>
              </p:nvPicPr>
              <p:blipFill>
                <a:blip r:embed="rId40"/>
                <a:stretch>
                  <a:fillRect/>
                </a:stretch>
              </p:blipFill>
              <p:spPr>
                <a:xfrm>
                  <a:off x="8704805" y="896489"/>
                  <a:ext cx="135360" cy="157320"/>
                </a:xfrm>
                <a:prstGeom prst="rect">
                  <a:avLst/>
                </a:prstGeom>
              </p:spPr>
            </p:pic>
          </mc:Fallback>
        </mc:AlternateContent>
      </p:grpSp>
      <p:grpSp>
        <p:nvGrpSpPr>
          <p:cNvPr id="43" name="Group 42">
            <a:extLst>
              <a:ext uri="{FF2B5EF4-FFF2-40B4-BE49-F238E27FC236}">
                <a16:creationId xmlns:a16="http://schemas.microsoft.com/office/drawing/2014/main" id="{7BA0DCEA-BE40-84C7-E5C6-B017BF2C2E08}"/>
              </a:ext>
            </a:extLst>
          </p:cNvPr>
          <p:cNvGrpSpPr/>
          <p:nvPr/>
        </p:nvGrpSpPr>
        <p:grpSpPr>
          <a:xfrm>
            <a:off x="9619925" y="311489"/>
            <a:ext cx="1359720" cy="806400"/>
            <a:chOff x="9619925" y="311489"/>
            <a:chExt cx="1359720" cy="806400"/>
          </a:xfrm>
        </p:grpSpPr>
        <mc:AlternateContent xmlns:mc="http://schemas.openxmlformats.org/markup-compatibility/2006">
          <mc:Choice xmlns:p14="http://schemas.microsoft.com/office/powerpoint/2010/main" Requires="p14">
            <p:contentPart p14:bwMode="auto" r:id="rId41">
              <p14:nvContentPartPr>
                <p14:cNvPr id="34" name="Ink 33">
                  <a:extLst>
                    <a:ext uri="{FF2B5EF4-FFF2-40B4-BE49-F238E27FC236}">
                      <a16:creationId xmlns:a16="http://schemas.microsoft.com/office/drawing/2014/main" id="{97080823-81EF-BF34-8D1A-53748D338E68}"/>
                    </a:ext>
                  </a:extLst>
                </p14:cNvPr>
                <p14:cNvContentPartPr/>
                <p14:nvPr/>
              </p14:nvContentPartPr>
              <p14:xfrm>
                <a:off x="9619925" y="361169"/>
                <a:ext cx="1138680" cy="729000"/>
              </p14:xfrm>
            </p:contentPart>
          </mc:Choice>
          <mc:Fallback>
            <p:pic>
              <p:nvPicPr>
                <p:cNvPr id="34" name="Ink 33">
                  <a:extLst>
                    <a:ext uri="{FF2B5EF4-FFF2-40B4-BE49-F238E27FC236}">
                      <a16:creationId xmlns:a16="http://schemas.microsoft.com/office/drawing/2014/main" id="{97080823-81EF-BF34-8D1A-53748D338E68}"/>
                    </a:ext>
                  </a:extLst>
                </p:cNvPr>
                <p:cNvPicPr/>
                <p:nvPr/>
              </p:nvPicPr>
              <p:blipFill>
                <a:blip r:embed="rId42"/>
                <a:stretch>
                  <a:fillRect/>
                </a:stretch>
              </p:blipFill>
              <p:spPr>
                <a:xfrm>
                  <a:off x="9611285" y="352529"/>
                  <a:ext cx="1156320" cy="746640"/>
                </a:xfrm>
                <a:prstGeom prst="rect">
                  <a:avLst/>
                </a:prstGeom>
              </p:spPr>
            </p:pic>
          </mc:Fallback>
        </mc:AlternateContent>
        <mc:AlternateContent xmlns:mc="http://schemas.openxmlformats.org/markup-compatibility/2006">
          <mc:Choice xmlns:p14="http://schemas.microsoft.com/office/powerpoint/2010/main" Requires="p14">
            <p:contentPart p14:bwMode="auto" r:id="rId43">
              <p14:nvContentPartPr>
                <p14:cNvPr id="35" name="Ink 34">
                  <a:extLst>
                    <a:ext uri="{FF2B5EF4-FFF2-40B4-BE49-F238E27FC236}">
                      <a16:creationId xmlns:a16="http://schemas.microsoft.com/office/drawing/2014/main" id="{3A134B8A-5EA0-4882-9E7F-5D174F53CF51}"/>
                    </a:ext>
                  </a:extLst>
                </p14:cNvPr>
                <p14:cNvContentPartPr/>
                <p14:nvPr/>
              </p14:nvContentPartPr>
              <p14:xfrm>
                <a:off x="9727565" y="311489"/>
                <a:ext cx="1252080" cy="806400"/>
              </p14:xfrm>
            </p:contentPart>
          </mc:Choice>
          <mc:Fallback>
            <p:pic>
              <p:nvPicPr>
                <p:cNvPr id="35" name="Ink 34">
                  <a:extLst>
                    <a:ext uri="{FF2B5EF4-FFF2-40B4-BE49-F238E27FC236}">
                      <a16:creationId xmlns:a16="http://schemas.microsoft.com/office/drawing/2014/main" id="{3A134B8A-5EA0-4882-9E7F-5D174F53CF51}"/>
                    </a:ext>
                  </a:extLst>
                </p:cNvPr>
                <p:cNvPicPr/>
                <p:nvPr/>
              </p:nvPicPr>
              <p:blipFill>
                <a:blip r:embed="rId44"/>
                <a:stretch>
                  <a:fillRect/>
                </a:stretch>
              </p:blipFill>
              <p:spPr>
                <a:xfrm>
                  <a:off x="9718925" y="302849"/>
                  <a:ext cx="1269720" cy="824040"/>
                </a:xfrm>
                <a:prstGeom prst="rect">
                  <a:avLst/>
                </a:prstGeom>
              </p:spPr>
            </p:pic>
          </mc:Fallback>
        </mc:AlternateContent>
        <mc:AlternateContent xmlns:mc="http://schemas.openxmlformats.org/markup-compatibility/2006">
          <mc:Choice xmlns:p14="http://schemas.microsoft.com/office/powerpoint/2010/main" Requires="p14">
            <p:contentPart p14:bwMode="auto" r:id="rId45">
              <p14:nvContentPartPr>
                <p14:cNvPr id="36" name="Ink 35">
                  <a:extLst>
                    <a:ext uri="{FF2B5EF4-FFF2-40B4-BE49-F238E27FC236}">
                      <a16:creationId xmlns:a16="http://schemas.microsoft.com/office/drawing/2014/main" id="{61ABBD70-19E8-EE6E-22A0-6745EB7525A9}"/>
                    </a:ext>
                  </a:extLst>
                </p14:cNvPr>
                <p14:cNvContentPartPr/>
                <p14:nvPr/>
              </p14:nvContentPartPr>
              <p14:xfrm>
                <a:off x="9878045" y="469889"/>
                <a:ext cx="217440" cy="360720"/>
              </p14:xfrm>
            </p:contentPart>
          </mc:Choice>
          <mc:Fallback>
            <p:pic>
              <p:nvPicPr>
                <p:cNvPr id="36" name="Ink 35">
                  <a:extLst>
                    <a:ext uri="{FF2B5EF4-FFF2-40B4-BE49-F238E27FC236}">
                      <a16:creationId xmlns:a16="http://schemas.microsoft.com/office/drawing/2014/main" id="{61ABBD70-19E8-EE6E-22A0-6745EB7525A9}"/>
                    </a:ext>
                  </a:extLst>
                </p:cNvPr>
                <p:cNvPicPr/>
                <p:nvPr/>
              </p:nvPicPr>
              <p:blipFill>
                <a:blip r:embed="rId46"/>
                <a:stretch>
                  <a:fillRect/>
                </a:stretch>
              </p:blipFill>
              <p:spPr>
                <a:xfrm>
                  <a:off x="9869045" y="460889"/>
                  <a:ext cx="235080" cy="378360"/>
                </a:xfrm>
                <a:prstGeom prst="rect">
                  <a:avLst/>
                </a:prstGeom>
              </p:spPr>
            </p:pic>
          </mc:Fallback>
        </mc:AlternateContent>
        <mc:AlternateContent xmlns:mc="http://schemas.openxmlformats.org/markup-compatibility/2006">
          <mc:Choice xmlns:p14="http://schemas.microsoft.com/office/powerpoint/2010/main" Requires="p14">
            <p:contentPart p14:bwMode="auto" r:id="rId47">
              <p14:nvContentPartPr>
                <p14:cNvPr id="37" name="Ink 36">
                  <a:extLst>
                    <a:ext uri="{FF2B5EF4-FFF2-40B4-BE49-F238E27FC236}">
                      <a16:creationId xmlns:a16="http://schemas.microsoft.com/office/drawing/2014/main" id="{2CA6C2C7-85AD-48BC-1A6B-8B46C48CD5FF}"/>
                    </a:ext>
                  </a:extLst>
                </p14:cNvPr>
                <p14:cNvContentPartPr/>
                <p14:nvPr/>
              </p14:nvContentPartPr>
              <p14:xfrm>
                <a:off x="10158845" y="590129"/>
                <a:ext cx="146160" cy="163800"/>
              </p14:xfrm>
            </p:contentPart>
          </mc:Choice>
          <mc:Fallback>
            <p:pic>
              <p:nvPicPr>
                <p:cNvPr id="37" name="Ink 36">
                  <a:extLst>
                    <a:ext uri="{FF2B5EF4-FFF2-40B4-BE49-F238E27FC236}">
                      <a16:creationId xmlns:a16="http://schemas.microsoft.com/office/drawing/2014/main" id="{2CA6C2C7-85AD-48BC-1A6B-8B46C48CD5FF}"/>
                    </a:ext>
                  </a:extLst>
                </p:cNvPr>
                <p:cNvPicPr/>
                <p:nvPr/>
              </p:nvPicPr>
              <p:blipFill>
                <a:blip r:embed="rId48"/>
                <a:stretch>
                  <a:fillRect/>
                </a:stretch>
              </p:blipFill>
              <p:spPr>
                <a:xfrm>
                  <a:off x="10149845" y="581129"/>
                  <a:ext cx="163800" cy="181440"/>
                </a:xfrm>
                <a:prstGeom prst="rect">
                  <a:avLst/>
                </a:prstGeom>
              </p:spPr>
            </p:pic>
          </mc:Fallback>
        </mc:AlternateContent>
        <mc:AlternateContent xmlns:mc="http://schemas.openxmlformats.org/markup-compatibility/2006">
          <mc:Choice xmlns:p14="http://schemas.microsoft.com/office/powerpoint/2010/main" Requires="p14">
            <p:contentPart p14:bwMode="auto" r:id="rId49">
              <p14:nvContentPartPr>
                <p14:cNvPr id="38" name="Ink 37">
                  <a:extLst>
                    <a:ext uri="{FF2B5EF4-FFF2-40B4-BE49-F238E27FC236}">
                      <a16:creationId xmlns:a16="http://schemas.microsoft.com/office/drawing/2014/main" id="{2FA6E787-655C-4EB9-8AAC-773AD9962D91}"/>
                    </a:ext>
                  </a:extLst>
                </p14:cNvPr>
                <p14:cNvContentPartPr/>
                <p14:nvPr/>
              </p14:nvContentPartPr>
              <p14:xfrm>
                <a:off x="10358645" y="565649"/>
                <a:ext cx="207360" cy="185040"/>
              </p14:xfrm>
            </p:contentPart>
          </mc:Choice>
          <mc:Fallback>
            <p:pic>
              <p:nvPicPr>
                <p:cNvPr id="38" name="Ink 37">
                  <a:extLst>
                    <a:ext uri="{FF2B5EF4-FFF2-40B4-BE49-F238E27FC236}">
                      <a16:creationId xmlns:a16="http://schemas.microsoft.com/office/drawing/2014/main" id="{2FA6E787-655C-4EB9-8AAC-773AD9962D91}"/>
                    </a:ext>
                  </a:extLst>
                </p:cNvPr>
                <p:cNvPicPr/>
                <p:nvPr/>
              </p:nvPicPr>
              <p:blipFill>
                <a:blip r:embed="rId50"/>
                <a:stretch>
                  <a:fillRect/>
                </a:stretch>
              </p:blipFill>
              <p:spPr>
                <a:xfrm>
                  <a:off x="10350005" y="556649"/>
                  <a:ext cx="225000" cy="202680"/>
                </a:xfrm>
                <a:prstGeom prst="rect">
                  <a:avLst/>
                </a:prstGeom>
              </p:spPr>
            </p:pic>
          </mc:Fallback>
        </mc:AlternateContent>
        <mc:AlternateContent xmlns:mc="http://schemas.openxmlformats.org/markup-compatibility/2006">
          <mc:Choice xmlns:p14="http://schemas.microsoft.com/office/powerpoint/2010/main" Requires="p14">
            <p:contentPart p14:bwMode="auto" r:id="rId51">
              <p14:nvContentPartPr>
                <p14:cNvPr id="39" name="Ink 38">
                  <a:extLst>
                    <a:ext uri="{FF2B5EF4-FFF2-40B4-BE49-F238E27FC236}">
                      <a16:creationId xmlns:a16="http://schemas.microsoft.com/office/drawing/2014/main" id="{21545FD6-6700-95DC-605E-C50FEB64A024}"/>
                    </a:ext>
                  </a:extLst>
                </p14:cNvPr>
                <p14:cNvContentPartPr/>
                <p14:nvPr/>
              </p14:nvContentPartPr>
              <p14:xfrm>
                <a:off x="10132565" y="788489"/>
                <a:ext cx="214200" cy="296640"/>
              </p14:xfrm>
            </p:contentPart>
          </mc:Choice>
          <mc:Fallback>
            <p:pic>
              <p:nvPicPr>
                <p:cNvPr id="39" name="Ink 38">
                  <a:extLst>
                    <a:ext uri="{FF2B5EF4-FFF2-40B4-BE49-F238E27FC236}">
                      <a16:creationId xmlns:a16="http://schemas.microsoft.com/office/drawing/2014/main" id="{21545FD6-6700-95DC-605E-C50FEB64A024}"/>
                    </a:ext>
                  </a:extLst>
                </p:cNvPr>
                <p:cNvPicPr/>
                <p:nvPr/>
              </p:nvPicPr>
              <p:blipFill>
                <a:blip r:embed="rId52"/>
                <a:stretch>
                  <a:fillRect/>
                </a:stretch>
              </p:blipFill>
              <p:spPr>
                <a:xfrm>
                  <a:off x="10123565" y="779489"/>
                  <a:ext cx="231840" cy="314280"/>
                </a:xfrm>
                <a:prstGeom prst="rect">
                  <a:avLst/>
                </a:prstGeom>
              </p:spPr>
            </p:pic>
          </mc:Fallback>
        </mc:AlternateContent>
        <mc:AlternateContent xmlns:mc="http://schemas.openxmlformats.org/markup-compatibility/2006">
          <mc:Choice xmlns:p14="http://schemas.microsoft.com/office/powerpoint/2010/main" Requires="p14">
            <p:contentPart p14:bwMode="auto" r:id="rId53">
              <p14:nvContentPartPr>
                <p14:cNvPr id="40" name="Ink 39">
                  <a:extLst>
                    <a:ext uri="{FF2B5EF4-FFF2-40B4-BE49-F238E27FC236}">
                      <a16:creationId xmlns:a16="http://schemas.microsoft.com/office/drawing/2014/main" id="{AA76B633-F9BB-425A-5F6A-DF00B290156F}"/>
                    </a:ext>
                  </a:extLst>
                </p14:cNvPr>
                <p14:cNvContentPartPr/>
                <p14:nvPr/>
              </p14:nvContentPartPr>
              <p14:xfrm>
                <a:off x="10357205" y="906209"/>
                <a:ext cx="108360" cy="147240"/>
              </p14:xfrm>
            </p:contentPart>
          </mc:Choice>
          <mc:Fallback>
            <p:pic>
              <p:nvPicPr>
                <p:cNvPr id="40" name="Ink 39">
                  <a:extLst>
                    <a:ext uri="{FF2B5EF4-FFF2-40B4-BE49-F238E27FC236}">
                      <a16:creationId xmlns:a16="http://schemas.microsoft.com/office/drawing/2014/main" id="{AA76B633-F9BB-425A-5F6A-DF00B290156F}"/>
                    </a:ext>
                  </a:extLst>
                </p:cNvPr>
                <p:cNvPicPr/>
                <p:nvPr/>
              </p:nvPicPr>
              <p:blipFill>
                <a:blip r:embed="rId54"/>
                <a:stretch>
                  <a:fillRect/>
                </a:stretch>
              </p:blipFill>
              <p:spPr>
                <a:xfrm>
                  <a:off x="10348205" y="897209"/>
                  <a:ext cx="126000" cy="164880"/>
                </a:xfrm>
                <a:prstGeom prst="rect">
                  <a:avLst/>
                </a:prstGeom>
              </p:spPr>
            </p:pic>
          </mc:Fallback>
        </mc:AlternateContent>
        <mc:AlternateContent xmlns:mc="http://schemas.openxmlformats.org/markup-compatibility/2006">
          <mc:Choice xmlns:p14="http://schemas.microsoft.com/office/powerpoint/2010/main" Requires="p14">
            <p:contentPart p14:bwMode="auto" r:id="rId55">
              <p14:nvContentPartPr>
                <p14:cNvPr id="41" name="Ink 40">
                  <a:extLst>
                    <a:ext uri="{FF2B5EF4-FFF2-40B4-BE49-F238E27FC236}">
                      <a16:creationId xmlns:a16="http://schemas.microsoft.com/office/drawing/2014/main" id="{25B1A561-0E4E-D5C3-55D6-5A3559F72038}"/>
                    </a:ext>
                  </a:extLst>
                </p14:cNvPr>
                <p14:cNvContentPartPr/>
                <p14:nvPr/>
              </p14:nvContentPartPr>
              <p14:xfrm>
                <a:off x="10352525" y="757529"/>
                <a:ext cx="215640" cy="293760"/>
              </p14:xfrm>
            </p:contentPart>
          </mc:Choice>
          <mc:Fallback>
            <p:pic>
              <p:nvPicPr>
                <p:cNvPr id="41" name="Ink 40">
                  <a:extLst>
                    <a:ext uri="{FF2B5EF4-FFF2-40B4-BE49-F238E27FC236}">
                      <a16:creationId xmlns:a16="http://schemas.microsoft.com/office/drawing/2014/main" id="{25B1A561-0E4E-D5C3-55D6-5A3559F72038}"/>
                    </a:ext>
                  </a:extLst>
                </p:cNvPr>
                <p:cNvPicPr/>
                <p:nvPr/>
              </p:nvPicPr>
              <p:blipFill>
                <a:blip r:embed="rId56"/>
                <a:stretch>
                  <a:fillRect/>
                </a:stretch>
              </p:blipFill>
              <p:spPr>
                <a:xfrm>
                  <a:off x="10343885" y="748529"/>
                  <a:ext cx="233280" cy="311400"/>
                </a:xfrm>
                <a:prstGeom prst="rect">
                  <a:avLst/>
                </a:prstGeom>
              </p:spPr>
            </p:pic>
          </mc:Fallback>
        </mc:AlternateContent>
        <mc:AlternateContent xmlns:mc="http://schemas.openxmlformats.org/markup-compatibility/2006">
          <mc:Choice xmlns:p14="http://schemas.microsoft.com/office/powerpoint/2010/main" Requires="p14">
            <p:contentPart p14:bwMode="auto" r:id="rId57">
              <p14:nvContentPartPr>
                <p14:cNvPr id="42" name="Ink 41">
                  <a:extLst>
                    <a:ext uri="{FF2B5EF4-FFF2-40B4-BE49-F238E27FC236}">
                      <a16:creationId xmlns:a16="http://schemas.microsoft.com/office/drawing/2014/main" id="{96673D48-E5FA-A5E1-BEE7-34FB7DB626A5}"/>
                    </a:ext>
                  </a:extLst>
                </p14:cNvPr>
                <p14:cNvContentPartPr/>
                <p14:nvPr/>
              </p14:nvContentPartPr>
              <p14:xfrm>
                <a:off x="10467365" y="882809"/>
                <a:ext cx="224280" cy="23760"/>
              </p14:xfrm>
            </p:contentPart>
          </mc:Choice>
          <mc:Fallback>
            <p:pic>
              <p:nvPicPr>
                <p:cNvPr id="42" name="Ink 41">
                  <a:extLst>
                    <a:ext uri="{FF2B5EF4-FFF2-40B4-BE49-F238E27FC236}">
                      <a16:creationId xmlns:a16="http://schemas.microsoft.com/office/drawing/2014/main" id="{96673D48-E5FA-A5E1-BEE7-34FB7DB626A5}"/>
                    </a:ext>
                  </a:extLst>
                </p:cNvPr>
                <p:cNvPicPr/>
                <p:nvPr/>
              </p:nvPicPr>
              <p:blipFill>
                <a:blip r:embed="rId58"/>
                <a:stretch>
                  <a:fillRect/>
                </a:stretch>
              </p:blipFill>
              <p:spPr>
                <a:xfrm>
                  <a:off x="10458365" y="874169"/>
                  <a:ext cx="241920" cy="41400"/>
                </a:xfrm>
                <a:prstGeom prst="rect">
                  <a:avLst/>
                </a:prstGeom>
              </p:spPr>
            </p:pic>
          </mc:Fallback>
        </mc:AlternateContent>
      </p:grpSp>
      <p:grpSp>
        <p:nvGrpSpPr>
          <p:cNvPr id="63" name="Group 62">
            <a:extLst>
              <a:ext uri="{FF2B5EF4-FFF2-40B4-BE49-F238E27FC236}">
                <a16:creationId xmlns:a16="http://schemas.microsoft.com/office/drawing/2014/main" id="{5D28BDD7-8E0A-E330-4539-F952129B788E}"/>
              </a:ext>
            </a:extLst>
          </p:cNvPr>
          <p:cNvGrpSpPr/>
          <p:nvPr/>
        </p:nvGrpSpPr>
        <p:grpSpPr>
          <a:xfrm>
            <a:off x="11075765" y="1203569"/>
            <a:ext cx="1135800" cy="2091600"/>
            <a:chOff x="11075765" y="1203569"/>
            <a:chExt cx="1135800" cy="2091600"/>
          </a:xfrm>
        </p:grpSpPr>
        <mc:AlternateContent xmlns:mc="http://schemas.openxmlformats.org/markup-compatibility/2006">
          <mc:Choice xmlns:p14="http://schemas.microsoft.com/office/powerpoint/2010/main" Requires="p14">
            <p:contentPart p14:bwMode="auto" r:id="rId59">
              <p14:nvContentPartPr>
                <p14:cNvPr id="44" name="Ink 43">
                  <a:extLst>
                    <a:ext uri="{FF2B5EF4-FFF2-40B4-BE49-F238E27FC236}">
                      <a16:creationId xmlns:a16="http://schemas.microsoft.com/office/drawing/2014/main" id="{1EEE0C25-6E1F-BBDB-BFBC-C42FD4ECF67F}"/>
                    </a:ext>
                  </a:extLst>
                </p14:cNvPr>
                <p14:cNvContentPartPr/>
                <p14:nvPr/>
              </p14:nvContentPartPr>
              <p14:xfrm>
                <a:off x="11075765" y="1203569"/>
                <a:ext cx="1135800" cy="993240"/>
              </p14:xfrm>
            </p:contentPart>
          </mc:Choice>
          <mc:Fallback>
            <p:pic>
              <p:nvPicPr>
                <p:cNvPr id="44" name="Ink 43">
                  <a:extLst>
                    <a:ext uri="{FF2B5EF4-FFF2-40B4-BE49-F238E27FC236}">
                      <a16:creationId xmlns:a16="http://schemas.microsoft.com/office/drawing/2014/main" id="{1EEE0C25-6E1F-BBDB-BFBC-C42FD4ECF67F}"/>
                    </a:ext>
                  </a:extLst>
                </p:cNvPr>
                <p:cNvPicPr/>
                <p:nvPr/>
              </p:nvPicPr>
              <p:blipFill>
                <a:blip r:embed="rId60"/>
                <a:stretch>
                  <a:fillRect/>
                </a:stretch>
              </p:blipFill>
              <p:spPr>
                <a:xfrm>
                  <a:off x="11067125" y="1194929"/>
                  <a:ext cx="1153440" cy="1010880"/>
                </a:xfrm>
                <a:prstGeom prst="rect">
                  <a:avLst/>
                </a:prstGeom>
              </p:spPr>
            </p:pic>
          </mc:Fallback>
        </mc:AlternateContent>
        <mc:AlternateContent xmlns:mc="http://schemas.openxmlformats.org/markup-compatibility/2006">
          <mc:Choice xmlns:p14="http://schemas.microsoft.com/office/powerpoint/2010/main" Requires="p14">
            <p:contentPart p14:bwMode="auto" r:id="rId61">
              <p14:nvContentPartPr>
                <p14:cNvPr id="45" name="Ink 44">
                  <a:extLst>
                    <a:ext uri="{FF2B5EF4-FFF2-40B4-BE49-F238E27FC236}">
                      <a16:creationId xmlns:a16="http://schemas.microsoft.com/office/drawing/2014/main" id="{90BBA4D2-3A2E-E8CF-F69E-26D1DDF1A778}"/>
                    </a:ext>
                  </a:extLst>
                </p14:cNvPr>
                <p14:cNvContentPartPr/>
                <p14:nvPr/>
              </p14:nvContentPartPr>
              <p14:xfrm>
                <a:off x="11406605" y="1574369"/>
                <a:ext cx="229320" cy="364680"/>
              </p14:xfrm>
            </p:contentPart>
          </mc:Choice>
          <mc:Fallback>
            <p:pic>
              <p:nvPicPr>
                <p:cNvPr id="45" name="Ink 44">
                  <a:extLst>
                    <a:ext uri="{FF2B5EF4-FFF2-40B4-BE49-F238E27FC236}">
                      <a16:creationId xmlns:a16="http://schemas.microsoft.com/office/drawing/2014/main" id="{90BBA4D2-3A2E-E8CF-F69E-26D1DDF1A778}"/>
                    </a:ext>
                  </a:extLst>
                </p:cNvPr>
                <p:cNvPicPr/>
                <p:nvPr/>
              </p:nvPicPr>
              <p:blipFill>
                <a:blip r:embed="rId62"/>
                <a:stretch>
                  <a:fillRect/>
                </a:stretch>
              </p:blipFill>
              <p:spPr>
                <a:xfrm>
                  <a:off x="11397965" y="1565729"/>
                  <a:ext cx="246960" cy="382320"/>
                </a:xfrm>
                <a:prstGeom prst="rect">
                  <a:avLst/>
                </a:prstGeom>
              </p:spPr>
            </p:pic>
          </mc:Fallback>
        </mc:AlternateContent>
        <mc:AlternateContent xmlns:mc="http://schemas.openxmlformats.org/markup-compatibility/2006">
          <mc:Choice xmlns:p14="http://schemas.microsoft.com/office/powerpoint/2010/main" Requires="p14">
            <p:contentPart p14:bwMode="auto" r:id="rId63">
              <p14:nvContentPartPr>
                <p14:cNvPr id="46" name="Ink 45">
                  <a:extLst>
                    <a:ext uri="{FF2B5EF4-FFF2-40B4-BE49-F238E27FC236}">
                      <a16:creationId xmlns:a16="http://schemas.microsoft.com/office/drawing/2014/main" id="{0E27CD54-BFF0-900F-D9FA-131D9FB4873A}"/>
                    </a:ext>
                  </a:extLst>
                </p14:cNvPr>
                <p14:cNvContentPartPr/>
                <p14:nvPr/>
              </p14:nvContentPartPr>
              <p14:xfrm>
                <a:off x="11466005" y="1703969"/>
                <a:ext cx="156600" cy="81360"/>
              </p14:xfrm>
            </p:contentPart>
          </mc:Choice>
          <mc:Fallback>
            <p:pic>
              <p:nvPicPr>
                <p:cNvPr id="46" name="Ink 45">
                  <a:extLst>
                    <a:ext uri="{FF2B5EF4-FFF2-40B4-BE49-F238E27FC236}">
                      <a16:creationId xmlns:a16="http://schemas.microsoft.com/office/drawing/2014/main" id="{0E27CD54-BFF0-900F-D9FA-131D9FB4873A}"/>
                    </a:ext>
                  </a:extLst>
                </p:cNvPr>
                <p:cNvPicPr/>
                <p:nvPr/>
              </p:nvPicPr>
              <p:blipFill>
                <a:blip r:embed="rId64"/>
                <a:stretch>
                  <a:fillRect/>
                </a:stretch>
              </p:blipFill>
              <p:spPr>
                <a:xfrm>
                  <a:off x="11457005" y="1694969"/>
                  <a:ext cx="174240" cy="99000"/>
                </a:xfrm>
                <a:prstGeom prst="rect">
                  <a:avLst/>
                </a:prstGeom>
              </p:spPr>
            </p:pic>
          </mc:Fallback>
        </mc:AlternateContent>
        <mc:AlternateContent xmlns:mc="http://schemas.openxmlformats.org/markup-compatibility/2006">
          <mc:Choice xmlns:p14="http://schemas.microsoft.com/office/powerpoint/2010/main" Requires="p14">
            <p:contentPart p14:bwMode="auto" r:id="rId65">
              <p14:nvContentPartPr>
                <p14:cNvPr id="47" name="Ink 46">
                  <a:extLst>
                    <a:ext uri="{FF2B5EF4-FFF2-40B4-BE49-F238E27FC236}">
                      <a16:creationId xmlns:a16="http://schemas.microsoft.com/office/drawing/2014/main" id="{B1DDD1A5-AC9D-8949-7085-4A6486E9B710}"/>
                    </a:ext>
                  </a:extLst>
                </p14:cNvPr>
                <p14:cNvContentPartPr/>
                <p14:nvPr/>
              </p14:nvContentPartPr>
              <p14:xfrm>
                <a:off x="11665805" y="1460609"/>
                <a:ext cx="105120" cy="376200"/>
              </p14:xfrm>
            </p:contentPart>
          </mc:Choice>
          <mc:Fallback>
            <p:pic>
              <p:nvPicPr>
                <p:cNvPr id="47" name="Ink 46">
                  <a:extLst>
                    <a:ext uri="{FF2B5EF4-FFF2-40B4-BE49-F238E27FC236}">
                      <a16:creationId xmlns:a16="http://schemas.microsoft.com/office/drawing/2014/main" id="{B1DDD1A5-AC9D-8949-7085-4A6486E9B710}"/>
                    </a:ext>
                  </a:extLst>
                </p:cNvPr>
                <p:cNvPicPr/>
                <p:nvPr/>
              </p:nvPicPr>
              <p:blipFill>
                <a:blip r:embed="rId66"/>
                <a:stretch>
                  <a:fillRect/>
                </a:stretch>
              </p:blipFill>
              <p:spPr>
                <a:xfrm>
                  <a:off x="11656805" y="1451969"/>
                  <a:ext cx="122760" cy="393840"/>
                </a:xfrm>
                <a:prstGeom prst="rect">
                  <a:avLst/>
                </a:prstGeom>
              </p:spPr>
            </p:pic>
          </mc:Fallback>
        </mc:AlternateContent>
        <mc:AlternateContent xmlns:mc="http://schemas.openxmlformats.org/markup-compatibility/2006">
          <mc:Choice xmlns:p14="http://schemas.microsoft.com/office/powerpoint/2010/main" Requires="p14">
            <p:contentPart p14:bwMode="auto" r:id="rId67">
              <p14:nvContentPartPr>
                <p14:cNvPr id="48" name="Ink 47">
                  <a:extLst>
                    <a:ext uri="{FF2B5EF4-FFF2-40B4-BE49-F238E27FC236}">
                      <a16:creationId xmlns:a16="http://schemas.microsoft.com/office/drawing/2014/main" id="{A31A1387-7CB9-7637-7B8E-6AC2210CD05D}"/>
                    </a:ext>
                  </a:extLst>
                </p14:cNvPr>
                <p14:cNvContentPartPr/>
                <p14:nvPr/>
              </p14:nvContentPartPr>
              <p14:xfrm>
                <a:off x="11818085" y="1530449"/>
                <a:ext cx="33840" cy="185400"/>
              </p14:xfrm>
            </p:contentPart>
          </mc:Choice>
          <mc:Fallback>
            <p:pic>
              <p:nvPicPr>
                <p:cNvPr id="48" name="Ink 47">
                  <a:extLst>
                    <a:ext uri="{FF2B5EF4-FFF2-40B4-BE49-F238E27FC236}">
                      <a16:creationId xmlns:a16="http://schemas.microsoft.com/office/drawing/2014/main" id="{A31A1387-7CB9-7637-7B8E-6AC2210CD05D}"/>
                    </a:ext>
                  </a:extLst>
                </p:cNvPr>
                <p:cNvPicPr/>
                <p:nvPr/>
              </p:nvPicPr>
              <p:blipFill>
                <a:blip r:embed="rId68"/>
                <a:stretch>
                  <a:fillRect/>
                </a:stretch>
              </p:blipFill>
              <p:spPr>
                <a:xfrm>
                  <a:off x="11809445" y="1521809"/>
                  <a:ext cx="51480" cy="203040"/>
                </a:xfrm>
                <a:prstGeom prst="rect">
                  <a:avLst/>
                </a:prstGeom>
              </p:spPr>
            </p:pic>
          </mc:Fallback>
        </mc:AlternateContent>
        <mc:AlternateContent xmlns:mc="http://schemas.openxmlformats.org/markup-compatibility/2006">
          <mc:Choice xmlns:p14="http://schemas.microsoft.com/office/powerpoint/2010/main" Requires="p14">
            <p:contentPart p14:bwMode="auto" r:id="rId69">
              <p14:nvContentPartPr>
                <p14:cNvPr id="49" name="Ink 48">
                  <a:extLst>
                    <a:ext uri="{FF2B5EF4-FFF2-40B4-BE49-F238E27FC236}">
                      <a16:creationId xmlns:a16="http://schemas.microsoft.com/office/drawing/2014/main" id="{EDC0B4F3-80A3-BAE5-B341-5ADD031DFFFC}"/>
                    </a:ext>
                  </a:extLst>
                </p14:cNvPr>
                <p14:cNvContentPartPr/>
                <p14:nvPr/>
              </p14:nvContentPartPr>
              <p14:xfrm>
                <a:off x="11384645" y="1949849"/>
                <a:ext cx="216000" cy="230040"/>
              </p14:xfrm>
            </p:contentPart>
          </mc:Choice>
          <mc:Fallback>
            <p:pic>
              <p:nvPicPr>
                <p:cNvPr id="49" name="Ink 48">
                  <a:extLst>
                    <a:ext uri="{FF2B5EF4-FFF2-40B4-BE49-F238E27FC236}">
                      <a16:creationId xmlns:a16="http://schemas.microsoft.com/office/drawing/2014/main" id="{EDC0B4F3-80A3-BAE5-B341-5ADD031DFFFC}"/>
                    </a:ext>
                  </a:extLst>
                </p:cNvPr>
                <p:cNvPicPr/>
                <p:nvPr/>
              </p:nvPicPr>
              <p:blipFill>
                <a:blip r:embed="rId70"/>
                <a:stretch>
                  <a:fillRect/>
                </a:stretch>
              </p:blipFill>
              <p:spPr>
                <a:xfrm>
                  <a:off x="11376005" y="1940849"/>
                  <a:ext cx="233640" cy="247680"/>
                </a:xfrm>
                <a:prstGeom prst="rect">
                  <a:avLst/>
                </a:prstGeom>
              </p:spPr>
            </p:pic>
          </mc:Fallback>
        </mc:AlternateContent>
        <mc:AlternateContent xmlns:mc="http://schemas.openxmlformats.org/markup-compatibility/2006">
          <mc:Choice xmlns:p14="http://schemas.microsoft.com/office/powerpoint/2010/main" Requires="p14">
            <p:contentPart p14:bwMode="auto" r:id="rId71">
              <p14:nvContentPartPr>
                <p14:cNvPr id="50" name="Ink 49">
                  <a:extLst>
                    <a:ext uri="{FF2B5EF4-FFF2-40B4-BE49-F238E27FC236}">
                      <a16:creationId xmlns:a16="http://schemas.microsoft.com/office/drawing/2014/main" id="{73B58C62-0778-837B-0E53-82172F2C8FB8}"/>
                    </a:ext>
                  </a:extLst>
                </p14:cNvPr>
                <p14:cNvContentPartPr/>
                <p14:nvPr/>
              </p14:nvContentPartPr>
              <p14:xfrm>
                <a:off x="11334965" y="1853009"/>
                <a:ext cx="129600" cy="138960"/>
              </p14:xfrm>
            </p:contentPart>
          </mc:Choice>
          <mc:Fallback>
            <p:pic>
              <p:nvPicPr>
                <p:cNvPr id="50" name="Ink 49">
                  <a:extLst>
                    <a:ext uri="{FF2B5EF4-FFF2-40B4-BE49-F238E27FC236}">
                      <a16:creationId xmlns:a16="http://schemas.microsoft.com/office/drawing/2014/main" id="{73B58C62-0778-837B-0E53-82172F2C8FB8}"/>
                    </a:ext>
                  </a:extLst>
                </p:cNvPr>
                <p:cNvPicPr/>
                <p:nvPr/>
              </p:nvPicPr>
              <p:blipFill>
                <a:blip r:embed="rId72"/>
                <a:stretch>
                  <a:fillRect/>
                </a:stretch>
              </p:blipFill>
              <p:spPr>
                <a:xfrm>
                  <a:off x="11325965" y="1844009"/>
                  <a:ext cx="147240" cy="156600"/>
                </a:xfrm>
                <a:prstGeom prst="rect">
                  <a:avLst/>
                </a:prstGeom>
              </p:spPr>
            </p:pic>
          </mc:Fallback>
        </mc:AlternateContent>
        <mc:AlternateContent xmlns:mc="http://schemas.openxmlformats.org/markup-compatibility/2006">
          <mc:Choice xmlns:p14="http://schemas.microsoft.com/office/powerpoint/2010/main" Requires="p14">
            <p:contentPart p14:bwMode="auto" r:id="rId73">
              <p14:nvContentPartPr>
                <p14:cNvPr id="51" name="Ink 50">
                  <a:extLst>
                    <a:ext uri="{FF2B5EF4-FFF2-40B4-BE49-F238E27FC236}">
                      <a16:creationId xmlns:a16="http://schemas.microsoft.com/office/drawing/2014/main" id="{7682C017-3649-1624-49E8-6A7BA0ABFBF7}"/>
                    </a:ext>
                  </a:extLst>
                </p14:cNvPr>
                <p14:cNvContentPartPr/>
                <p14:nvPr/>
              </p14:nvContentPartPr>
              <p14:xfrm>
                <a:off x="11548805" y="1786769"/>
                <a:ext cx="295200" cy="259920"/>
              </p14:xfrm>
            </p:contentPart>
          </mc:Choice>
          <mc:Fallback>
            <p:pic>
              <p:nvPicPr>
                <p:cNvPr id="51" name="Ink 50">
                  <a:extLst>
                    <a:ext uri="{FF2B5EF4-FFF2-40B4-BE49-F238E27FC236}">
                      <a16:creationId xmlns:a16="http://schemas.microsoft.com/office/drawing/2014/main" id="{7682C017-3649-1624-49E8-6A7BA0ABFBF7}"/>
                    </a:ext>
                  </a:extLst>
                </p:cNvPr>
                <p:cNvPicPr/>
                <p:nvPr/>
              </p:nvPicPr>
              <p:blipFill>
                <a:blip r:embed="rId74"/>
                <a:stretch>
                  <a:fillRect/>
                </a:stretch>
              </p:blipFill>
              <p:spPr>
                <a:xfrm>
                  <a:off x="11539805" y="1778129"/>
                  <a:ext cx="312840" cy="277560"/>
                </a:xfrm>
                <a:prstGeom prst="rect">
                  <a:avLst/>
                </a:prstGeom>
              </p:spPr>
            </p:pic>
          </mc:Fallback>
        </mc:AlternateContent>
        <mc:AlternateContent xmlns:mc="http://schemas.openxmlformats.org/markup-compatibility/2006">
          <mc:Choice xmlns:p14="http://schemas.microsoft.com/office/powerpoint/2010/main" Requires="p14">
            <p:contentPart p14:bwMode="auto" r:id="rId75">
              <p14:nvContentPartPr>
                <p14:cNvPr id="52" name="Ink 51">
                  <a:extLst>
                    <a:ext uri="{FF2B5EF4-FFF2-40B4-BE49-F238E27FC236}">
                      <a16:creationId xmlns:a16="http://schemas.microsoft.com/office/drawing/2014/main" id="{69F40068-94EC-74B9-2E8E-16621FF0B645}"/>
                    </a:ext>
                  </a:extLst>
                </p14:cNvPr>
                <p14:cNvContentPartPr/>
                <p14:nvPr/>
              </p14:nvContentPartPr>
              <p14:xfrm>
                <a:off x="11786765" y="1847249"/>
                <a:ext cx="174600" cy="56880"/>
              </p14:xfrm>
            </p:contentPart>
          </mc:Choice>
          <mc:Fallback>
            <p:pic>
              <p:nvPicPr>
                <p:cNvPr id="52" name="Ink 51">
                  <a:extLst>
                    <a:ext uri="{FF2B5EF4-FFF2-40B4-BE49-F238E27FC236}">
                      <a16:creationId xmlns:a16="http://schemas.microsoft.com/office/drawing/2014/main" id="{69F40068-94EC-74B9-2E8E-16621FF0B645}"/>
                    </a:ext>
                  </a:extLst>
                </p:cNvPr>
                <p:cNvPicPr/>
                <p:nvPr/>
              </p:nvPicPr>
              <p:blipFill>
                <a:blip r:embed="rId76"/>
                <a:stretch>
                  <a:fillRect/>
                </a:stretch>
              </p:blipFill>
              <p:spPr>
                <a:xfrm>
                  <a:off x="11777765" y="1838609"/>
                  <a:ext cx="192240" cy="74520"/>
                </a:xfrm>
                <a:prstGeom prst="rect">
                  <a:avLst/>
                </a:prstGeom>
              </p:spPr>
            </p:pic>
          </mc:Fallback>
        </mc:AlternateContent>
        <mc:AlternateContent xmlns:mc="http://schemas.openxmlformats.org/markup-compatibility/2006">
          <mc:Choice xmlns:p14="http://schemas.microsoft.com/office/powerpoint/2010/main" Requires="p14">
            <p:contentPart p14:bwMode="auto" r:id="rId77">
              <p14:nvContentPartPr>
                <p14:cNvPr id="54" name="Ink 53">
                  <a:extLst>
                    <a:ext uri="{FF2B5EF4-FFF2-40B4-BE49-F238E27FC236}">
                      <a16:creationId xmlns:a16="http://schemas.microsoft.com/office/drawing/2014/main" id="{D9BC9CD0-E30A-2E40-6111-D2876815D7F5}"/>
                    </a:ext>
                  </a:extLst>
                </p14:cNvPr>
                <p14:cNvContentPartPr/>
                <p14:nvPr/>
              </p14:nvContentPartPr>
              <p14:xfrm>
                <a:off x="11389685" y="2125529"/>
                <a:ext cx="228240" cy="249480"/>
              </p14:xfrm>
            </p:contentPart>
          </mc:Choice>
          <mc:Fallback>
            <p:pic>
              <p:nvPicPr>
                <p:cNvPr id="54" name="Ink 53">
                  <a:extLst>
                    <a:ext uri="{FF2B5EF4-FFF2-40B4-BE49-F238E27FC236}">
                      <a16:creationId xmlns:a16="http://schemas.microsoft.com/office/drawing/2014/main" id="{D9BC9CD0-E30A-2E40-6111-D2876815D7F5}"/>
                    </a:ext>
                  </a:extLst>
                </p:cNvPr>
                <p:cNvPicPr/>
                <p:nvPr/>
              </p:nvPicPr>
              <p:blipFill>
                <a:blip r:embed="rId78"/>
                <a:stretch>
                  <a:fillRect/>
                </a:stretch>
              </p:blipFill>
              <p:spPr>
                <a:xfrm>
                  <a:off x="11381045" y="2116889"/>
                  <a:ext cx="245880" cy="267120"/>
                </a:xfrm>
                <a:prstGeom prst="rect">
                  <a:avLst/>
                </a:prstGeom>
              </p:spPr>
            </p:pic>
          </mc:Fallback>
        </mc:AlternateContent>
        <mc:AlternateContent xmlns:mc="http://schemas.openxmlformats.org/markup-compatibility/2006">
          <mc:Choice xmlns:p14="http://schemas.microsoft.com/office/powerpoint/2010/main" Requires="p14">
            <p:contentPart p14:bwMode="auto" r:id="rId79">
              <p14:nvContentPartPr>
                <p14:cNvPr id="55" name="Ink 54">
                  <a:extLst>
                    <a:ext uri="{FF2B5EF4-FFF2-40B4-BE49-F238E27FC236}">
                      <a16:creationId xmlns:a16="http://schemas.microsoft.com/office/drawing/2014/main" id="{C236035F-1331-2EA5-9037-DC7153395B90}"/>
                    </a:ext>
                  </a:extLst>
                </p14:cNvPr>
                <p14:cNvContentPartPr/>
                <p14:nvPr/>
              </p14:nvContentPartPr>
              <p14:xfrm>
                <a:off x="11701085" y="2091329"/>
                <a:ext cx="119520" cy="256320"/>
              </p14:xfrm>
            </p:contentPart>
          </mc:Choice>
          <mc:Fallback>
            <p:pic>
              <p:nvPicPr>
                <p:cNvPr id="55" name="Ink 54">
                  <a:extLst>
                    <a:ext uri="{FF2B5EF4-FFF2-40B4-BE49-F238E27FC236}">
                      <a16:creationId xmlns:a16="http://schemas.microsoft.com/office/drawing/2014/main" id="{C236035F-1331-2EA5-9037-DC7153395B90}"/>
                    </a:ext>
                  </a:extLst>
                </p:cNvPr>
                <p:cNvPicPr/>
                <p:nvPr/>
              </p:nvPicPr>
              <p:blipFill>
                <a:blip r:embed="rId80"/>
                <a:stretch>
                  <a:fillRect/>
                </a:stretch>
              </p:blipFill>
              <p:spPr>
                <a:xfrm>
                  <a:off x="11692085" y="2082329"/>
                  <a:ext cx="137160" cy="273960"/>
                </a:xfrm>
                <a:prstGeom prst="rect">
                  <a:avLst/>
                </a:prstGeom>
              </p:spPr>
            </p:pic>
          </mc:Fallback>
        </mc:AlternateContent>
        <mc:AlternateContent xmlns:mc="http://schemas.openxmlformats.org/markup-compatibility/2006">
          <mc:Choice xmlns:p14="http://schemas.microsoft.com/office/powerpoint/2010/main" Requires="p14">
            <p:contentPart p14:bwMode="auto" r:id="rId81">
              <p14:nvContentPartPr>
                <p14:cNvPr id="56" name="Ink 55">
                  <a:extLst>
                    <a:ext uri="{FF2B5EF4-FFF2-40B4-BE49-F238E27FC236}">
                      <a16:creationId xmlns:a16="http://schemas.microsoft.com/office/drawing/2014/main" id="{91018AB8-0D9F-BDEF-C71B-0FC3C88DDAE9}"/>
                    </a:ext>
                  </a:extLst>
                </p14:cNvPr>
                <p14:cNvContentPartPr/>
                <p14:nvPr/>
              </p14:nvContentPartPr>
              <p14:xfrm>
                <a:off x="11912045" y="2123009"/>
                <a:ext cx="25920" cy="182520"/>
              </p14:xfrm>
            </p:contentPart>
          </mc:Choice>
          <mc:Fallback>
            <p:pic>
              <p:nvPicPr>
                <p:cNvPr id="56" name="Ink 55">
                  <a:extLst>
                    <a:ext uri="{FF2B5EF4-FFF2-40B4-BE49-F238E27FC236}">
                      <a16:creationId xmlns:a16="http://schemas.microsoft.com/office/drawing/2014/main" id="{91018AB8-0D9F-BDEF-C71B-0FC3C88DDAE9}"/>
                    </a:ext>
                  </a:extLst>
                </p:cNvPr>
                <p:cNvPicPr/>
                <p:nvPr/>
              </p:nvPicPr>
              <p:blipFill>
                <a:blip r:embed="rId82"/>
                <a:stretch>
                  <a:fillRect/>
                </a:stretch>
              </p:blipFill>
              <p:spPr>
                <a:xfrm>
                  <a:off x="11903045" y="2114009"/>
                  <a:ext cx="43560" cy="200160"/>
                </a:xfrm>
                <a:prstGeom prst="rect">
                  <a:avLst/>
                </a:prstGeom>
              </p:spPr>
            </p:pic>
          </mc:Fallback>
        </mc:AlternateContent>
        <mc:AlternateContent xmlns:mc="http://schemas.openxmlformats.org/markup-compatibility/2006">
          <mc:Choice xmlns:p14="http://schemas.microsoft.com/office/powerpoint/2010/main" Requires="p14">
            <p:contentPart p14:bwMode="auto" r:id="rId83">
              <p14:nvContentPartPr>
                <p14:cNvPr id="57" name="Ink 56">
                  <a:extLst>
                    <a:ext uri="{FF2B5EF4-FFF2-40B4-BE49-F238E27FC236}">
                      <a16:creationId xmlns:a16="http://schemas.microsoft.com/office/drawing/2014/main" id="{5B737A33-D010-E16B-2A4A-6F4AB582F34E}"/>
                    </a:ext>
                  </a:extLst>
                </p14:cNvPr>
                <p14:cNvContentPartPr/>
                <p14:nvPr/>
              </p14:nvContentPartPr>
              <p14:xfrm>
                <a:off x="11248925" y="1919609"/>
                <a:ext cx="852840" cy="587160"/>
              </p14:xfrm>
            </p:contentPart>
          </mc:Choice>
          <mc:Fallback>
            <p:pic>
              <p:nvPicPr>
                <p:cNvPr id="57" name="Ink 56">
                  <a:extLst>
                    <a:ext uri="{FF2B5EF4-FFF2-40B4-BE49-F238E27FC236}">
                      <a16:creationId xmlns:a16="http://schemas.microsoft.com/office/drawing/2014/main" id="{5B737A33-D010-E16B-2A4A-6F4AB582F34E}"/>
                    </a:ext>
                  </a:extLst>
                </p:cNvPr>
                <p:cNvPicPr/>
                <p:nvPr/>
              </p:nvPicPr>
              <p:blipFill>
                <a:blip r:embed="rId84"/>
                <a:stretch>
                  <a:fillRect/>
                </a:stretch>
              </p:blipFill>
              <p:spPr>
                <a:xfrm>
                  <a:off x="11240285" y="1910969"/>
                  <a:ext cx="870480" cy="604800"/>
                </a:xfrm>
                <a:prstGeom prst="rect">
                  <a:avLst/>
                </a:prstGeom>
              </p:spPr>
            </p:pic>
          </mc:Fallback>
        </mc:AlternateContent>
        <mc:AlternateContent xmlns:mc="http://schemas.openxmlformats.org/markup-compatibility/2006">
          <mc:Choice xmlns:p14="http://schemas.microsoft.com/office/powerpoint/2010/main" Requires="p14">
            <p:contentPart p14:bwMode="auto" r:id="rId85">
              <p14:nvContentPartPr>
                <p14:cNvPr id="59" name="Ink 58">
                  <a:extLst>
                    <a:ext uri="{FF2B5EF4-FFF2-40B4-BE49-F238E27FC236}">
                      <a16:creationId xmlns:a16="http://schemas.microsoft.com/office/drawing/2014/main" id="{ED9CCB89-AFD6-873D-50C9-D2ABD0D167E8}"/>
                    </a:ext>
                  </a:extLst>
                </p14:cNvPr>
                <p14:cNvContentPartPr/>
                <p14:nvPr/>
              </p14:nvContentPartPr>
              <p14:xfrm>
                <a:off x="11244245" y="2539889"/>
                <a:ext cx="874800" cy="755280"/>
              </p14:xfrm>
            </p:contentPart>
          </mc:Choice>
          <mc:Fallback>
            <p:pic>
              <p:nvPicPr>
                <p:cNvPr id="59" name="Ink 58">
                  <a:extLst>
                    <a:ext uri="{FF2B5EF4-FFF2-40B4-BE49-F238E27FC236}">
                      <a16:creationId xmlns:a16="http://schemas.microsoft.com/office/drawing/2014/main" id="{ED9CCB89-AFD6-873D-50C9-D2ABD0D167E8}"/>
                    </a:ext>
                  </a:extLst>
                </p:cNvPr>
                <p:cNvPicPr/>
                <p:nvPr/>
              </p:nvPicPr>
              <p:blipFill>
                <a:blip r:embed="rId86"/>
                <a:stretch>
                  <a:fillRect/>
                </a:stretch>
              </p:blipFill>
              <p:spPr>
                <a:xfrm>
                  <a:off x="11235245" y="2530889"/>
                  <a:ext cx="892440" cy="772920"/>
                </a:xfrm>
                <a:prstGeom prst="rect">
                  <a:avLst/>
                </a:prstGeom>
              </p:spPr>
            </p:pic>
          </mc:Fallback>
        </mc:AlternateContent>
        <mc:AlternateContent xmlns:mc="http://schemas.openxmlformats.org/markup-compatibility/2006">
          <mc:Choice xmlns:p14="http://schemas.microsoft.com/office/powerpoint/2010/main" Requires="p14">
            <p:contentPart p14:bwMode="auto" r:id="rId87">
              <p14:nvContentPartPr>
                <p14:cNvPr id="60" name="Ink 59">
                  <a:extLst>
                    <a:ext uri="{FF2B5EF4-FFF2-40B4-BE49-F238E27FC236}">
                      <a16:creationId xmlns:a16="http://schemas.microsoft.com/office/drawing/2014/main" id="{83093BA8-050C-05B1-8F5D-D765563EC76E}"/>
                    </a:ext>
                  </a:extLst>
                </p14:cNvPr>
                <p14:cNvContentPartPr/>
                <p14:nvPr/>
              </p14:nvContentPartPr>
              <p14:xfrm>
                <a:off x="11423525" y="2829329"/>
                <a:ext cx="187200" cy="267480"/>
              </p14:xfrm>
            </p:contentPart>
          </mc:Choice>
          <mc:Fallback>
            <p:pic>
              <p:nvPicPr>
                <p:cNvPr id="60" name="Ink 59">
                  <a:extLst>
                    <a:ext uri="{FF2B5EF4-FFF2-40B4-BE49-F238E27FC236}">
                      <a16:creationId xmlns:a16="http://schemas.microsoft.com/office/drawing/2014/main" id="{83093BA8-050C-05B1-8F5D-D765563EC76E}"/>
                    </a:ext>
                  </a:extLst>
                </p:cNvPr>
                <p:cNvPicPr/>
                <p:nvPr/>
              </p:nvPicPr>
              <p:blipFill>
                <a:blip r:embed="rId88"/>
                <a:stretch>
                  <a:fillRect/>
                </a:stretch>
              </p:blipFill>
              <p:spPr>
                <a:xfrm>
                  <a:off x="11414525" y="2820329"/>
                  <a:ext cx="204840" cy="285120"/>
                </a:xfrm>
                <a:prstGeom prst="rect">
                  <a:avLst/>
                </a:prstGeom>
              </p:spPr>
            </p:pic>
          </mc:Fallback>
        </mc:AlternateContent>
        <mc:AlternateContent xmlns:mc="http://schemas.openxmlformats.org/markup-compatibility/2006">
          <mc:Choice xmlns:p14="http://schemas.microsoft.com/office/powerpoint/2010/main" Requires="p14">
            <p:contentPart p14:bwMode="auto" r:id="rId89">
              <p14:nvContentPartPr>
                <p14:cNvPr id="61" name="Ink 60">
                  <a:extLst>
                    <a:ext uri="{FF2B5EF4-FFF2-40B4-BE49-F238E27FC236}">
                      <a16:creationId xmlns:a16="http://schemas.microsoft.com/office/drawing/2014/main" id="{FC48494B-DF7B-F05A-FB4F-78037B1072B2}"/>
                    </a:ext>
                  </a:extLst>
                </p14:cNvPr>
                <p14:cNvContentPartPr/>
                <p14:nvPr/>
              </p14:nvContentPartPr>
              <p14:xfrm>
                <a:off x="11677685" y="2786489"/>
                <a:ext cx="124920" cy="225720"/>
              </p14:xfrm>
            </p:contentPart>
          </mc:Choice>
          <mc:Fallback>
            <p:pic>
              <p:nvPicPr>
                <p:cNvPr id="61" name="Ink 60">
                  <a:extLst>
                    <a:ext uri="{FF2B5EF4-FFF2-40B4-BE49-F238E27FC236}">
                      <a16:creationId xmlns:a16="http://schemas.microsoft.com/office/drawing/2014/main" id="{FC48494B-DF7B-F05A-FB4F-78037B1072B2}"/>
                    </a:ext>
                  </a:extLst>
                </p:cNvPr>
                <p:cNvPicPr/>
                <p:nvPr/>
              </p:nvPicPr>
              <p:blipFill>
                <a:blip r:embed="rId90"/>
                <a:stretch>
                  <a:fillRect/>
                </a:stretch>
              </p:blipFill>
              <p:spPr>
                <a:xfrm>
                  <a:off x="11669045" y="2777849"/>
                  <a:ext cx="142560" cy="243360"/>
                </a:xfrm>
                <a:prstGeom prst="rect">
                  <a:avLst/>
                </a:prstGeom>
              </p:spPr>
            </p:pic>
          </mc:Fallback>
        </mc:AlternateContent>
        <mc:AlternateContent xmlns:mc="http://schemas.openxmlformats.org/markup-compatibility/2006">
          <mc:Choice xmlns:p14="http://schemas.microsoft.com/office/powerpoint/2010/main" Requires="p14">
            <p:contentPart p14:bwMode="auto" r:id="rId91">
              <p14:nvContentPartPr>
                <p14:cNvPr id="62" name="Ink 61">
                  <a:extLst>
                    <a:ext uri="{FF2B5EF4-FFF2-40B4-BE49-F238E27FC236}">
                      <a16:creationId xmlns:a16="http://schemas.microsoft.com/office/drawing/2014/main" id="{8FE1F160-39C2-0190-73B0-B05D02A10276}"/>
                    </a:ext>
                  </a:extLst>
                </p14:cNvPr>
                <p14:cNvContentPartPr/>
                <p14:nvPr/>
              </p14:nvContentPartPr>
              <p14:xfrm>
                <a:off x="11830685" y="2719169"/>
                <a:ext cx="101520" cy="294480"/>
              </p14:xfrm>
            </p:contentPart>
          </mc:Choice>
          <mc:Fallback>
            <p:pic>
              <p:nvPicPr>
                <p:cNvPr id="62" name="Ink 61">
                  <a:extLst>
                    <a:ext uri="{FF2B5EF4-FFF2-40B4-BE49-F238E27FC236}">
                      <a16:creationId xmlns:a16="http://schemas.microsoft.com/office/drawing/2014/main" id="{8FE1F160-39C2-0190-73B0-B05D02A10276}"/>
                    </a:ext>
                  </a:extLst>
                </p:cNvPr>
                <p:cNvPicPr/>
                <p:nvPr/>
              </p:nvPicPr>
              <p:blipFill>
                <a:blip r:embed="rId92"/>
                <a:stretch>
                  <a:fillRect/>
                </a:stretch>
              </p:blipFill>
              <p:spPr>
                <a:xfrm>
                  <a:off x="11821685" y="2710529"/>
                  <a:ext cx="119160" cy="312120"/>
                </a:xfrm>
                <a:prstGeom prst="rect">
                  <a:avLst/>
                </a:prstGeom>
              </p:spPr>
            </p:pic>
          </mc:Fallback>
        </mc:AlternateContent>
      </p:grpSp>
      <p:grpSp>
        <p:nvGrpSpPr>
          <p:cNvPr id="92" name="Group 91">
            <a:extLst>
              <a:ext uri="{FF2B5EF4-FFF2-40B4-BE49-F238E27FC236}">
                <a16:creationId xmlns:a16="http://schemas.microsoft.com/office/drawing/2014/main" id="{6B807665-62B8-F2CA-357A-41CBF037B2D6}"/>
              </a:ext>
            </a:extLst>
          </p:cNvPr>
          <p:cNvGrpSpPr/>
          <p:nvPr/>
        </p:nvGrpSpPr>
        <p:grpSpPr>
          <a:xfrm>
            <a:off x="3539165" y="2619809"/>
            <a:ext cx="4415760" cy="3045240"/>
            <a:chOff x="3539165" y="2619809"/>
            <a:chExt cx="4415760" cy="3045240"/>
          </a:xfrm>
        </p:grpSpPr>
        <mc:AlternateContent xmlns:mc="http://schemas.openxmlformats.org/markup-compatibility/2006">
          <mc:Choice xmlns:p14="http://schemas.microsoft.com/office/powerpoint/2010/main" Requires="p14">
            <p:contentPart p14:bwMode="auto" r:id="rId93">
              <p14:nvContentPartPr>
                <p14:cNvPr id="4" name="Ink 3">
                  <a:extLst>
                    <a:ext uri="{FF2B5EF4-FFF2-40B4-BE49-F238E27FC236}">
                      <a16:creationId xmlns:a16="http://schemas.microsoft.com/office/drawing/2014/main" id="{0D0BBC57-D96D-FBF4-0817-E888985D9D27}"/>
                    </a:ext>
                  </a:extLst>
                </p14:cNvPr>
                <p14:cNvContentPartPr/>
                <p14:nvPr/>
              </p14:nvContentPartPr>
              <p14:xfrm>
                <a:off x="3539165" y="4383449"/>
                <a:ext cx="3677400" cy="1281600"/>
              </p14:xfrm>
            </p:contentPart>
          </mc:Choice>
          <mc:Fallback>
            <p:pic>
              <p:nvPicPr>
                <p:cNvPr id="4" name="Ink 3">
                  <a:extLst>
                    <a:ext uri="{FF2B5EF4-FFF2-40B4-BE49-F238E27FC236}">
                      <a16:creationId xmlns:a16="http://schemas.microsoft.com/office/drawing/2014/main" id="{0D0BBC57-D96D-FBF4-0817-E888985D9D27}"/>
                    </a:ext>
                  </a:extLst>
                </p:cNvPr>
                <p:cNvPicPr/>
                <p:nvPr/>
              </p:nvPicPr>
              <p:blipFill>
                <a:blip r:embed="rId94"/>
                <a:stretch>
                  <a:fillRect/>
                </a:stretch>
              </p:blipFill>
              <p:spPr>
                <a:xfrm>
                  <a:off x="3530165" y="4374449"/>
                  <a:ext cx="3695040" cy="1299240"/>
                </a:xfrm>
                <a:prstGeom prst="rect">
                  <a:avLst/>
                </a:prstGeom>
              </p:spPr>
            </p:pic>
          </mc:Fallback>
        </mc:AlternateContent>
        <mc:AlternateContent xmlns:mc="http://schemas.openxmlformats.org/markup-compatibility/2006">
          <mc:Choice xmlns:p14="http://schemas.microsoft.com/office/powerpoint/2010/main" Requires="p14">
            <p:contentPart p14:bwMode="auto" r:id="rId95">
              <p14:nvContentPartPr>
                <p14:cNvPr id="5" name="Ink 4">
                  <a:extLst>
                    <a:ext uri="{FF2B5EF4-FFF2-40B4-BE49-F238E27FC236}">
                      <a16:creationId xmlns:a16="http://schemas.microsoft.com/office/drawing/2014/main" id="{8675CDE1-8E7D-B786-B75B-2ACF9CA83A66}"/>
                    </a:ext>
                  </a:extLst>
                </p14:cNvPr>
                <p14:cNvContentPartPr/>
                <p14:nvPr/>
              </p14:nvContentPartPr>
              <p14:xfrm>
                <a:off x="4533485" y="4761449"/>
                <a:ext cx="314280" cy="277560"/>
              </p14:xfrm>
            </p:contentPart>
          </mc:Choice>
          <mc:Fallback>
            <p:pic>
              <p:nvPicPr>
                <p:cNvPr id="5" name="Ink 4">
                  <a:extLst>
                    <a:ext uri="{FF2B5EF4-FFF2-40B4-BE49-F238E27FC236}">
                      <a16:creationId xmlns:a16="http://schemas.microsoft.com/office/drawing/2014/main" id="{8675CDE1-8E7D-B786-B75B-2ACF9CA83A66}"/>
                    </a:ext>
                  </a:extLst>
                </p:cNvPr>
                <p:cNvPicPr/>
                <p:nvPr/>
              </p:nvPicPr>
              <p:blipFill>
                <a:blip r:embed="rId96"/>
                <a:stretch>
                  <a:fillRect/>
                </a:stretch>
              </p:blipFill>
              <p:spPr>
                <a:xfrm>
                  <a:off x="4524845" y="4752449"/>
                  <a:ext cx="331920" cy="295200"/>
                </a:xfrm>
                <a:prstGeom prst="rect">
                  <a:avLst/>
                </a:prstGeom>
              </p:spPr>
            </p:pic>
          </mc:Fallback>
        </mc:AlternateContent>
        <mc:AlternateContent xmlns:mc="http://schemas.openxmlformats.org/markup-compatibility/2006">
          <mc:Choice xmlns:p14="http://schemas.microsoft.com/office/powerpoint/2010/main" Requires="p14">
            <p:contentPart p14:bwMode="auto" r:id="rId97">
              <p14:nvContentPartPr>
                <p14:cNvPr id="6" name="Ink 5">
                  <a:extLst>
                    <a:ext uri="{FF2B5EF4-FFF2-40B4-BE49-F238E27FC236}">
                      <a16:creationId xmlns:a16="http://schemas.microsoft.com/office/drawing/2014/main" id="{4E8A34C4-0E60-862B-27D2-5529BB743B40}"/>
                    </a:ext>
                  </a:extLst>
                </p14:cNvPr>
                <p14:cNvContentPartPr/>
                <p14:nvPr/>
              </p14:nvContentPartPr>
              <p14:xfrm>
                <a:off x="5002205" y="4655609"/>
                <a:ext cx="184320" cy="326880"/>
              </p14:xfrm>
            </p:contentPart>
          </mc:Choice>
          <mc:Fallback>
            <p:pic>
              <p:nvPicPr>
                <p:cNvPr id="6" name="Ink 5">
                  <a:extLst>
                    <a:ext uri="{FF2B5EF4-FFF2-40B4-BE49-F238E27FC236}">
                      <a16:creationId xmlns:a16="http://schemas.microsoft.com/office/drawing/2014/main" id="{4E8A34C4-0E60-862B-27D2-5529BB743B40}"/>
                    </a:ext>
                  </a:extLst>
                </p:cNvPr>
                <p:cNvPicPr/>
                <p:nvPr/>
              </p:nvPicPr>
              <p:blipFill>
                <a:blip r:embed="rId98"/>
                <a:stretch>
                  <a:fillRect/>
                </a:stretch>
              </p:blipFill>
              <p:spPr>
                <a:xfrm>
                  <a:off x="4993205" y="4646609"/>
                  <a:ext cx="201960" cy="344520"/>
                </a:xfrm>
                <a:prstGeom prst="rect">
                  <a:avLst/>
                </a:prstGeom>
              </p:spPr>
            </p:pic>
          </mc:Fallback>
        </mc:AlternateContent>
        <mc:AlternateContent xmlns:mc="http://schemas.openxmlformats.org/markup-compatibility/2006">
          <mc:Choice xmlns:p14="http://schemas.microsoft.com/office/powerpoint/2010/main" Requires="p14">
            <p:contentPart p14:bwMode="auto" r:id="rId99">
              <p14:nvContentPartPr>
                <p14:cNvPr id="7" name="Ink 6">
                  <a:extLst>
                    <a:ext uri="{FF2B5EF4-FFF2-40B4-BE49-F238E27FC236}">
                      <a16:creationId xmlns:a16="http://schemas.microsoft.com/office/drawing/2014/main" id="{60242D2B-19DF-7D1A-EDD1-7605AEC63F53}"/>
                    </a:ext>
                  </a:extLst>
                </p14:cNvPr>
                <p14:cNvContentPartPr/>
                <p14:nvPr/>
              </p14:nvContentPartPr>
              <p14:xfrm>
                <a:off x="5038565" y="4785569"/>
                <a:ext cx="128880" cy="61920"/>
              </p14:xfrm>
            </p:contentPart>
          </mc:Choice>
          <mc:Fallback>
            <p:pic>
              <p:nvPicPr>
                <p:cNvPr id="7" name="Ink 6">
                  <a:extLst>
                    <a:ext uri="{FF2B5EF4-FFF2-40B4-BE49-F238E27FC236}">
                      <a16:creationId xmlns:a16="http://schemas.microsoft.com/office/drawing/2014/main" id="{60242D2B-19DF-7D1A-EDD1-7605AEC63F53}"/>
                    </a:ext>
                  </a:extLst>
                </p:cNvPr>
                <p:cNvPicPr/>
                <p:nvPr/>
              </p:nvPicPr>
              <p:blipFill>
                <a:blip r:embed="rId100"/>
                <a:stretch>
                  <a:fillRect/>
                </a:stretch>
              </p:blipFill>
              <p:spPr>
                <a:xfrm>
                  <a:off x="5029565" y="4776929"/>
                  <a:ext cx="146520" cy="79560"/>
                </a:xfrm>
                <a:prstGeom prst="rect">
                  <a:avLst/>
                </a:prstGeom>
              </p:spPr>
            </p:pic>
          </mc:Fallback>
        </mc:AlternateContent>
        <mc:AlternateContent xmlns:mc="http://schemas.openxmlformats.org/markup-compatibility/2006">
          <mc:Choice xmlns:p14="http://schemas.microsoft.com/office/powerpoint/2010/main" Requires="p14">
            <p:contentPart p14:bwMode="auto" r:id="rId101">
              <p14:nvContentPartPr>
                <p14:cNvPr id="8" name="Ink 7">
                  <a:extLst>
                    <a:ext uri="{FF2B5EF4-FFF2-40B4-BE49-F238E27FC236}">
                      <a16:creationId xmlns:a16="http://schemas.microsoft.com/office/drawing/2014/main" id="{5A2DDEFC-58E2-6BB6-3F21-B6C0139781A1}"/>
                    </a:ext>
                  </a:extLst>
                </p14:cNvPr>
                <p14:cNvContentPartPr/>
                <p14:nvPr/>
              </p14:nvContentPartPr>
              <p14:xfrm>
                <a:off x="5342045" y="4624649"/>
                <a:ext cx="167040" cy="388440"/>
              </p14:xfrm>
            </p:contentPart>
          </mc:Choice>
          <mc:Fallback>
            <p:pic>
              <p:nvPicPr>
                <p:cNvPr id="8" name="Ink 7">
                  <a:extLst>
                    <a:ext uri="{FF2B5EF4-FFF2-40B4-BE49-F238E27FC236}">
                      <a16:creationId xmlns:a16="http://schemas.microsoft.com/office/drawing/2014/main" id="{5A2DDEFC-58E2-6BB6-3F21-B6C0139781A1}"/>
                    </a:ext>
                  </a:extLst>
                </p:cNvPr>
                <p:cNvPicPr/>
                <p:nvPr/>
              </p:nvPicPr>
              <p:blipFill>
                <a:blip r:embed="rId102"/>
                <a:stretch>
                  <a:fillRect/>
                </a:stretch>
              </p:blipFill>
              <p:spPr>
                <a:xfrm>
                  <a:off x="5333405" y="4616009"/>
                  <a:ext cx="184680" cy="406080"/>
                </a:xfrm>
                <a:prstGeom prst="rect">
                  <a:avLst/>
                </a:prstGeom>
              </p:spPr>
            </p:pic>
          </mc:Fallback>
        </mc:AlternateContent>
        <mc:AlternateContent xmlns:mc="http://schemas.openxmlformats.org/markup-compatibility/2006">
          <mc:Choice xmlns:p14="http://schemas.microsoft.com/office/powerpoint/2010/main" Requires="p14">
            <p:contentPart p14:bwMode="auto" r:id="rId103">
              <p14:nvContentPartPr>
                <p14:cNvPr id="64" name="Ink 63">
                  <a:extLst>
                    <a:ext uri="{FF2B5EF4-FFF2-40B4-BE49-F238E27FC236}">
                      <a16:creationId xmlns:a16="http://schemas.microsoft.com/office/drawing/2014/main" id="{28E6F45D-32DD-0FB7-94BE-2A711B47B675}"/>
                    </a:ext>
                  </a:extLst>
                </p14:cNvPr>
                <p14:cNvContentPartPr/>
                <p14:nvPr/>
              </p14:nvContentPartPr>
              <p14:xfrm>
                <a:off x="3637445" y="4534289"/>
                <a:ext cx="135360" cy="241560"/>
              </p14:xfrm>
            </p:contentPart>
          </mc:Choice>
          <mc:Fallback>
            <p:pic>
              <p:nvPicPr>
                <p:cNvPr id="64" name="Ink 63">
                  <a:extLst>
                    <a:ext uri="{FF2B5EF4-FFF2-40B4-BE49-F238E27FC236}">
                      <a16:creationId xmlns:a16="http://schemas.microsoft.com/office/drawing/2014/main" id="{28E6F45D-32DD-0FB7-94BE-2A711B47B675}"/>
                    </a:ext>
                  </a:extLst>
                </p:cNvPr>
                <p:cNvPicPr/>
                <p:nvPr/>
              </p:nvPicPr>
              <p:blipFill>
                <a:blip r:embed="rId104"/>
                <a:stretch>
                  <a:fillRect/>
                </a:stretch>
              </p:blipFill>
              <p:spPr>
                <a:xfrm>
                  <a:off x="3628805" y="4525289"/>
                  <a:ext cx="153000" cy="259200"/>
                </a:xfrm>
                <a:prstGeom prst="rect">
                  <a:avLst/>
                </a:prstGeom>
              </p:spPr>
            </p:pic>
          </mc:Fallback>
        </mc:AlternateContent>
        <mc:AlternateContent xmlns:mc="http://schemas.openxmlformats.org/markup-compatibility/2006">
          <mc:Choice xmlns:p14="http://schemas.microsoft.com/office/powerpoint/2010/main" Requires="p14">
            <p:contentPart p14:bwMode="auto" r:id="rId105">
              <p14:nvContentPartPr>
                <p14:cNvPr id="65" name="Ink 64">
                  <a:extLst>
                    <a:ext uri="{FF2B5EF4-FFF2-40B4-BE49-F238E27FC236}">
                      <a16:creationId xmlns:a16="http://schemas.microsoft.com/office/drawing/2014/main" id="{BEB1B174-EC26-EEBB-28CB-6C15EA039CF2}"/>
                    </a:ext>
                  </a:extLst>
                </p14:cNvPr>
                <p14:cNvContentPartPr/>
                <p14:nvPr/>
              </p14:nvContentPartPr>
              <p14:xfrm>
                <a:off x="6176885" y="4856849"/>
                <a:ext cx="381960" cy="476640"/>
              </p14:xfrm>
            </p:contentPart>
          </mc:Choice>
          <mc:Fallback>
            <p:pic>
              <p:nvPicPr>
                <p:cNvPr id="65" name="Ink 64">
                  <a:extLst>
                    <a:ext uri="{FF2B5EF4-FFF2-40B4-BE49-F238E27FC236}">
                      <a16:creationId xmlns:a16="http://schemas.microsoft.com/office/drawing/2014/main" id="{BEB1B174-EC26-EEBB-28CB-6C15EA039CF2}"/>
                    </a:ext>
                  </a:extLst>
                </p:cNvPr>
                <p:cNvPicPr/>
                <p:nvPr/>
              </p:nvPicPr>
              <p:blipFill>
                <a:blip r:embed="rId106"/>
                <a:stretch>
                  <a:fillRect/>
                </a:stretch>
              </p:blipFill>
              <p:spPr>
                <a:xfrm>
                  <a:off x="6168245" y="4848209"/>
                  <a:ext cx="399600" cy="494280"/>
                </a:xfrm>
                <a:prstGeom prst="rect">
                  <a:avLst/>
                </a:prstGeom>
              </p:spPr>
            </p:pic>
          </mc:Fallback>
        </mc:AlternateContent>
        <mc:AlternateContent xmlns:mc="http://schemas.openxmlformats.org/markup-compatibility/2006">
          <mc:Choice xmlns:p14="http://schemas.microsoft.com/office/powerpoint/2010/main" Requires="p14">
            <p:contentPart p14:bwMode="auto" r:id="rId107">
              <p14:nvContentPartPr>
                <p14:cNvPr id="66" name="Ink 65">
                  <a:extLst>
                    <a:ext uri="{FF2B5EF4-FFF2-40B4-BE49-F238E27FC236}">
                      <a16:creationId xmlns:a16="http://schemas.microsoft.com/office/drawing/2014/main" id="{F9F7B7D7-5BF5-AC13-3A4F-A423CDF60CF0}"/>
                    </a:ext>
                  </a:extLst>
                </p14:cNvPr>
                <p14:cNvContentPartPr/>
                <p14:nvPr/>
              </p14:nvContentPartPr>
              <p14:xfrm>
                <a:off x="6256445" y="4944329"/>
                <a:ext cx="295560" cy="264240"/>
              </p14:xfrm>
            </p:contentPart>
          </mc:Choice>
          <mc:Fallback>
            <p:pic>
              <p:nvPicPr>
                <p:cNvPr id="66" name="Ink 65">
                  <a:extLst>
                    <a:ext uri="{FF2B5EF4-FFF2-40B4-BE49-F238E27FC236}">
                      <a16:creationId xmlns:a16="http://schemas.microsoft.com/office/drawing/2014/main" id="{F9F7B7D7-5BF5-AC13-3A4F-A423CDF60CF0}"/>
                    </a:ext>
                  </a:extLst>
                </p:cNvPr>
                <p:cNvPicPr/>
                <p:nvPr/>
              </p:nvPicPr>
              <p:blipFill>
                <a:blip r:embed="rId108"/>
                <a:stretch>
                  <a:fillRect/>
                </a:stretch>
              </p:blipFill>
              <p:spPr>
                <a:xfrm>
                  <a:off x="6247445" y="4935329"/>
                  <a:ext cx="313200" cy="281880"/>
                </a:xfrm>
                <a:prstGeom prst="rect">
                  <a:avLst/>
                </a:prstGeom>
              </p:spPr>
            </p:pic>
          </mc:Fallback>
        </mc:AlternateContent>
        <mc:AlternateContent xmlns:mc="http://schemas.openxmlformats.org/markup-compatibility/2006">
          <mc:Choice xmlns:p14="http://schemas.microsoft.com/office/powerpoint/2010/main" Requires="p14">
            <p:contentPart p14:bwMode="auto" r:id="rId109">
              <p14:nvContentPartPr>
                <p14:cNvPr id="67" name="Ink 66">
                  <a:extLst>
                    <a:ext uri="{FF2B5EF4-FFF2-40B4-BE49-F238E27FC236}">
                      <a16:creationId xmlns:a16="http://schemas.microsoft.com/office/drawing/2014/main" id="{EE69BB1F-E246-FE1E-5268-39BB64D7A294}"/>
                    </a:ext>
                  </a:extLst>
                </p14:cNvPr>
                <p14:cNvContentPartPr/>
                <p14:nvPr/>
              </p14:nvContentPartPr>
              <p14:xfrm>
                <a:off x="5999405" y="4949729"/>
                <a:ext cx="583200" cy="521280"/>
              </p14:xfrm>
            </p:contentPart>
          </mc:Choice>
          <mc:Fallback>
            <p:pic>
              <p:nvPicPr>
                <p:cNvPr id="67" name="Ink 66">
                  <a:extLst>
                    <a:ext uri="{FF2B5EF4-FFF2-40B4-BE49-F238E27FC236}">
                      <a16:creationId xmlns:a16="http://schemas.microsoft.com/office/drawing/2014/main" id="{EE69BB1F-E246-FE1E-5268-39BB64D7A294}"/>
                    </a:ext>
                  </a:extLst>
                </p:cNvPr>
                <p:cNvPicPr/>
                <p:nvPr/>
              </p:nvPicPr>
              <p:blipFill>
                <a:blip r:embed="rId110"/>
                <a:stretch>
                  <a:fillRect/>
                </a:stretch>
              </p:blipFill>
              <p:spPr>
                <a:xfrm>
                  <a:off x="5990765" y="4940729"/>
                  <a:ext cx="600840" cy="538920"/>
                </a:xfrm>
                <a:prstGeom prst="rect">
                  <a:avLst/>
                </a:prstGeom>
              </p:spPr>
            </p:pic>
          </mc:Fallback>
        </mc:AlternateContent>
        <mc:AlternateContent xmlns:mc="http://schemas.openxmlformats.org/markup-compatibility/2006">
          <mc:Choice xmlns:p14="http://schemas.microsoft.com/office/powerpoint/2010/main" Requires="p14">
            <p:contentPart p14:bwMode="auto" r:id="rId111">
              <p14:nvContentPartPr>
                <p14:cNvPr id="69" name="Ink 68">
                  <a:extLst>
                    <a:ext uri="{FF2B5EF4-FFF2-40B4-BE49-F238E27FC236}">
                      <a16:creationId xmlns:a16="http://schemas.microsoft.com/office/drawing/2014/main" id="{4C1828EF-2A4A-CC10-1062-1641ACDBA3FC}"/>
                    </a:ext>
                  </a:extLst>
                </p14:cNvPr>
                <p14:cNvContentPartPr/>
                <p14:nvPr/>
              </p14:nvContentPartPr>
              <p14:xfrm>
                <a:off x="5736605" y="4402169"/>
                <a:ext cx="20160" cy="392400"/>
              </p14:xfrm>
            </p:contentPart>
          </mc:Choice>
          <mc:Fallback>
            <p:pic>
              <p:nvPicPr>
                <p:cNvPr id="69" name="Ink 68">
                  <a:extLst>
                    <a:ext uri="{FF2B5EF4-FFF2-40B4-BE49-F238E27FC236}">
                      <a16:creationId xmlns:a16="http://schemas.microsoft.com/office/drawing/2014/main" id="{4C1828EF-2A4A-CC10-1062-1641ACDBA3FC}"/>
                    </a:ext>
                  </a:extLst>
                </p:cNvPr>
                <p:cNvPicPr/>
                <p:nvPr/>
              </p:nvPicPr>
              <p:blipFill>
                <a:blip r:embed="rId112"/>
                <a:stretch>
                  <a:fillRect/>
                </a:stretch>
              </p:blipFill>
              <p:spPr>
                <a:xfrm>
                  <a:off x="5727965" y="4393169"/>
                  <a:ext cx="37800" cy="410040"/>
                </a:xfrm>
                <a:prstGeom prst="rect">
                  <a:avLst/>
                </a:prstGeom>
              </p:spPr>
            </p:pic>
          </mc:Fallback>
        </mc:AlternateContent>
        <mc:AlternateContent xmlns:mc="http://schemas.openxmlformats.org/markup-compatibility/2006">
          <mc:Choice xmlns:p14="http://schemas.microsoft.com/office/powerpoint/2010/main" Requires="p14">
            <p:contentPart p14:bwMode="auto" r:id="rId113">
              <p14:nvContentPartPr>
                <p14:cNvPr id="70" name="Ink 69">
                  <a:extLst>
                    <a:ext uri="{FF2B5EF4-FFF2-40B4-BE49-F238E27FC236}">
                      <a16:creationId xmlns:a16="http://schemas.microsoft.com/office/drawing/2014/main" id="{BCF6B1DE-3CF3-1EFE-4F45-2CA84E821727}"/>
                    </a:ext>
                  </a:extLst>
                </p14:cNvPr>
                <p14:cNvContentPartPr/>
                <p14:nvPr/>
              </p14:nvContentPartPr>
              <p14:xfrm>
                <a:off x="5761805" y="4646609"/>
                <a:ext cx="1589760" cy="132480"/>
              </p14:xfrm>
            </p:contentPart>
          </mc:Choice>
          <mc:Fallback>
            <p:pic>
              <p:nvPicPr>
                <p:cNvPr id="70" name="Ink 69">
                  <a:extLst>
                    <a:ext uri="{FF2B5EF4-FFF2-40B4-BE49-F238E27FC236}">
                      <a16:creationId xmlns:a16="http://schemas.microsoft.com/office/drawing/2014/main" id="{BCF6B1DE-3CF3-1EFE-4F45-2CA84E821727}"/>
                    </a:ext>
                  </a:extLst>
                </p:cNvPr>
                <p:cNvPicPr/>
                <p:nvPr/>
              </p:nvPicPr>
              <p:blipFill>
                <a:blip r:embed="rId114"/>
                <a:stretch>
                  <a:fillRect/>
                </a:stretch>
              </p:blipFill>
              <p:spPr>
                <a:xfrm>
                  <a:off x="5752805" y="4637609"/>
                  <a:ext cx="1607400" cy="150120"/>
                </a:xfrm>
                <a:prstGeom prst="rect">
                  <a:avLst/>
                </a:prstGeom>
              </p:spPr>
            </p:pic>
          </mc:Fallback>
        </mc:AlternateContent>
        <mc:AlternateContent xmlns:mc="http://schemas.openxmlformats.org/markup-compatibility/2006">
          <mc:Choice xmlns:p14="http://schemas.microsoft.com/office/powerpoint/2010/main" Requires="p14">
            <p:contentPart p14:bwMode="auto" r:id="rId115">
              <p14:nvContentPartPr>
                <p14:cNvPr id="71" name="Ink 70">
                  <a:extLst>
                    <a:ext uri="{FF2B5EF4-FFF2-40B4-BE49-F238E27FC236}">
                      <a16:creationId xmlns:a16="http://schemas.microsoft.com/office/drawing/2014/main" id="{A069E156-93CD-7336-189A-77687569487F}"/>
                    </a:ext>
                  </a:extLst>
                </p14:cNvPr>
                <p14:cNvContentPartPr/>
                <p14:nvPr/>
              </p14:nvContentPartPr>
              <p14:xfrm>
                <a:off x="6106685" y="4448249"/>
                <a:ext cx="202320" cy="162360"/>
              </p14:xfrm>
            </p:contentPart>
          </mc:Choice>
          <mc:Fallback>
            <p:pic>
              <p:nvPicPr>
                <p:cNvPr id="71" name="Ink 70">
                  <a:extLst>
                    <a:ext uri="{FF2B5EF4-FFF2-40B4-BE49-F238E27FC236}">
                      <a16:creationId xmlns:a16="http://schemas.microsoft.com/office/drawing/2014/main" id="{A069E156-93CD-7336-189A-77687569487F}"/>
                    </a:ext>
                  </a:extLst>
                </p:cNvPr>
                <p:cNvPicPr/>
                <p:nvPr/>
              </p:nvPicPr>
              <p:blipFill>
                <a:blip r:embed="rId116"/>
                <a:stretch>
                  <a:fillRect/>
                </a:stretch>
              </p:blipFill>
              <p:spPr>
                <a:xfrm>
                  <a:off x="6098045" y="4439609"/>
                  <a:ext cx="219960" cy="180000"/>
                </a:xfrm>
                <a:prstGeom prst="rect">
                  <a:avLst/>
                </a:prstGeom>
              </p:spPr>
            </p:pic>
          </mc:Fallback>
        </mc:AlternateContent>
        <mc:AlternateContent xmlns:mc="http://schemas.openxmlformats.org/markup-compatibility/2006">
          <mc:Choice xmlns:p14="http://schemas.microsoft.com/office/powerpoint/2010/main" Requires="p14">
            <p:contentPart p14:bwMode="auto" r:id="rId117">
              <p14:nvContentPartPr>
                <p14:cNvPr id="72" name="Ink 71">
                  <a:extLst>
                    <a:ext uri="{FF2B5EF4-FFF2-40B4-BE49-F238E27FC236}">
                      <a16:creationId xmlns:a16="http://schemas.microsoft.com/office/drawing/2014/main" id="{52A98099-E5B3-08C1-7197-AC37A3E07BBB}"/>
                    </a:ext>
                  </a:extLst>
                </p14:cNvPr>
                <p14:cNvContentPartPr/>
                <p14:nvPr/>
              </p14:nvContentPartPr>
              <p14:xfrm>
                <a:off x="6398645" y="4462289"/>
                <a:ext cx="27360" cy="114840"/>
              </p14:xfrm>
            </p:contentPart>
          </mc:Choice>
          <mc:Fallback>
            <p:pic>
              <p:nvPicPr>
                <p:cNvPr id="72" name="Ink 71">
                  <a:extLst>
                    <a:ext uri="{FF2B5EF4-FFF2-40B4-BE49-F238E27FC236}">
                      <a16:creationId xmlns:a16="http://schemas.microsoft.com/office/drawing/2014/main" id="{52A98099-E5B3-08C1-7197-AC37A3E07BBB}"/>
                    </a:ext>
                  </a:extLst>
                </p:cNvPr>
                <p:cNvPicPr/>
                <p:nvPr/>
              </p:nvPicPr>
              <p:blipFill>
                <a:blip r:embed="rId118"/>
                <a:stretch>
                  <a:fillRect/>
                </a:stretch>
              </p:blipFill>
              <p:spPr>
                <a:xfrm>
                  <a:off x="6390005" y="4453649"/>
                  <a:ext cx="45000" cy="132480"/>
                </a:xfrm>
                <a:prstGeom prst="rect">
                  <a:avLst/>
                </a:prstGeom>
              </p:spPr>
            </p:pic>
          </mc:Fallback>
        </mc:AlternateContent>
        <mc:AlternateContent xmlns:mc="http://schemas.openxmlformats.org/markup-compatibility/2006">
          <mc:Choice xmlns:p14="http://schemas.microsoft.com/office/powerpoint/2010/main" Requires="p14">
            <p:contentPart p14:bwMode="auto" r:id="rId119">
              <p14:nvContentPartPr>
                <p14:cNvPr id="73" name="Ink 72">
                  <a:extLst>
                    <a:ext uri="{FF2B5EF4-FFF2-40B4-BE49-F238E27FC236}">
                      <a16:creationId xmlns:a16="http://schemas.microsoft.com/office/drawing/2014/main" id="{1A2F5B30-D971-60C7-D3AC-238F156F189A}"/>
                    </a:ext>
                  </a:extLst>
                </p14:cNvPr>
                <p14:cNvContentPartPr/>
                <p14:nvPr/>
              </p14:nvContentPartPr>
              <p14:xfrm>
                <a:off x="6372365" y="4402529"/>
                <a:ext cx="164160" cy="150840"/>
              </p14:xfrm>
            </p:contentPart>
          </mc:Choice>
          <mc:Fallback>
            <p:pic>
              <p:nvPicPr>
                <p:cNvPr id="73" name="Ink 72">
                  <a:extLst>
                    <a:ext uri="{FF2B5EF4-FFF2-40B4-BE49-F238E27FC236}">
                      <a16:creationId xmlns:a16="http://schemas.microsoft.com/office/drawing/2014/main" id="{1A2F5B30-D971-60C7-D3AC-238F156F189A}"/>
                    </a:ext>
                  </a:extLst>
                </p:cNvPr>
                <p:cNvPicPr/>
                <p:nvPr/>
              </p:nvPicPr>
              <p:blipFill>
                <a:blip r:embed="rId120"/>
                <a:stretch>
                  <a:fillRect/>
                </a:stretch>
              </p:blipFill>
              <p:spPr>
                <a:xfrm>
                  <a:off x="6363725" y="4393889"/>
                  <a:ext cx="181800" cy="168480"/>
                </a:xfrm>
                <a:prstGeom prst="rect">
                  <a:avLst/>
                </a:prstGeom>
              </p:spPr>
            </p:pic>
          </mc:Fallback>
        </mc:AlternateContent>
        <mc:AlternateContent xmlns:mc="http://schemas.openxmlformats.org/markup-compatibility/2006">
          <mc:Choice xmlns:p14="http://schemas.microsoft.com/office/powerpoint/2010/main" Requires="p14">
            <p:contentPart p14:bwMode="auto" r:id="rId121">
              <p14:nvContentPartPr>
                <p14:cNvPr id="74" name="Ink 73">
                  <a:extLst>
                    <a:ext uri="{FF2B5EF4-FFF2-40B4-BE49-F238E27FC236}">
                      <a16:creationId xmlns:a16="http://schemas.microsoft.com/office/drawing/2014/main" id="{BD23676E-FEC7-2EF7-6927-EE24CFCDDA74}"/>
                    </a:ext>
                  </a:extLst>
                </p14:cNvPr>
                <p14:cNvContentPartPr/>
                <p14:nvPr/>
              </p14:nvContentPartPr>
              <p14:xfrm>
                <a:off x="6464525" y="4405049"/>
                <a:ext cx="204120" cy="149040"/>
              </p14:xfrm>
            </p:contentPart>
          </mc:Choice>
          <mc:Fallback>
            <p:pic>
              <p:nvPicPr>
                <p:cNvPr id="74" name="Ink 73">
                  <a:extLst>
                    <a:ext uri="{FF2B5EF4-FFF2-40B4-BE49-F238E27FC236}">
                      <a16:creationId xmlns:a16="http://schemas.microsoft.com/office/drawing/2014/main" id="{BD23676E-FEC7-2EF7-6927-EE24CFCDDA74}"/>
                    </a:ext>
                  </a:extLst>
                </p:cNvPr>
                <p:cNvPicPr/>
                <p:nvPr/>
              </p:nvPicPr>
              <p:blipFill>
                <a:blip r:embed="rId122"/>
                <a:stretch>
                  <a:fillRect/>
                </a:stretch>
              </p:blipFill>
              <p:spPr>
                <a:xfrm>
                  <a:off x="6455525" y="4396409"/>
                  <a:ext cx="221760" cy="166680"/>
                </a:xfrm>
                <a:prstGeom prst="rect">
                  <a:avLst/>
                </a:prstGeom>
              </p:spPr>
            </p:pic>
          </mc:Fallback>
        </mc:AlternateContent>
        <mc:AlternateContent xmlns:mc="http://schemas.openxmlformats.org/markup-compatibility/2006">
          <mc:Choice xmlns:p14="http://schemas.microsoft.com/office/powerpoint/2010/main" Requires="p14">
            <p:contentPart p14:bwMode="auto" r:id="rId123">
              <p14:nvContentPartPr>
                <p14:cNvPr id="76" name="Ink 75">
                  <a:extLst>
                    <a:ext uri="{FF2B5EF4-FFF2-40B4-BE49-F238E27FC236}">
                      <a16:creationId xmlns:a16="http://schemas.microsoft.com/office/drawing/2014/main" id="{5E8AF747-6A7B-076E-C17D-3FCE191A687E}"/>
                    </a:ext>
                  </a:extLst>
                </p14:cNvPr>
                <p14:cNvContentPartPr/>
                <p14:nvPr/>
              </p14:nvContentPartPr>
              <p14:xfrm>
                <a:off x="6390725" y="3800249"/>
                <a:ext cx="42120" cy="476280"/>
              </p14:xfrm>
            </p:contentPart>
          </mc:Choice>
          <mc:Fallback>
            <p:pic>
              <p:nvPicPr>
                <p:cNvPr id="76" name="Ink 75">
                  <a:extLst>
                    <a:ext uri="{FF2B5EF4-FFF2-40B4-BE49-F238E27FC236}">
                      <a16:creationId xmlns:a16="http://schemas.microsoft.com/office/drawing/2014/main" id="{5E8AF747-6A7B-076E-C17D-3FCE191A687E}"/>
                    </a:ext>
                  </a:extLst>
                </p:cNvPr>
                <p:cNvPicPr/>
                <p:nvPr/>
              </p:nvPicPr>
              <p:blipFill>
                <a:blip r:embed="rId124"/>
                <a:stretch>
                  <a:fillRect/>
                </a:stretch>
              </p:blipFill>
              <p:spPr>
                <a:xfrm>
                  <a:off x="6382085" y="3791249"/>
                  <a:ext cx="59760" cy="493920"/>
                </a:xfrm>
                <a:prstGeom prst="rect">
                  <a:avLst/>
                </a:prstGeom>
              </p:spPr>
            </p:pic>
          </mc:Fallback>
        </mc:AlternateContent>
        <mc:AlternateContent xmlns:mc="http://schemas.openxmlformats.org/markup-compatibility/2006">
          <mc:Choice xmlns:p14="http://schemas.microsoft.com/office/powerpoint/2010/main" Requires="p14">
            <p:contentPart p14:bwMode="auto" r:id="rId125">
              <p14:nvContentPartPr>
                <p14:cNvPr id="77" name="Ink 76">
                  <a:extLst>
                    <a:ext uri="{FF2B5EF4-FFF2-40B4-BE49-F238E27FC236}">
                      <a16:creationId xmlns:a16="http://schemas.microsoft.com/office/drawing/2014/main" id="{FB0ECCC7-6134-D53A-FD58-2BDF359F0070}"/>
                    </a:ext>
                  </a:extLst>
                </p14:cNvPr>
                <p14:cNvContentPartPr/>
                <p14:nvPr/>
              </p14:nvContentPartPr>
              <p14:xfrm>
                <a:off x="6232325" y="3757769"/>
                <a:ext cx="288360" cy="204840"/>
              </p14:xfrm>
            </p:contentPart>
          </mc:Choice>
          <mc:Fallback>
            <p:pic>
              <p:nvPicPr>
                <p:cNvPr id="77" name="Ink 76">
                  <a:extLst>
                    <a:ext uri="{FF2B5EF4-FFF2-40B4-BE49-F238E27FC236}">
                      <a16:creationId xmlns:a16="http://schemas.microsoft.com/office/drawing/2014/main" id="{FB0ECCC7-6134-D53A-FD58-2BDF359F0070}"/>
                    </a:ext>
                  </a:extLst>
                </p:cNvPr>
                <p:cNvPicPr/>
                <p:nvPr/>
              </p:nvPicPr>
              <p:blipFill>
                <a:blip r:embed="rId126"/>
                <a:stretch>
                  <a:fillRect/>
                </a:stretch>
              </p:blipFill>
              <p:spPr>
                <a:xfrm>
                  <a:off x="6223325" y="3748769"/>
                  <a:ext cx="306000" cy="222480"/>
                </a:xfrm>
                <a:prstGeom prst="rect">
                  <a:avLst/>
                </a:prstGeom>
              </p:spPr>
            </p:pic>
          </mc:Fallback>
        </mc:AlternateContent>
        <mc:AlternateContent xmlns:mc="http://schemas.openxmlformats.org/markup-compatibility/2006">
          <mc:Choice xmlns:p14="http://schemas.microsoft.com/office/powerpoint/2010/main" Requires="p14">
            <p:contentPart p14:bwMode="auto" r:id="rId127">
              <p14:nvContentPartPr>
                <p14:cNvPr id="78" name="Ink 77">
                  <a:extLst>
                    <a:ext uri="{FF2B5EF4-FFF2-40B4-BE49-F238E27FC236}">
                      <a16:creationId xmlns:a16="http://schemas.microsoft.com/office/drawing/2014/main" id="{92C85D74-AA3D-68B2-2E73-402B52C7ADF1}"/>
                    </a:ext>
                  </a:extLst>
                </p14:cNvPr>
                <p14:cNvContentPartPr/>
                <p14:nvPr/>
              </p14:nvContentPartPr>
              <p14:xfrm>
                <a:off x="4975205" y="2619809"/>
                <a:ext cx="2979720" cy="1061640"/>
              </p14:xfrm>
            </p:contentPart>
          </mc:Choice>
          <mc:Fallback>
            <p:pic>
              <p:nvPicPr>
                <p:cNvPr id="78" name="Ink 77">
                  <a:extLst>
                    <a:ext uri="{FF2B5EF4-FFF2-40B4-BE49-F238E27FC236}">
                      <a16:creationId xmlns:a16="http://schemas.microsoft.com/office/drawing/2014/main" id="{92C85D74-AA3D-68B2-2E73-402B52C7ADF1}"/>
                    </a:ext>
                  </a:extLst>
                </p:cNvPr>
                <p:cNvPicPr/>
                <p:nvPr/>
              </p:nvPicPr>
              <p:blipFill>
                <a:blip r:embed="rId128"/>
                <a:stretch>
                  <a:fillRect/>
                </a:stretch>
              </p:blipFill>
              <p:spPr>
                <a:xfrm>
                  <a:off x="4966205" y="2611169"/>
                  <a:ext cx="2997360" cy="1079280"/>
                </a:xfrm>
                <a:prstGeom prst="rect">
                  <a:avLst/>
                </a:prstGeom>
              </p:spPr>
            </p:pic>
          </mc:Fallback>
        </mc:AlternateContent>
        <mc:AlternateContent xmlns:mc="http://schemas.openxmlformats.org/markup-compatibility/2006">
          <mc:Choice xmlns:p14="http://schemas.microsoft.com/office/powerpoint/2010/main" Requires="p14">
            <p:contentPart p14:bwMode="auto" r:id="rId129">
              <p14:nvContentPartPr>
                <p14:cNvPr id="79" name="Ink 78">
                  <a:extLst>
                    <a:ext uri="{FF2B5EF4-FFF2-40B4-BE49-F238E27FC236}">
                      <a16:creationId xmlns:a16="http://schemas.microsoft.com/office/drawing/2014/main" id="{E85DB1C9-4502-6CD5-7B4A-5FCB7C53E7A7}"/>
                    </a:ext>
                  </a:extLst>
                </p14:cNvPr>
                <p14:cNvContentPartPr/>
                <p14:nvPr/>
              </p14:nvContentPartPr>
              <p14:xfrm>
                <a:off x="5439605" y="3185369"/>
                <a:ext cx="252000" cy="220320"/>
              </p14:xfrm>
            </p:contentPart>
          </mc:Choice>
          <mc:Fallback>
            <p:pic>
              <p:nvPicPr>
                <p:cNvPr id="79" name="Ink 78">
                  <a:extLst>
                    <a:ext uri="{FF2B5EF4-FFF2-40B4-BE49-F238E27FC236}">
                      <a16:creationId xmlns:a16="http://schemas.microsoft.com/office/drawing/2014/main" id="{E85DB1C9-4502-6CD5-7B4A-5FCB7C53E7A7}"/>
                    </a:ext>
                  </a:extLst>
                </p:cNvPr>
                <p:cNvPicPr/>
                <p:nvPr/>
              </p:nvPicPr>
              <p:blipFill>
                <a:blip r:embed="rId130"/>
                <a:stretch>
                  <a:fillRect/>
                </a:stretch>
              </p:blipFill>
              <p:spPr>
                <a:xfrm>
                  <a:off x="5430965" y="3176369"/>
                  <a:ext cx="269640" cy="237960"/>
                </a:xfrm>
                <a:prstGeom prst="rect">
                  <a:avLst/>
                </a:prstGeom>
              </p:spPr>
            </p:pic>
          </mc:Fallback>
        </mc:AlternateContent>
        <mc:AlternateContent xmlns:mc="http://schemas.openxmlformats.org/markup-compatibility/2006">
          <mc:Choice xmlns:p14="http://schemas.microsoft.com/office/powerpoint/2010/main" Requires="p14">
            <p:contentPart p14:bwMode="auto" r:id="rId131">
              <p14:nvContentPartPr>
                <p14:cNvPr id="80" name="Ink 79">
                  <a:extLst>
                    <a:ext uri="{FF2B5EF4-FFF2-40B4-BE49-F238E27FC236}">
                      <a16:creationId xmlns:a16="http://schemas.microsoft.com/office/drawing/2014/main" id="{6706BC6F-6226-F713-DAFC-14B1429DB134}"/>
                    </a:ext>
                  </a:extLst>
                </p14:cNvPr>
                <p14:cNvContentPartPr/>
                <p14:nvPr/>
              </p14:nvContentPartPr>
              <p14:xfrm>
                <a:off x="5838485" y="3134969"/>
                <a:ext cx="21240" cy="124560"/>
              </p14:xfrm>
            </p:contentPart>
          </mc:Choice>
          <mc:Fallback>
            <p:pic>
              <p:nvPicPr>
                <p:cNvPr id="80" name="Ink 79">
                  <a:extLst>
                    <a:ext uri="{FF2B5EF4-FFF2-40B4-BE49-F238E27FC236}">
                      <a16:creationId xmlns:a16="http://schemas.microsoft.com/office/drawing/2014/main" id="{6706BC6F-6226-F713-DAFC-14B1429DB134}"/>
                    </a:ext>
                  </a:extLst>
                </p:cNvPr>
                <p:cNvPicPr/>
                <p:nvPr/>
              </p:nvPicPr>
              <p:blipFill>
                <a:blip r:embed="rId132"/>
                <a:stretch>
                  <a:fillRect/>
                </a:stretch>
              </p:blipFill>
              <p:spPr>
                <a:xfrm>
                  <a:off x="5829485" y="3125969"/>
                  <a:ext cx="38880" cy="142200"/>
                </a:xfrm>
                <a:prstGeom prst="rect">
                  <a:avLst/>
                </a:prstGeom>
              </p:spPr>
            </p:pic>
          </mc:Fallback>
        </mc:AlternateContent>
        <mc:AlternateContent xmlns:mc="http://schemas.openxmlformats.org/markup-compatibility/2006">
          <mc:Choice xmlns:p14="http://schemas.microsoft.com/office/powerpoint/2010/main" Requires="p14">
            <p:contentPart p14:bwMode="auto" r:id="rId133">
              <p14:nvContentPartPr>
                <p14:cNvPr id="81" name="Ink 80">
                  <a:extLst>
                    <a:ext uri="{FF2B5EF4-FFF2-40B4-BE49-F238E27FC236}">
                      <a16:creationId xmlns:a16="http://schemas.microsoft.com/office/drawing/2014/main" id="{71650E13-FC7B-3ADB-C7C4-78459DE49AF8}"/>
                    </a:ext>
                  </a:extLst>
                </p14:cNvPr>
                <p14:cNvContentPartPr/>
                <p14:nvPr/>
              </p14:nvContentPartPr>
              <p14:xfrm>
                <a:off x="5692325" y="3044609"/>
                <a:ext cx="329040" cy="298080"/>
              </p14:xfrm>
            </p:contentPart>
          </mc:Choice>
          <mc:Fallback>
            <p:pic>
              <p:nvPicPr>
                <p:cNvPr id="81" name="Ink 80">
                  <a:extLst>
                    <a:ext uri="{FF2B5EF4-FFF2-40B4-BE49-F238E27FC236}">
                      <a16:creationId xmlns:a16="http://schemas.microsoft.com/office/drawing/2014/main" id="{71650E13-FC7B-3ADB-C7C4-78459DE49AF8}"/>
                    </a:ext>
                  </a:extLst>
                </p:cNvPr>
                <p:cNvPicPr/>
                <p:nvPr/>
              </p:nvPicPr>
              <p:blipFill>
                <a:blip r:embed="rId134"/>
                <a:stretch>
                  <a:fillRect/>
                </a:stretch>
              </p:blipFill>
              <p:spPr>
                <a:xfrm>
                  <a:off x="5683325" y="3035609"/>
                  <a:ext cx="346680" cy="315720"/>
                </a:xfrm>
                <a:prstGeom prst="rect">
                  <a:avLst/>
                </a:prstGeom>
              </p:spPr>
            </p:pic>
          </mc:Fallback>
        </mc:AlternateContent>
        <mc:AlternateContent xmlns:mc="http://schemas.openxmlformats.org/markup-compatibility/2006">
          <mc:Choice xmlns:p14="http://schemas.microsoft.com/office/powerpoint/2010/main" Requires="p14">
            <p:contentPart p14:bwMode="auto" r:id="rId135">
              <p14:nvContentPartPr>
                <p14:cNvPr id="82" name="Ink 81">
                  <a:extLst>
                    <a:ext uri="{FF2B5EF4-FFF2-40B4-BE49-F238E27FC236}">
                      <a16:creationId xmlns:a16="http://schemas.microsoft.com/office/drawing/2014/main" id="{0807E22E-1A38-CC56-C6C8-DA2E4E0EC09C}"/>
                    </a:ext>
                  </a:extLst>
                </p14:cNvPr>
                <p14:cNvContentPartPr/>
                <p14:nvPr/>
              </p14:nvContentPartPr>
              <p14:xfrm>
                <a:off x="6081485" y="3081329"/>
                <a:ext cx="177120" cy="144000"/>
              </p14:xfrm>
            </p:contentPart>
          </mc:Choice>
          <mc:Fallback>
            <p:pic>
              <p:nvPicPr>
                <p:cNvPr id="82" name="Ink 81">
                  <a:extLst>
                    <a:ext uri="{FF2B5EF4-FFF2-40B4-BE49-F238E27FC236}">
                      <a16:creationId xmlns:a16="http://schemas.microsoft.com/office/drawing/2014/main" id="{0807E22E-1A38-CC56-C6C8-DA2E4E0EC09C}"/>
                    </a:ext>
                  </a:extLst>
                </p:cNvPr>
                <p:cNvPicPr/>
                <p:nvPr/>
              </p:nvPicPr>
              <p:blipFill>
                <a:blip r:embed="rId136"/>
                <a:stretch>
                  <a:fillRect/>
                </a:stretch>
              </p:blipFill>
              <p:spPr>
                <a:xfrm>
                  <a:off x="6072485" y="3072329"/>
                  <a:ext cx="194760" cy="161640"/>
                </a:xfrm>
                <a:prstGeom prst="rect">
                  <a:avLst/>
                </a:prstGeom>
              </p:spPr>
            </p:pic>
          </mc:Fallback>
        </mc:AlternateContent>
        <mc:AlternateContent xmlns:mc="http://schemas.openxmlformats.org/markup-compatibility/2006">
          <mc:Choice xmlns:p14="http://schemas.microsoft.com/office/powerpoint/2010/main" Requires="p14">
            <p:contentPart p14:bwMode="auto" r:id="rId137">
              <p14:nvContentPartPr>
                <p14:cNvPr id="83" name="Ink 82">
                  <a:extLst>
                    <a:ext uri="{FF2B5EF4-FFF2-40B4-BE49-F238E27FC236}">
                      <a16:creationId xmlns:a16="http://schemas.microsoft.com/office/drawing/2014/main" id="{18156ADF-1956-3B60-89CF-0F7F72DE3DD5}"/>
                    </a:ext>
                  </a:extLst>
                </p14:cNvPr>
                <p14:cNvContentPartPr/>
                <p14:nvPr/>
              </p14:nvContentPartPr>
              <p14:xfrm>
                <a:off x="6356885" y="2943809"/>
                <a:ext cx="25200" cy="211680"/>
              </p14:xfrm>
            </p:contentPart>
          </mc:Choice>
          <mc:Fallback>
            <p:pic>
              <p:nvPicPr>
                <p:cNvPr id="83" name="Ink 82">
                  <a:extLst>
                    <a:ext uri="{FF2B5EF4-FFF2-40B4-BE49-F238E27FC236}">
                      <a16:creationId xmlns:a16="http://schemas.microsoft.com/office/drawing/2014/main" id="{18156ADF-1956-3B60-89CF-0F7F72DE3DD5}"/>
                    </a:ext>
                  </a:extLst>
                </p:cNvPr>
                <p:cNvPicPr/>
                <p:nvPr/>
              </p:nvPicPr>
              <p:blipFill>
                <a:blip r:embed="rId138"/>
                <a:stretch>
                  <a:fillRect/>
                </a:stretch>
              </p:blipFill>
              <p:spPr>
                <a:xfrm>
                  <a:off x="6347885" y="2935169"/>
                  <a:ext cx="42840" cy="229320"/>
                </a:xfrm>
                <a:prstGeom prst="rect">
                  <a:avLst/>
                </a:prstGeom>
              </p:spPr>
            </p:pic>
          </mc:Fallback>
        </mc:AlternateContent>
        <mc:AlternateContent xmlns:mc="http://schemas.openxmlformats.org/markup-compatibility/2006">
          <mc:Choice xmlns:p14="http://schemas.microsoft.com/office/powerpoint/2010/main" Requires="p14">
            <p:contentPart p14:bwMode="auto" r:id="rId139">
              <p14:nvContentPartPr>
                <p14:cNvPr id="84" name="Ink 83">
                  <a:extLst>
                    <a:ext uri="{FF2B5EF4-FFF2-40B4-BE49-F238E27FC236}">
                      <a16:creationId xmlns:a16="http://schemas.microsoft.com/office/drawing/2014/main" id="{8B176934-7F42-FD0A-9EAB-99315158D549}"/>
                    </a:ext>
                  </a:extLst>
                </p14:cNvPr>
                <p14:cNvContentPartPr/>
                <p14:nvPr/>
              </p14:nvContentPartPr>
              <p14:xfrm>
                <a:off x="6319085" y="2952089"/>
                <a:ext cx="382320" cy="173520"/>
              </p14:xfrm>
            </p:contentPart>
          </mc:Choice>
          <mc:Fallback>
            <p:pic>
              <p:nvPicPr>
                <p:cNvPr id="84" name="Ink 83">
                  <a:extLst>
                    <a:ext uri="{FF2B5EF4-FFF2-40B4-BE49-F238E27FC236}">
                      <a16:creationId xmlns:a16="http://schemas.microsoft.com/office/drawing/2014/main" id="{8B176934-7F42-FD0A-9EAB-99315158D549}"/>
                    </a:ext>
                  </a:extLst>
                </p:cNvPr>
                <p:cNvPicPr/>
                <p:nvPr/>
              </p:nvPicPr>
              <p:blipFill>
                <a:blip r:embed="rId140"/>
                <a:stretch>
                  <a:fillRect/>
                </a:stretch>
              </p:blipFill>
              <p:spPr>
                <a:xfrm>
                  <a:off x="6310445" y="2943449"/>
                  <a:ext cx="399960" cy="191160"/>
                </a:xfrm>
                <a:prstGeom prst="rect">
                  <a:avLst/>
                </a:prstGeom>
              </p:spPr>
            </p:pic>
          </mc:Fallback>
        </mc:AlternateContent>
        <mc:AlternateContent xmlns:mc="http://schemas.openxmlformats.org/markup-compatibility/2006">
          <mc:Choice xmlns:p14="http://schemas.microsoft.com/office/powerpoint/2010/main" Requires="p14">
            <p:contentPart p14:bwMode="auto" r:id="rId141">
              <p14:nvContentPartPr>
                <p14:cNvPr id="85" name="Ink 84">
                  <a:extLst>
                    <a:ext uri="{FF2B5EF4-FFF2-40B4-BE49-F238E27FC236}">
                      <a16:creationId xmlns:a16="http://schemas.microsoft.com/office/drawing/2014/main" id="{7253BBD6-8FAB-D2FB-BF51-C42A973EF769}"/>
                    </a:ext>
                  </a:extLst>
                </p14:cNvPr>
                <p14:cNvContentPartPr/>
                <p14:nvPr/>
              </p14:nvContentPartPr>
              <p14:xfrm>
                <a:off x="6240605" y="3312809"/>
                <a:ext cx="309600" cy="306720"/>
              </p14:xfrm>
            </p:contentPart>
          </mc:Choice>
          <mc:Fallback>
            <p:pic>
              <p:nvPicPr>
                <p:cNvPr id="85" name="Ink 84">
                  <a:extLst>
                    <a:ext uri="{FF2B5EF4-FFF2-40B4-BE49-F238E27FC236}">
                      <a16:creationId xmlns:a16="http://schemas.microsoft.com/office/drawing/2014/main" id="{7253BBD6-8FAB-D2FB-BF51-C42A973EF769}"/>
                    </a:ext>
                  </a:extLst>
                </p:cNvPr>
                <p:cNvPicPr/>
                <p:nvPr/>
              </p:nvPicPr>
              <p:blipFill>
                <a:blip r:embed="rId142"/>
                <a:stretch>
                  <a:fillRect/>
                </a:stretch>
              </p:blipFill>
              <p:spPr>
                <a:xfrm>
                  <a:off x="6231605" y="3304169"/>
                  <a:ext cx="327240" cy="324360"/>
                </a:xfrm>
                <a:prstGeom prst="rect">
                  <a:avLst/>
                </a:prstGeom>
              </p:spPr>
            </p:pic>
          </mc:Fallback>
        </mc:AlternateContent>
        <mc:AlternateContent xmlns:mc="http://schemas.openxmlformats.org/markup-compatibility/2006">
          <mc:Choice xmlns:p14="http://schemas.microsoft.com/office/powerpoint/2010/main" Requires="p14">
            <p:contentPart p14:bwMode="auto" r:id="rId143">
              <p14:nvContentPartPr>
                <p14:cNvPr id="86" name="Ink 85">
                  <a:extLst>
                    <a:ext uri="{FF2B5EF4-FFF2-40B4-BE49-F238E27FC236}">
                      <a16:creationId xmlns:a16="http://schemas.microsoft.com/office/drawing/2014/main" id="{413B8619-BE75-0900-C77F-0E5CB0F0AB16}"/>
                    </a:ext>
                  </a:extLst>
                </p14:cNvPr>
                <p14:cNvContentPartPr/>
                <p14:nvPr/>
              </p14:nvContentPartPr>
              <p14:xfrm>
                <a:off x="6613565" y="3345569"/>
                <a:ext cx="175320" cy="160200"/>
              </p14:xfrm>
            </p:contentPart>
          </mc:Choice>
          <mc:Fallback>
            <p:pic>
              <p:nvPicPr>
                <p:cNvPr id="86" name="Ink 85">
                  <a:extLst>
                    <a:ext uri="{FF2B5EF4-FFF2-40B4-BE49-F238E27FC236}">
                      <a16:creationId xmlns:a16="http://schemas.microsoft.com/office/drawing/2014/main" id="{413B8619-BE75-0900-C77F-0E5CB0F0AB16}"/>
                    </a:ext>
                  </a:extLst>
                </p:cNvPr>
                <p:cNvPicPr/>
                <p:nvPr/>
              </p:nvPicPr>
              <p:blipFill>
                <a:blip r:embed="rId144"/>
                <a:stretch>
                  <a:fillRect/>
                </a:stretch>
              </p:blipFill>
              <p:spPr>
                <a:xfrm>
                  <a:off x="6604925" y="3336929"/>
                  <a:ext cx="192960" cy="177840"/>
                </a:xfrm>
                <a:prstGeom prst="rect">
                  <a:avLst/>
                </a:prstGeom>
              </p:spPr>
            </p:pic>
          </mc:Fallback>
        </mc:AlternateContent>
        <mc:AlternateContent xmlns:mc="http://schemas.openxmlformats.org/markup-compatibility/2006">
          <mc:Choice xmlns:p14="http://schemas.microsoft.com/office/powerpoint/2010/main" Requires="p14">
            <p:contentPart p14:bwMode="auto" r:id="rId145">
              <p14:nvContentPartPr>
                <p14:cNvPr id="87" name="Ink 86">
                  <a:extLst>
                    <a:ext uri="{FF2B5EF4-FFF2-40B4-BE49-F238E27FC236}">
                      <a16:creationId xmlns:a16="http://schemas.microsoft.com/office/drawing/2014/main" id="{A1F60A20-1BAB-25A0-7901-886D31893607}"/>
                    </a:ext>
                  </a:extLst>
                </p14:cNvPr>
                <p14:cNvContentPartPr/>
                <p14:nvPr/>
              </p14:nvContentPartPr>
              <p14:xfrm>
                <a:off x="6800405" y="3214889"/>
                <a:ext cx="277200" cy="266760"/>
              </p14:xfrm>
            </p:contentPart>
          </mc:Choice>
          <mc:Fallback>
            <p:pic>
              <p:nvPicPr>
                <p:cNvPr id="87" name="Ink 86">
                  <a:extLst>
                    <a:ext uri="{FF2B5EF4-FFF2-40B4-BE49-F238E27FC236}">
                      <a16:creationId xmlns:a16="http://schemas.microsoft.com/office/drawing/2014/main" id="{A1F60A20-1BAB-25A0-7901-886D31893607}"/>
                    </a:ext>
                  </a:extLst>
                </p:cNvPr>
                <p:cNvPicPr/>
                <p:nvPr/>
              </p:nvPicPr>
              <p:blipFill>
                <a:blip r:embed="rId146"/>
                <a:stretch>
                  <a:fillRect/>
                </a:stretch>
              </p:blipFill>
              <p:spPr>
                <a:xfrm>
                  <a:off x="6791765" y="3205889"/>
                  <a:ext cx="294840" cy="284400"/>
                </a:xfrm>
                <a:prstGeom prst="rect">
                  <a:avLst/>
                </a:prstGeom>
              </p:spPr>
            </p:pic>
          </mc:Fallback>
        </mc:AlternateContent>
        <mc:AlternateContent xmlns:mc="http://schemas.openxmlformats.org/markup-compatibility/2006">
          <mc:Choice xmlns:p14="http://schemas.microsoft.com/office/powerpoint/2010/main" Requires="p14">
            <p:contentPart p14:bwMode="auto" r:id="rId147">
              <p14:nvContentPartPr>
                <p14:cNvPr id="88" name="Ink 87">
                  <a:extLst>
                    <a:ext uri="{FF2B5EF4-FFF2-40B4-BE49-F238E27FC236}">
                      <a16:creationId xmlns:a16="http://schemas.microsoft.com/office/drawing/2014/main" id="{122F06AC-4ECE-5148-41CE-E077F1B19722}"/>
                    </a:ext>
                  </a:extLst>
                </p14:cNvPr>
                <p14:cNvContentPartPr/>
                <p14:nvPr/>
              </p14:nvContentPartPr>
              <p14:xfrm>
                <a:off x="7114325" y="3194009"/>
                <a:ext cx="15840" cy="149760"/>
              </p14:xfrm>
            </p:contentPart>
          </mc:Choice>
          <mc:Fallback>
            <p:pic>
              <p:nvPicPr>
                <p:cNvPr id="88" name="Ink 87">
                  <a:extLst>
                    <a:ext uri="{FF2B5EF4-FFF2-40B4-BE49-F238E27FC236}">
                      <a16:creationId xmlns:a16="http://schemas.microsoft.com/office/drawing/2014/main" id="{122F06AC-4ECE-5148-41CE-E077F1B19722}"/>
                    </a:ext>
                  </a:extLst>
                </p:cNvPr>
                <p:cNvPicPr/>
                <p:nvPr/>
              </p:nvPicPr>
              <p:blipFill>
                <a:blip r:embed="rId148"/>
                <a:stretch>
                  <a:fillRect/>
                </a:stretch>
              </p:blipFill>
              <p:spPr>
                <a:xfrm>
                  <a:off x="7105325" y="3185369"/>
                  <a:ext cx="33480" cy="167400"/>
                </a:xfrm>
                <a:prstGeom prst="rect">
                  <a:avLst/>
                </a:prstGeom>
              </p:spPr>
            </p:pic>
          </mc:Fallback>
        </mc:AlternateContent>
        <mc:AlternateContent xmlns:mc="http://schemas.openxmlformats.org/markup-compatibility/2006">
          <mc:Choice xmlns:p14="http://schemas.microsoft.com/office/powerpoint/2010/main" Requires="p14">
            <p:contentPart p14:bwMode="auto" r:id="rId149">
              <p14:nvContentPartPr>
                <p14:cNvPr id="89" name="Ink 88">
                  <a:extLst>
                    <a:ext uri="{FF2B5EF4-FFF2-40B4-BE49-F238E27FC236}">
                      <a16:creationId xmlns:a16="http://schemas.microsoft.com/office/drawing/2014/main" id="{24AC035E-F462-6424-19F4-59C8DCEF22F1}"/>
                    </a:ext>
                  </a:extLst>
                </p14:cNvPr>
                <p14:cNvContentPartPr/>
                <p14:nvPr/>
              </p14:nvContentPartPr>
              <p14:xfrm>
                <a:off x="7117205" y="3087449"/>
                <a:ext cx="10080" cy="19800"/>
              </p14:xfrm>
            </p:contentPart>
          </mc:Choice>
          <mc:Fallback>
            <p:pic>
              <p:nvPicPr>
                <p:cNvPr id="89" name="Ink 88">
                  <a:extLst>
                    <a:ext uri="{FF2B5EF4-FFF2-40B4-BE49-F238E27FC236}">
                      <a16:creationId xmlns:a16="http://schemas.microsoft.com/office/drawing/2014/main" id="{24AC035E-F462-6424-19F4-59C8DCEF22F1}"/>
                    </a:ext>
                  </a:extLst>
                </p:cNvPr>
                <p:cNvPicPr/>
                <p:nvPr/>
              </p:nvPicPr>
              <p:blipFill>
                <a:blip r:embed="rId150"/>
                <a:stretch>
                  <a:fillRect/>
                </a:stretch>
              </p:blipFill>
              <p:spPr>
                <a:xfrm>
                  <a:off x="7108205" y="3078809"/>
                  <a:ext cx="27720" cy="37440"/>
                </a:xfrm>
                <a:prstGeom prst="rect">
                  <a:avLst/>
                </a:prstGeom>
              </p:spPr>
            </p:pic>
          </mc:Fallback>
        </mc:AlternateContent>
        <mc:AlternateContent xmlns:mc="http://schemas.openxmlformats.org/markup-compatibility/2006">
          <mc:Choice xmlns:p14="http://schemas.microsoft.com/office/powerpoint/2010/main" Requires="p14">
            <p:contentPart p14:bwMode="auto" r:id="rId151">
              <p14:nvContentPartPr>
                <p14:cNvPr id="90" name="Ink 89">
                  <a:extLst>
                    <a:ext uri="{FF2B5EF4-FFF2-40B4-BE49-F238E27FC236}">
                      <a16:creationId xmlns:a16="http://schemas.microsoft.com/office/drawing/2014/main" id="{878C2ACB-A92B-C8D4-0FCE-6576004AA11B}"/>
                    </a:ext>
                  </a:extLst>
                </p14:cNvPr>
                <p14:cNvContentPartPr/>
                <p14:nvPr/>
              </p14:nvContentPartPr>
              <p14:xfrm>
                <a:off x="7205045" y="3183209"/>
                <a:ext cx="83520" cy="167400"/>
              </p14:xfrm>
            </p:contentPart>
          </mc:Choice>
          <mc:Fallback>
            <p:pic>
              <p:nvPicPr>
                <p:cNvPr id="90" name="Ink 89">
                  <a:extLst>
                    <a:ext uri="{FF2B5EF4-FFF2-40B4-BE49-F238E27FC236}">
                      <a16:creationId xmlns:a16="http://schemas.microsoft.com/office/drawing/2014/main" id="{878C2ACB-A92B-C8D4-0FCE-6576004AA11B}"/>
                    </a:ext>
                  </a:extLst>
                </p:cNvPr>
                <p:cNvPicPr/>
                <p:nvPr/>
              </p:nvPicPr>
              <p:blipFill>
                <a:blip r:embed="rId152"/>
                <a:stretch>
                  <a:fillRect/>
                </a:stretch>
              </p:blipFill>
              <p:spPr>
                <a:xfrm>
                  <a:off x="7196405" y="3174569"/>
                  <a:ext cx="101160" cy="185040"/>
                </a:xfrm>
                <a:prstGeom prst="rect">
                  <a:avLst/>
                </a:prstGeom>
              </p:spPr>
            </p:pic>
          </mc:Fallback>
        </mc:AlternateContent>
        <mc:AlternateContent xmlns:mc="http://schemas.openxmlformats.org/markup-compatibility/2006">
          <mc:Choice xmlns:p14="http://schemas.microsoft.com/office/powerpoint/2010/main" Requires="p14">
            <p:contentPart p14:bwMode="auto" r:id="rId153">
              <p14:nvContentPartPr>
                <p14:cNvPr id="91" name="Ink 90">
                  <a:extLst>
                    <a:ext uri="{FF2B5EF4-FFF2-40B4-BE49-F238E27FC236}">
                      <a16:creationId xmlns:a16="http://schemas.microsoft.com/office/drawing/2014/main" id="{A02360A5-DBBE-B883-7419-8D5012BFA1ED}"/>
                    </a:ext>
                  </a:extLst>
                </p14:cNvPr>
                <p14:cNvContentPartPr/>
                <p14:nvPr/>
              </p14:nvContentPartPr>
              <p14:xfrm>
                <a:off x="7367405" y="3062969"/>
                <a:ext cx="174600" cy="201600"/>
              </p14:xfrm>
            </p:contentPart>
          </mc:Choice>
          <mc:Fallback>
            <p:pic>
              <p:nvPicPr>
                <p:cNvPr id="91" name="Ink 90">
                  <a:extLst>
                    <a:ext uri="{FF2B5EF4-FFF2-40B4-BE49-F238E27FC236}">
                      <a16:creationId xmlns:a16="http://schemas.microsoft.com/office/drawing/2014/main" id="{A02360A5-DBBE-B883-7419-8D5012BFA1ED}"/>
                    </a:ext>
                  </a:extLst>
                </p:cNvPr>
                <p:cNvPicPr/>
                <p:nvPr/>
              </p:nvPicPr>
              <p:blipFill>
                <a:blip r:embed="rId154"/>
                <a:stretch>
                  <a:fillRect/>
                </a:stretch>
              </p:blipFill>
              <p:spPr>
                <a:xfrm>
                  <a:off x="7358765" y="3054329"/>
                  <a:ext cx="192240" cy="219240"/>
                </a:xfrm>
                <a:prstGeom prst="rect">
                  <a:avLst/>
                </a:prstGeom>
              </p:spPr>
            </p:pic>
          </mc:Fallback>
        </mc:AlternateContent>
      </p:grpSp>
      <p:grpSp>
        <p:nvGrpSpPr>
          <p:cNvPr id="105" name="Group 104">
            <a:extLst>
              <a:ext uri="{FF2B5EF4-FFF2-40B4-BE49-F238E27FC236}">
                <a16:creationId xmlns:a16="http://schemas.microsoft.com/office/drawing/2014/main" id="{32D91B81-6494-AF6E-66AB-F587E720449C}"/>
              </a:ext>
            </a:extLst>
          </p:cNvPr>
          <p:cNvGrpSpPr/>
          <p:nvPr/>
        </p:nvGrpSpPr>
        <p:grpSpPr>
          <a:xfrm>
            <a:off x="3847325" y="1381049"/>
            <a:ext cx="5465520" cy="1329480"/>
            <a:chOff x="3847325" y="1381049"/>
            <a:chExt cx="5465520" cy="1329480"/>
          </a:xfrm>
        </p:grpSpPr>
        <mc:AlternateContent xmlns:mc="http://schemas.openxmlformats.org/markup-compatibility/2006">
          <mc:Choice xmlns:p14="http://schemas.microsoft.com/office/powerpoint/2010/main" Requires="p14">
            <p:contentPart p14:bwMode="auto" r:id="rId155">
              <p14:nvContentPartPr>
                <p14:cNvPr id="93" name="Ink 92">
                  <a:extLst>
                    <a:ext uri="{FF2B5EF4-FFF2-40B4-BE49-F238E27FC236}">
                      <a16:creationId xmlns:a16="http://schemas.microsoft.com/office/drawing/2014/main" id="{473722A1-B050-A681-0B7F-D98E998D648E}"/>
                    </a:ext>
                  </a:extLst>
                </p14:cNvPr>
                <p14:cNvContentPartPr/>
                <p14:nvPr/>
              </p14:nvContentPartPr>
              <p14:xfrm>
                <a:off x="3889805" y="2014649"/>
                <a:ext cx="1934640" cy="641160"/>
              </p14:xfrm>
            </p:contentPart>
          </mc:Choice>
          <mc:Fallback>
            <p:pic>
              <p:nvPicPr>
                <p:cNvPr id="93" name="Ink 92">
                  <a:extLst>
                    <a:ext uri="{FF2B5EF4-FFF2-40B4-BE49-F238E27FC236}">
                      <a16:creationId xmlns:a16="http://schemas.microsoft.com/office/drawing/2014/main" id="{473722A1-B050-A681-0B7F-D98E998D648E}"/>
                    </a:ext>
                  </a:extLst>
                </p:cNvPr>
                <p:cNvPicPr/>
                <p:nvPr/>
              </p:nvPicPr>
              <p:blipFill>
                <a:blip r:embed="rId156"/>
                <a:stretch>
                  <a:fillRect/>
                </a:stretch>
              </p:blipFill>
              <p:spPr>
                <a:xfrm>
                  <a:off x="3881165" y="2006009"/>
                  <a:ext cx="1952280" cy="658800"/>
                </a:xfrm>
                <a:prstGeom prst="rect">
                  <a:avLst/>
                </a:prstGeom>
              </p:spPr>
            </p:pic>
          </mc:Fallback>
        </mc:AlternateContent>
        <mc:AlternateContent xmlns:mc="http://schemas.openxmlformats.org/markup-compatibility/2006">
          <mc:Choice xmlns:p14="http://schemas.microsoft.com/office/powerpoint/2010/main" Requires="p14">
            <p:contentPart p14:bwMode="auto" r:id="rId157">
              <p14:nvContentPartPr>
                <p14:cNvPr id="94" name="Ink 93">
                  <a:extLst>
                    <a:ext uri="{FF2B5EF4-FFF2-40B4-BE49-F238E27FC236}">
                      <a16:creationId xmlns:a16="http://schemas.microsoft.com/office/drawing/2014/main" id="{2B7B5544-D96F-E379-7B06-0DD2E5E43FF1}"/>
                    </a:ext>
                  </a:extLst>
                </p14:cNvPr>
                <p14:cNvContentPartPr/>
                <p14:nvPr/>
              </p14:nvContentPartPr>
              <p14:xfrm>
                <a:off x="3847325" y="1912769"/>
                <a:ext cx="381240" cy="336960"/>
              </p14:xfrm>
            </p:contentPart>
          </mc:Choice>
          <mc:Fallback>
            <p:pic>
              <p:nvPicPr>
                <p:cNvPr id="94" name="Ink 93">
                  <a:extLst>
                    <a:ext uri="{FF2B5EF4-FFF2-40B4-BE49-F238E27FC236}">
                      <a16:creationId xmlns:a16="http://schemas.microsoft.com/office/drawing/2014/main" id="{2B7B5544-D96F-E379-7B06-0DD2E5E43FF1}"/>
                    </a:ext>
                  </a:extLst>
                </p:cNvPr>
                <p:cNvPicPr/>
                <p:nvPr/>
              </p:nvPicPr>
              <p:blipFill>
                <a:blip r:embed="rId158"/>
                <a:stretch>
                  <a:fillRect/>
                </a:stretch>
              </p:blipFill>
              <p:spPr>
                <a:xfrm>
                  <a:off x="3838325" y="1904129"/>
                  <a:ext cx="398880" cy="354600"/>
                </a:xfrm>
                <a:prstGeom prst="rect">
                  <a:avLst/>
                </a:prstGeom>
              </p:spPr>
            </p:pic>
          </mc:Fallback>
        </mc:AlternateContent>
        <mc:AlternateContent xmlns:mc="http://schemas.openxmlformats.org/markup-compatibility/2006">
          <mc:Choice xmlns:p14="http://schemas.microsoft.com/office/powerpoint/2010/main" Requires="p14">
            <p:contentPart p14:bwMode="auto" r:id="rId159">
              <p14:nvContentPartPr>
                <p14:cNvPr id="95" name="Ink 94">
                  <a:extLst>
                    <a:ext uri="{FF2B5EF4-FFF2-40B4-BE49-F238E27FC236}">
                      <a16:creationId xmlns:a16="http://schemas.microsoft.com/office/drawing/2014/main" id="{9441FE10-1B21-FA87-3480-61AACD2A60FE}"/>
                    </a:ext>
                  </a:extLst>
                </p14:cNvPr>
                <p14:cNvContentPartPr/>
                <p14:nvPr/>
              </p14:nvContentPartPr>
              <p14:xfrm>
                <a:off x="5240525" y="1692089"/>
                <a:ext cx="728280" cy="838440"/>
              </p14:xfrm>
            </p:contentPart>
          </mc:Choice>
          <mc:Fallback>
            <p:pic>
              <p:nvPicPr>
                <p:cNvPr id="95" name="Ink 94">
                  <a:extLst>
                    <a:ext uri="{FF2B5EF4-FFF2-40B4-BE49-F238E27FC236}">
                      <a16:creationId xmlns:a16="http://schemas.microsoft.com/office/drawing/2014/main" id="{9441FE10-1B21-FA87-3480-61AACD2A60FE}"/>
                    </a:ext>
                  </a:extLst>
                </p:cNvPr>
                <p:cNvPicPr/>
                <p:nvPr/>
              </p:nvPicPr>
              <p:blipFill>
                <a:blip r:embed="rId160"/>
                <a:stretch>
                  <a:fillRect/>
                </a:stretch>
              </p:blipFill>
              <p:spPr>
                <a:xfrm>
                  <a:off x="5231525" y="1683449"/>
                  <a:ext cx="745920" cy="856080"/>
                </a:xfrm>
                <a:prstGeom prst="rect">
                  <a:avLst/>
                </a:prstGeom>
              </p:spPr>
            </p:pic>
          </mc:Fallback>
        </mc:AlternateContent>
        <mc:AlternateContent xmlns:mc="http://schemas.openxmlformats.org/markup-compatibility/2006">
          <mc:Choice xmlns:p14="http://schemas.microsoft.com/office/powerpoint/2010/main" Requires="p14">
            <p:contentPart p14:bwMode="auto" r:id="rId161">
              <p14:nvContentPartPr>
                <p14:cNvPr id="96" name="Ink 95">
                  <a:extLst>
                    <a:ext uri="{FF2B5EF4-FFF2-40B4-BE49-F238E27FC236}">
                      <a16:creationId xmlns:a16="http://schemas.microsoft.com/office/drawing/2014/main" id="{8149BC49-F3D3-F73B-62A6-678D0506E23B}"/>
                    </a:ext>
                  </a:extLst>
                </p14:cNvPr>
                <p14:cNvContentPartPr/>
                <p14:nvPr/>
              </p14:nvContentPartPr>
              <p14:xfrm>
                <a:off x="5222165" y="1551689"/>
                <a:ext cx="349560" cy="371160"/>
              </p14:xfrm>
            </p:contentPart>
          </mc:Choice>
          <mc:Fallback>
            <p:pic>
              <p:nvPicPr>
                <p:cNvPr id="96" name="Ink 95">
                  <a:extLst>
                    <a:ext uri="{FF2B5EF4-FFF2-40B4-BE49-F238E27FC236}">
                      <a16:creationId xmlns:a16="http://schemas.microsoft.com/office/drawing/2014/main" id="{8149BC49-F3D3-F73B-62A6-678D0506E23B}"/>
                    </a:ext>
                  </a:extLst>
                </p:cNvPr>
                <p:cNvPicPr/>
                <p:nvPr/>
              </p:nvPicPr>
              <p:blipFill>
                <a:blip r:embed="rId162"/>
                <a:stretch>
                  <a:fillRect/>
                </a:stretch>
              </p:blipFill>
              <p:spPr>
                <a:xfrm>
                  <a:off x="5213525" y="1542689"/>
                  <a:ext cx="367200" cy="388800"/>
                </a:xfrm>
                <a:prstGeom prst="rect">
                  <a:avLst/>
                </a:prstGeom>
              </p:spPr>
            </p:pic>
          </mc:Fallback>
        </mc:AlternateContent>
        <mc:AlternateContent xmlns:mc="http://schemas.openxmlformats.org/markup-compatibility/2006">
          <mc:Choice xmlns:p14="http://schemas.microsoft.com/office/powerpoint/2010/main" Requires="p14">
            <p:contentPart p14:bwMode="auto" r:id="rId163">
              <p14:nvContentPartPr>
                <p14:cNvPr id="97" name="Ink 96">
                  <a:extLst>
                    <a:ext uri="{FF2B5EF4-FFF2-40B4-BE49-F238E27FC236}">
                      <a16:creationId xmlns:a16="http://schemas.microsoft.com/office/drawing/2014/main" id="{B7E79DFB-BDC0-C2FB-48EF-CE52777E26CC}"/>
                    </a:ext>
                  </a:extLst>
                </p14:cNvPr>
                <p14:cNvContentPartPr/>
                <p14:nvPr/>
              </p14:nvContentPartPr>
              <p14:xfrm>
                <a:off x="6377765" y="1618289"/>
                <a:ext cx="23760" cy="1000080"/>
              </p14:xfrm>
            </p:contentPart>
          </mc:Choice>
          <mc:Fallback>
            <p:pic>
              <p:nvPicPr>
                <p:cNvPr id="97" name="Ink 96">
                  <a:extLst>
                    <a:ext uri="{FF2B5EF4-FFF2-40B4-BE49-F238E27FC236}">
                      <a16:creationId xmlns:a16="http://schemas.microsoft.com/office/drawing/2014/main" id="{B7E79DFB-BDC0-C2FB-48EF-CE52777E26CC}"/>
                    </a:ext>
                  </a:extLst>
                </p:cNvPr>
                <p:cNvPicPr/>
                <p:nvPr/>
              </p:nvPicPr>
              <p:blipFill>
                <a:blip r:embed="rId164"/>
                <a:stretch>
                  <a:fillRect/>
                </a:stretch>
              </p:blipFill>
              <p:spPr>
                <a:xfrm>
                  <a:off x="6369125" y="1609289"/>
                  <a:ext cx="41400" cy="1017720"/>
                </a:xfrm>
                <a:prstGeom prst="rect">
                  <a:avLst/>
                </a:prstGeom>
              </p:spPr>
            </p:pic>
          </mc:Fallback>
        </mc:AlternateContent>
        <mc:AlternateContent xmlns:mc="http://schemas.openxmlformats.org/markup-compatibility/2006">
          <mc:Choice xmlns:p14="http://schemas.microsoft.com/office/powerpoint/2010/main" Requires="p14">
            <p:contentPart p14:bwMode="auto" r:id="rId165">
              <p14:nvContentPartPr>
                <p14:cNvPr id="98" name="Ink 97">
                  <a:extLst>
                    <a:ext uri="{FF2B5EF4-FFF2-40B4-BE49-F238E27FC236}">
                      <a16:creationId xmlns:a16="http://schemas.microsoft.com/office/drawing/2014/main" id="{EFEBE8A1-5939-BF02-8876-363317EDFF11}"/>
                    </a:ext>
                  </a:extLst>
                </p14:cNvPr>
                <p14:cNvContentPartPr/>
                <p14:nvPr/>
              </p14:nvContentPartPr>
              <p14:xfrm>
                <a:off x="6246365" y="1552049"/>
                <a:ext cx="333720" cy="477360"/>
              </p14:xfrm>
            </p:contentPart>
          </mc:Choice>
          <mc:Fallback>
            <p:pic>
              <p:nvPicPr>
                <p:cNvPr id="98" name="Ink 97">
                  <a:extLst>
                    <a:ext uri="{FF2B5EF4-FFF2-40B4-BE49-F238E27FC236}">
                      <a16:creationId xmlns:a16="http://schemas.microsoft.com/office/drawing/2014/main" id="{EFEBE8A1-5939-BF02-8876-363317EDFF11}"/>
                    </a:ext>
                  </a:extLst>
                </p:cNvPr>
                <p:cNvPicPr/>
                <p:nvPr/>
              </p:nvPicPr>
              <p:blipFill>
                <a:blip r:embed="rId166"/>
                <a:stretch>
                  <a:fillRect/>
                </a:stretch>
              </p:blipFill>
              <p:spPr>
                <a:xfrm>
                  <a:off x="6237365" y="1543409"/>
                  <a:ext cx="351360" cy="495000"/>
                </a:xfrm>
                <a:prstGeom prst="rect">
                  <a:avLst/>
                </a:prstGeom>
              </p:spPr>
            </p:pic>
          </mc:Fallback>
        </mc:AlternateContent>
        <mc:AlternateContent xmlns:mc="http://schemas.openxmlformats.org/markup-compatibility/2006">
          <mc:Choice xmlns:p14="http://schemas.microsoft.com/office/powerpoint/2010/main" Requires="p14">
            <p:contentPart p14:bwMode="auto" r:id="rId167">
              <p14:nvContentPartPr>
                <p14:cNvPr id="99" name="Ink 98">
                  <a:extLst>
                    <a:ext uri="{FF2B5EF4-FFF2-40B4-BE49-F238E27FC236}">
                      <a16:creationId xmlns:a16="http://schemas.microsoft.com/office/drawing/2014/main" id="{79F656FB-7F12-DB4D-FBA1-87D3AB4C24B3}"/>
                    </a:ext>
                  </a:extLst>
                </p14:cNvPr>
                <p14:cNvContentPartPr/>
                <p14:nvPr/>
              </p14:nvContentPartPr>
              <p14:xfrm>
                <a:off x="6882845" y="1381049"/>
                <a:ext cx="401760" cy="1224360"/>
              </p14:xfrm>
            </p:contentPart>
          </mc:Choice>
          <mc:Fallback>
            <p:pic>
              <p:nvPicPr>
                <p:cNvPr id="99" name="Ink 98">
                  <a:extLst>
                    <a:ext uri="{FF2B5EF4-FFF2-40B4-BE49-F238E27FC236}">
                      <a16:creationId xmlns:a16="http://schemas.microsoft.com/office/drawing/2014/main" id="{79F656FB-7F12-DB4D-FBA1-87D3AB4C24B3}"/>
                    </a:ext>
                  </a:extLst>
                </p:cNvPr>
                <p:cNvPicPr/>
                <p:nvPr/>
              </p:nvPicPr>
              <p:blipFill>
                <a:blip r:embed="rId168"/>
                <a:stretch>
                  <a:fillRect/>
                </a:stretch>
              </p:blipFill>
              <p:spPr>
                <a:xfrm>
                  <a:off x="6873845" y="1372049"/>
                  <a:ext cx="419400" cy="1242000"/>
                </a:xfrm>
                <a:prstGeom prst="rect">
                  <a:avLst/>
                </a:prstGeom>
              </p:spPr>
            </p:pic>
          </mc:Fallback>
        </mc:AlternateContent>
        <mc:AlternateContent xmlns:mc="http://schemas.openxmlformats.org/markup-compatibility/2006">
          <mc:Choice xmlns:p14="http://schemas.microsoft.com/office/powerpoint/2010/main" Requires="p14">
            <p:contentPart p14:bwMode="auto" r:id="rId169">
              <p14:nvContentPartPr>
                <p14:cNvPr id="100" name="Ink 99">
                  <a:extLst>
                    <a:ext uri="{FF2B5EF4-FFF2-40B4-BE49-F238E27FC236}">
                      <a16:creationId xmlns:a16="http://schemas.microsoft.com/office/drawing/2014/main" id="{2DFCDD71-8F6A-C264-2D55-640BAEF051F4}"/>
                    </a:ext>
                  </a:extLst>
                </p14:cNvPr>
                <p14:cNvContentPartPr/>
                <p14:nvPr/>
              </p14:nvContentPartPr>
              <p14:xfrm>
                <a:off x="6965285" y="1472129"/>
                <a:ext cx="331200" cy="388080"/>
              </p14:xfrm>
            </p:contentPart>
          </mc:Choice>
          <mc:Fallback>
            <p:pic>
              <p:nvPicPr>
                <p:cNvPr id="100" name="Ink 99">
                  <a:extLst>
                    <a:ext uri="{FF2B5EF4-FFF2-40B4-BE49-F238E27FC236}">
                      <a16:creationId xmlns:a16="http://schemas.microsoft.com/office/drawing/2014/main" id="{2DFCDD71-8F6A-C264-2D55-640BAEF051F4}"/>
                    </a:ext>
                  </a:extLst>
                </p:cNvPr>
                <p:cNvPicPr/>
                <p:nvPr/>
              </p:nvPicPr>
              <p:blipFill>
                <a:blip r:embed="rId170"/>
                <a:stretch>
                  <a:fillRect/>
                </a:stretch>
              </p:blipFill>
              <p:spPr>
                <a:xfrm>
                  <a:off x="6956285" y="1463129"/>
                  <a:ext cx="348840" cy="405720"/>
                </a:xfrm>
                <a:prstGeom prst="rect">
                  <a:avLst/>
                </a:prstGeom>
              </p:spPr>
            </p:pic>
          </mc:Fallback>
        </mc:AlternateContent>
        <mc:AlternateContent xmlns:mc="http://schemas.openxmlformats.org/markup-compatibility/2006">
          <mc:Choice xmlns:p14="http://schemas.microsoft.com/office/powerpoint/2010/main" Requires="p14">
            <p:contentPart p14:bwMode="auto" r:id="rId171">
              <p14:nvContentPartPr>
                <p14:cNvPr id="101" name="Ink 100">
                  <a:extLst>
                    <a:ext uri="{FF2B5EF4-FFF2-40B4-BE49-F238E27FC236}">
                      <a16:creationId xmlns:a16="http://schemas.microsoft.com/office/drawing/2014/main" id="{C7072AA1-95C0-6578-B105-F0AAE220F04C}"/>
                    </a:ext>
                  </a:extLst>
                </p14:cNvPr>
                <p14:cNvContentPartPr/>
                <p14:nvPr/>
              </p14:nvContentPartPr>
              <p14:xfrm>
                <a:off x="7292525" y="1631969"/>
                <a:ext cx="914760" cy="915840"/>
              </p14:xfrm>
            </p:contentPart>
          </mc:Choice>
          <mc:Fallback>
            <p:pic>
              <p:nvPicPr>
                <p:cNvPr id="101" name="Ink 100">
                  <a:extLst>
                    <a:ext uri="{FF2B5EF4-FFF2-40B4-BE49-F238E27FC236}">
                      <a16:creationId xmlns:a16="http://schemas.microsoft.com/office/drawing/2014/main" id="{C7072AA1-95C0-6578-B105-F0AAE220F04C}"/>
                    </a:ext>
                  </a:extLst>
                </p:cNvPr>
                <p:cNvPicPr/>
                <p:nvPr/>
              </p:nvPicPr>
              <p:blipFill>
                <a:blip r:embed="rId172"/>
                <a:stretch>
                  <a:fillRect/>
                </a:stretch>
              </p:blipFill>
              <p:spPr>
                <a:xfrm>
                  <a:off x="7283885" y="1622969"/>
                  <a:ext cx="932400" cy="933480"/>
                </a:xfrm>
                <a:prstGeom prst="rect">
                  <a:avLst/>
                </a:prstGeom>
              </p:spPr>
            </p:pic>
          </mc:Fallback>
        </mc:AlternateContent>
        <mc:AlternateContent xmlns:mc="http://schemas.openxmlformats.org/markup-compatibility/2006">
          <mc:Choice xmlns:p14="http://schemas.microsoft.com/office/powerpoint/2010/main" Requires="p14">
            <p:contentPart p14:bwMode="auto" r:id="rId173">
              <p14:nvContentPartPr>
                <p14:cNvPr id="102" name="Ink 101">
                  <a:extLst>
                    <a:ext uri="{FF2B5EF4-FFF2-40B4-BE49-F238E27FC236}">
                      <a16:creationId xmlns:a16="http://schemas.microsoft.com/office/drawing/2014/main" id="{FB247879-55E3-73E4-417C-2A1799A6BB1C}"/>
                    </a:ext>
                  </a:extLst>
                </p14:cNvPr>
                <p14:cNvContentPartPr/>
                <p14:nvPr/>
              </p14:nvContentPartPr>
              <p14:xfrm>
                <a:off x="7889405" y="1690289"/>
                <a:ext cx="354960" cy="169920"/>
              </p14:xfrm>
            </p:contentPart>
          </mc:Choice>
          <mc:Fallback>
            <p:pic>
              <p:nvPicPr>
                <p:cNvPr id="102" name="Ink 101">
                  <a:extLst>
                    <a:ext uri="{FF2B5EF4-FFF2-40B4-BE49-F238E27FC236}">
                      <a16:creationId xmlns:a16="http://schemas.microsoft.com/office/drawing/2014/main" id="{FB247879-55E3-73E4-417C-2A1799A6BB1C}"/>
                    </a:ext>
                  </a:extLst>
                </p:cNvPr>
                <p:cNvPicPr/>
                <p:nvPr/>
              </p:nvPicPr>
              <p:blipFill>
                <a:blip r:embed="rId174"/>
                <a:stretch>
                  <a:fillRect/>
                </a:stretch>
              </p:blipFill>
              <p:spPr>
                <a:xfrm>
                  <a:off x="7880405" y="1681289"/>
                  <a:ext cx="372600" cy="187560"/>
                </a:xfrm>
                <a:prstGeom prst="rect">
                  <a:avLst/>
                </a:prstGeom>
              </p:spPr>
            </p:pic>
          </mc:Fallback>
        </mc:AlternateContent>
        <mc:AlternateContent xmlns:mc="http://schemas.openxmlformats.org/markup-compatibility/2006">
          <mc:Choice xmlns:p14="http://schemas.microsoft.com/office/powerpoint/2010/main" Requires="p14">
            <p:contentPart p14:bwMode="auto" r:id="rId175">
              <p14:nvContentPartPr>
                <p14:cNvPr id="103" name="Ink 102">
                  <a:extLst>
                    <a:ext uri="{FF2B5EF4-FFF2-40B4-BE49-F238E27FC236}">
                      <a16:creationId xmlns:a16="http://schemas.microsoft.com/office/drawing/2014/main" id="{77ABCF21-71E8-3C3E-C088-07892D22B0FB}"/>
                    </a:ext>
                  </a:extLst>
                </p14:cNvPr>
                <p14:cNvContentPartPr/>
                <p14:nvPr/>
              </p14:nvContentPartPr>
              <p14:xfrm>
                <a:off x="7680605" y="2263409"/>
                <a:ext cx="1632240" cy="447120"/>
              </p14:xfrm>
            </p:contentPart>
          </mc:Choice>
          <mc:Fallback>
            <p:pic>
              <p:nvPicPr>
                <p:cNvPr id="103" name="Ink 102">
                  <a:extLst>
                    <a:ext uri="{FF2B5EF4-FFF2-40B4-BE49-F238E27FC236}">
                      <a16:creationId xmlns:a16="http://schemas.microsoft.com/office/drawing/2014/main" id="{77ABCF21-71E8-3C3E-C088-07892D22B0FB}"/>
                    </a:ext>
                  </a:extLst>
                </p:cNvPr>
                <p:cNvPicPr/>
                <p:nvPr/>
              </p:nvPicPr>
              <p:blipFill>
                <a:blip r:embed="rId176"/>
                <a:stretch>
                  <a:fillRect/>
                </a:stretch>
              </p:blipFill>
              <p:spPr>
                <a:xfrm>
                  <a:off x="7671605" y="2254409"/>
                  <a:ext cx="1649880" cy="464760"/>
                </a:xfrm>
                <a:prstGeom prst="rect">
                  <a:avLst/>
                </a:prstGeom>
              </p:spPr>
            </p:pic>
          </mc:Fallback>
        </mc:AlternateContent>
        <mc:AlternateContent xmlns:mc="http://schemas.openxmlformats.org/markup-compatibility/2006">
          <mc:Choice xmlns:p14="http://schemas.microsoft.com/office/powerpoint/2010/main" Requires="p14">
            <p:contentPart p14:bwMode="auto" r:id="rId177">
              <p14:nvContentPartPr>
                <p14:cNvPr id="104" name="Ink 103">
                  <a:extLst>
                    <a:ext uri="{FF2B5EF4-FFF2-40B4-BE49-F238E27FC236}">
                      <a16:creationId xmlns:a16="http://schemas.microsoft.com/office/drawing/2014/main" id="{DC8123A2-04E9-BA8C-3693-0DEE31838A39}"/>
                    </a:ext>
                  </a:extLst>
                </p14:cNvPr>
                <p14:cNvContentPartPr/>
                <p14:nvPr/>
              </p14:nvContentPartPr>
              <p14:xfrm>
                <a:off x="9123485" y="2156489"/>
                <a:ext cx="111240" cy="300240"/>
              </p14:xfrm>
            </p:contentPart>
          </mc:Choice>
          <mc:Fallback>
            <p:pic>
              <p:nvPicPr>
                <p:cNvPr id="104" name="Ink 103">
                  <a:extLst>
                    <a:ext uri="{FF2B5EF4-FFF2-40B4-BE49-F238E27FC236}">
                      <a16:creationId xmlns:a16="http://schemas.microsoft.com/office/drawing/2014/main" id="{DC8123A2-04E9-BA8C-3693-0DEE31838A39}"/>
                    </a:ext>
                  </a:extLst>
                </p:cNvPr>
                <p:cNvPicPr/>
                <p:nvPr/>
              </p:nvPicPr>
              <p:blipFill>
                <a:blip r:embed="rId178"/>
                <a:stretch>
                  <a:fillRect/>
                </a:stretch>
              </p:blipFill>
              <p:spPr>
                <a:xfrm>
                  <a:off x="9114485" y="2147849"/>
                  <a:ext cx="128880" cy="317880"/>
                </a:xfrm>
                <a:prstGeom prst="rect">
                  <a:avLst/>
                </a:prstGeom>
              </p:spPr>
            </p:pic>
          </mc:Fallback>
        </mc:AlternateContent>
      </p:grpSp>
      <p:grpSp>
        <p:nvGrpSpPr>
          <p:cNvPr id="108" name="Group 107">
            <a:extLst>
              <a:ext uri="{FF2B5EF4-FFF2-40B4-BE49-F238E27FC236}">
                <a16:creationId xmlns:a16="http://schemas.microsoft.com/office/drawing/2014/main" id="{793E0CD3-7EB1-F5C8-225A-54F7DBB3CD32}"/>
              </a:ext>
            </a:extLst>
          </p:cNvPr>
          <p:cNvGrpSpPr/>
          <p:nvPr/>
        </p:nvGrpSpPr>
        <p:grpSpPr>
          <a:xfrm>
            <a:off x="4447445" y="3314609"/>
            <a:ext cx="459720" cy="197640"/>
            <a:chOff x="4447445" y="3314609"/>
            <a:chExt cx="459720" cy="197640"/>
          </a:xfrm>
        </p:grpSpPr>
        <mc:AlternateContent xmlns:mc="http://schemas.openxmlformats.org/markup-compatibility/2006">
          <mc:Choice xmlns:p14="http://schemas.microsoft.com/office/powerpoint/2010/main" Requires="p14">
            <p:contentPart p14:bwMode="auto" r:id="rId179">
              <p14:nvContentPartPr>
                <p14:cNvPr id="106" name="Ink 105">
                  <a:extLst>
                    <a:ext uri="{FF2B5EF4-FFF2-40B4-BE49-F238E27FC236}">
                      <a16:creationId xmlns:a16="http://schemas.microsoft.com/office/drawing/2014/main" id="{00690983-F904-BFA0-4402-D1A3CADBFC80}"/>
                    </a:ext>
                  </a:extLst>
                </p14:cNvPr>
                <p14:cNvContentPartPr/>
                <p14:nvPr/>
              </p14:nvContentPartPr>
              <p14:xfrm>
                <a:off x="4447445" y="3426929"/>
                <a:ext cx="398880" cy="85320"/>
              </p14:xfrm>
            </p:contentPart>
          </mc:Choice>
          <mc:Fallback>
            <p:pic>
              <p:nvPicPr>
                <p:cNvPr id="106" name="Ink 105">
                  <a:extLst>
                    <a:ext uri="{FF2B5EF4-FFF2-40B4-BE49-F238E27FC236}">
                      <a16:creationId xmlns:a16="http://schemas.microsoft.com/office/drawing/2014/main" id="{00690983-F904-BFA0-4402-D1A3CADBFC80}"/>
                    </a:ext>
                  </a:extLst>
                </p:cNvPr>
                <p:cNvPicPr/>
                <p:nvPr/>
              </p:nvPicPr>
              <p:blipFill>
                <a:blip r:embed="rId180"/>
                <a:stretch>
                  <a:fillRect/>
                </a:stretch>
              </p:blipFill>
              <p:spPr>
                <a:xfrm>
                  <a:off x="4438805" y="3417929"/>
                  <a:ext cx="416520" cy="102960"/>
                </a:xfrm>
                <a:prstGeom prst="rect">
                  <a:avLst/>
                </a:prstGeom>
              </p:spPr>
            </p:pic>
          </mc:Fallback>
        </mc:AlternateContent>
        <mc:AlternateContent xmlns:mc="http://schemas.openxmlformats.org/markup-compatibility/2006">
          <mc:Choice xmlns:p14="http://schemas.microsoft.com/office/powerpoint/2010/main" Requires="p14">
            <p:contentPart p14:bwMode="auto" r:id="rId181">
              <p14:nvContentPartPr>
                <p14:cNvPr id="107" name="Ink 106">
                  <a:extLst>
                    <a:ext uri="{FF2B5EF4-FFF2-40B4-BE49-F238E27FC236}">
                      <a16:creationId xmlns:a16="http://schemas.microsoft.com/office/drawing/2014/main" id="{B3B9443F-5983-95F3-3350-7B888E27209D}"/>
                    </a:ext>
                  </a:extLst>
                </p14:cNvPr>
                <p14:cNvContentPartPr/>
                <p14:nvPr/>
              </p14:nvContentPartPr>
              <p14:xfrm>
                <a:off x="4787645" y="3314609"/>
                <a:ext cx="119520" cy="179280"/>
              </p14:xfrm>
            </p:contentPart>
          </mc:Choice>
          <mc:Fallback>
            <p:pic>
              <p:nvPicPr>
                <p:cNvPr id="107" name="Ink 106">
                  <a:extLst>
                    <a:ext uri="{FF2B5EF4-FFF2-40B4-BE49-F238E27FC236}">
                      <a16:creationId xmlns:a16="http://schemas.microsoft.com/office/drawing/2014/main" id="{B3B9443F-5983-95F3-3350-7B888E27209D}"/>
                    </a:ext>
                  </a:extLst>
                </p:cNvPr>
                <p:cNvPicPr/>
                <p:nvPr/>
              </p:nvPicPr>
              <p:blipFill>
                <a:blip r:embed="rId182"/>
                <a:stretch>
                  <a:fillRect/>
                </a:stretch>
              </p:blipFill>
              <p:spPr>
                <a:xfrm>
                  <a:off x="4779005" y="3305609"/>
                  <a:ext cx="137160" cy="196920"/>
                </a:xfrm>
                <a:prstGeom prst="rect">
                  <a:avLst/>
                </a:prstGeom>
              </p:spPr>
            </p:pic>
          </mc:Fallback>
        </mc:AlternateContent>
      </p:grpSp>
    </p:spTree>
    <p:extLst>
      <p:ext uri="{BB962C8B-B14F-4D97-AF65-F5344CB8AC3E}">
        <p14:creationId xmlns:p14="http://schemas.microsoft.com/office/powerpoint/2010/main" val="17884879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7">
            <a:extLst>
              <a:ext uri="{FF2B5EF4-FFF2-40B4-BE49-F238E27FC236}">
                <a16:creationId xmlns:a16="http://schemas.microsoft.com/office/drawing/2014/main" id="{88E61238-5293-706C-0972-3E7CDF4CE539}"/>
              </a:ext>
            </a:extLst>
          </p:cNvPr>
          <p:cNvSpPr txBox="1">
            <a:spLocks/>
          </p:cNvSpPr>
          <p:nvPr/>
        </p:nvSpPr>
        <p:spPr>
          <a:xfrm>
            <a:off x="228540" y="171288"/>
            <a:ext cx="11030576" cy="70151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599" b="1" i="0" u="none" strike="noStrike" kern="1200" cap="none" spc="0" normalizeH="0" baseline="0" noProof="0" dirty="0">
                <a:ln>
                  <a:noFill/>
                </a:ln>
                <a:solidFill>
                  <a:prstClr val="black"/>
                </a:solidFill>
                <a:effectLst/>
                <a:uLnTx/>
                <a:uFillTx/>
                <a:latin typeface="Cooper Black" panose="0208090404030B020404" pitchFamily="18" charset="0"/>
                <a:ea typeface="+mj-ea"/>
                <a:cs typeface="Times New Roman" panose="02020603050405020304" pitchFamily="18" charset="0"/>
              </a:rPr>
              <a:t>Why someone fails to learn CDS from google?</a:t>
            </a:r>
            <a:endParaRPr kumimoji="0" lang="en-IN" sz="3599" b="1" i="0" u="none" strike="noStrike" kern="1200" cap="none" spc="0" normalizeH="0" baseline="0" noProof="0" dirty="0">
              <a:ln>
                <a:noFill/>
              </a:ln>
              <a:solidFill>
                <a:prstClr val="black"/>
              </a:solidFill>
              <a:effectLst/>
              <a:uLnTx/>
              <a:uFillTx/>
              <a:latin typeface="Cooper Black" panose="0208090404030B020404" pitchFamily="18" charset="0"/>
              <a:ea typeface="+mj-ea"/>
              <a:cs typeface="Times New Roman" panose="02020603050405020304" pitchFamily="18" charset="0"/>
            </a:endParaRPr>
          </a:p>
        </p:txBody>
      </p:sp>
      <p:sp>
        <p:nvSpPr>
          <p:cNvPr id="3" name="TextBox 2">
            <a:extLst>
              <a:ext uri="{FF2B5EF4-FFF2-40B4-BE49-F238E27FC236}">
                <a16:creationId xmlns:a16="http://schemas.microsoft.com/office/drawing/2014/main" id="{BDCBDF49-CDF7-36F5-7146-36FE35274F4E}"/>
              </a:ext>
            </a:extLst>
          </p:cNvPr>
          <p:cNvSpPr txBox="1"/>
          <p:nvPr/>
        </p:nvSpPr>
        <p:spPr>
          <a:xfrm>
            <a:off x="340379" y="871680"/>
            <a:ext cx="11619905" cy="369332"/>
          </a:xfrm>
          <a:prstGeom prst="rect">
            <a:avLst/>
          </a:prstGeom>
          <a:noFill/>
        </p:spPr>
        <p:txBody>
          <a:bodyPr wrap="square" rtlCol="0">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a:ea typeface="+mn-ea"/>
                <a:cs typeface="+mn-cs"/>
              </a:rPr>
              <a:t>&lt; &gt;</a:t>
            </a:r>
            <a:endParaRPr kumimoji="0" lang="en-IN"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4" name="TextBox 3">
            <a:extLst>
              <a:ext uri="{FF2B5EF4-FFF2-40B4-BE49-F238E27FC236}">
                <a16:creationId xmlns:a16="http://schemas.microsoft.com/office/drawing/2014/main" id="{8803427F-BBC4-98B2-1F0F-6E79C1BEC402}"/>
              </a:ext>
            </a:extLst>
          </p:cNvPr>
          <p:cNvSpPr txBox="1"/>
          <p:nvPr/>
        </p:nvSpPr>
        <p:spPr>
          <a:xfrm>
            <a:off x="9356167" y="6513311"/>
            <a:ext cx="2962553" cy="307697"/>
          </a:xfrm>
          <a:prstGeom prst="rect">
            <a:avLst/>
          </a:prstGeom>
          <a:noFill/>
        </p:spPr>
        <p:txBody>
          <a:bodyPr wrap="square">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C00000"/>
                </a:solidFill>
                <a:effectLst/>
                <a:uLnTx/>
                <a:uFillTx/>
                <a:latin typeface="Cooper Black" panose="0208090404030B020404" pitchFamily="18" charset="0"/>
                <a:ea typeface="+mn-ea"/>
                <a:cs typeface="+mn-cs"/>
              </a:rPr>
              <a:t>www.anubhavtrainings.com</a:t>
            </a:r>
            <a:endParaRPr kumimoji="0" lang="en-IN" sz="1400" b="0" i="0" u="none" strike="noStrike" kern="1200" cap="none" spc="0" normalizeH="0" baseline="0" noProof="0" dirty="0">
              <a:ln>
                <a:noFill/>
              </a:ln>
              <a:solidFill>
                <a:srgbClr val="C00000"/>
              </a:solidFill>
              <a:effectLst/>
              <a:uLnTx/>
              <a:uFillTx/>
              <a:latin typeface="Cooper Black" panose="0208090404030B020404" pitchFamily="18" charset="0"/>
              <a:ea typeface="+mn-ea"/>
              <a:cs typeface="+mn-cs"/>
            </a:endParaRPr>
          </a:p>
        </p:txBody>
      </p:sp>
      <p:pic>
        <p:nvPicPr>
          <p:cNvPr id="5" name="Picture 4">
            <a:extLst>
              <a:ext uri="{FF2B5EF4-FFF2-40B4-BE49-F238E27FC236}">
                <a16:creationId xmlns:a16="http://schemas.microsoft.com/office/drawing/2014/main" id="{1CFC86E7-6CB2-CA3E-46F1-E90A72AAF2E8}"/>
              </a:ext>
            </a:extLst>
          </p:cNvPr>
          <p:cNvPicPr>
            <a:picLocks noChangeAspect="1"/>
          </p:cNvPicPr>
          <p:nvPr/>
        </p:nvPicPr>
        <p:blipFill>
          <a:blip r:embed="rId2"/>
          <a:stretch>
            <a:fillRect/>
          </a:stretch>
        </p:blipFill>
        <p:spPr>
          <a:xfrm>
            <a:off x="11691526" y="71243"/>
            <a:ext cx="456414" cy="450803"/>
          </a:xfrm>
          <a:prstGeom prst="rect">
            <a:avLst/>
          </a:prstGeom>
        </p:spPr>
      </p:pic>
      <p:sp>
        <p:nvSpPr>
          <p:cNvPr id="6" name="TextBox 5">
            <a:extLst>
              <a:ext uri="{FF2B5EF4-FFF2-40B4-BE49-F238E27FC236}">
                <a16:creationId xmlns:a16="http://schemas.microsoft.com/office/drawing/2014/main" id="{81B9A001-2EEA-D0AB-C568-AF7E95AA8A13}"/>
              </a:ext>
            </a:extLst>
          </p:cNvPr>
          <p:cNvSpPr txBox="1"/>
          <p:nvPr/>
        </p:nvSpPr>
        <p:spPr>
          <a:xfrm>
            <a:off x="116701" y="6559465"/>
            <a:ext cx="223678" cy="261542"/>
          </a:xfrm>
          <a:prstGeom prst="rect">
            <a:avLst/>
          </a:prstGeom>
          <a:noFill/>
        </p:spPr>
        <p:txBody>
          <a:bodyPr wrap="square" rtlCol="0">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Segoe UI"/>
                <a:ea typeface="+mn-ea"/>
                <a:cs typeface="+mn-cs"/>
              </a:rPr>
              <a:t>9</a:t>
            </a:r>
            <a:endParaRPr kumimoji="0" lang="en-IN" sz="1050" b="0" i="0" u="none" strike="noStrike" kern="1200" cap="none" spc="0" normalizeH="0" baseline="0" noProof="0" dirty="0">
              <a:ln>
                <a:noFill/>
              </a:ln>
              <a:solidFill>
                <a:prstClr val="black"/>
              </a:solidFill>
              <a:effectLst/>
              <a:uLnTx/>
              <a:uFillTx/>
              <a:latin typeface="Segoe UI"/>
              <a:ea typeface="+mn-ea"/>
              <a:cs typeface="+mn-cs"/>
            </a:endParaRPr>
          </a:p>
        </p:txBody>
      </p:sp>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CB4E87A2-A9AE-8BDB-0697-A4F2940C8695}"/>
                  </a:ext>
                </a:extLst>
              </p14:cNvPr>
              <p14:cNvContentPartPr/>
              <p14:nvPr/>
            </p14:nvContentPartPr>
            <p14:xfrm>
              <a:off x="2145232" y="532584"/>
              <a:ext cx="360" cy="360"/>
            </p14:xfrm>
          </p:contentPart>
        </mc:Choice>
        <mc:Fallback xmlns="">
          <p:pic>
            <p:nvPicPr>
              <p:cNvPr id="7" name="Ink 6">
                <a:extLst>
                  <a:ext uri="{FF2B5EF4-FFF2-40B4-BE49-F238E27FC236}">
                    <a16:creationId xmlns:a16="http://schemas.microsoft.com/office/drawing/2014/main" id="{CB4E87A2-A9AE-8BDB-0697-A4F2940C8695}"/>
                  </a:ext>
                </a:extLst>
              </p:cNvPr>
              <p:cNvPicPr/>
              <p:nvPr/>
            </p:nvPicPr>
            <p:blipFill>
              <a:blip r:embed="rId4"/>
              <a:stretch>
                <a:fillRect/>
              </a:stretch>
            </p:blipFill>
            <p:spPr>
              <a:xfrm>
                <a:off x="2136232" y="52358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C2D6E5E4-B9D1-F4A6-5224-5BCDF2CB970C}"/>
                  </a:ext>
                </a:extLst>
              </p14:cNvPr>
              <p14:cNvContentPartPr/>
              <p14:nvPr/>
            </p14:nvContentPartPr>
            <p14:xfrm>
              <a:off x="1408144" y="625800"/>
              <a:ext cx="360" cy="1800"/>
            </p14:xfrm>
          </p:contentPart>
        </mc:Choice>
        <mc:Fallback xmlns="">
          <p:pic>
            <p:nvPicPr>
              <p:cNvPr id="8" name="Ink 7">
                <a:extLst>
                  <a:ext uri="{FF2B5EF4-FFF2-40B4-BE49-F238E27FC236}">
                    <a16:creationId xmlns:a16="http://schemas.microsoft.com/office/drawing/2014/main" id="{C2D6E5E4-B9D1-F4A6-5224-5BCDF2CB970C}"/>
                  </a:ext>
                </a:extLst>
              </p:cNvPr>
              <p:cNvPicPr/>
              <p:nvPr/>
            </p:nvPicPr>
            <p:blipFill>
              <a:blip r:embed="rId4"/>
              <a:stretch>
                <a:fillRect/>
              </a:stretch>
            </p:blipFill>
            <p:spPr>
              <a:xfrm>
                <a:off x="1399144" y="616800"/>
                <a:ext cx="18000" cy="19440"/>
              </a:xfrm>
              <a:prstGeom prst="rect">
                <a:avLst/>
              </a:prstGeom>
            </p:spPr>
          </p:pic>
        </mc:Fallback>
      </mc:AlternateContent>
      <p:grpSp>
        <p:nvGrpSpPr>
          <p:cNvPr id="11" name="Group 10">
            <a:extLst>
              <a:ext uri="{FF2B5EF4-FFF2-40B4-BE49-F238E27FC236}">
                <a16:creationId xmlns:a16="http://schemas.microsoft.com/office/drawing/2014/main" id="{2C171962-7CAE-BFDD-88B9-88B9C0C010FE}"/>
              </a:ext>
            </a:extLst>
          </p:cNvPr>
          <p:cNvGrpSpPr/>
          <p:nvPr/>
        </p:nvGrpSpPr>
        <p:grpSpPr>
          <a:xfrm>
            <a:off x="774433" y="401150"/>
            <a:ext cx="360" cy="360"/>
            <a:chOff x="774433" y="401150"/>
            <a:chExt cx="360" cy="360"/>
          </a:xfrm>
        </p:grpSpPr>
        <mc:AlternateContent xmlns:mc="http://schemas.openxmlformats.org/markup-compatibility/2006" xmlns:p14="http://schemas.microsoft.com/office/powerpoint/2010/main">
          <mc:Choice Requires="p14">
            <p:contentPart p14:bwMode="auto" r:id="rId6">
              <p14:nvContentPartPr>
                <p14:cNvPr id="9" name="Ink 8">
                  <a:extLst>
                    <a:ext uri="{FF2B5EF4-FFF2-40B4-BE49-F238E27FC236}">
                      <a16:creationId xmlns:a16="http://schemas.microsoft.com/office/drawing/2014/main" id="{56C454EE-C792-3547-18D5-2B98BF9F9ABA}"/>
                    </a:ext>
                  </a:extLst>
                </p14:cNvPr>
                <p14:cNvContentPartPr/>
                <p14:nvPr/>
              </p14:nvContentPartPr>
              <p14:xfrm>
                <a:off x="774433" y="401150"/>
                <a:ext cx="360" cy="360"/>
              </p14:xfrm>
            </p:contentPart>
          </mc:Choice>
          <mc:Fallback xmlns="">
            <p:pic>
              <p:nvPicPr>
                <p:cNvPr id="9" name="Ink 8">
                  <a:extLst>
                    <a:ext uri="{FF2B5EF4-FFF2-40B4-BE49-F238E27FC236}">
                      <a16:creationId xmlns:a16="http://schemas.microsoft.com/office/drawing/2014/main" id="{56C454EE-C792-3547-18D5-2B98BF9F9ABA}"/>
                    </a:ext>
                  </a:extLst>
                </p:cNvPr>
                <p:cNvPicPr/>
                <p:nvPr/>
              </p:nvPicPr>
              <p:blipFill>
                <a:blip r:embed="rId7"/>
                <a:stretch>
                  <a:fillRect/>
                </a:stretch>
              </p:blipFill>
              <p:spPr>
                <a:xfrm>
                  <a:off x="765793" y="39251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Ink 9">
                  <a:extLst>
                    <a:ext uri="{FF2B5EF4-FFF2-40B4-BE49-F238E27FC236}">
                      <a16:creationId xmlns:a16="http://schemas.microsoft.com/office/drawing/2014/main" id="{CE2BC26F-BE05-3048-D4FD-B80751AA871A}"/>
                    </a:ext>
                  </a:extLst>
                </p14:cNvPr>
                <p14:cNvContentPartPr/>
                <p14:nvPr/>
              </p14:nvContentPartPr>
              <p14:xfrm>
                <a:off x="774433" y="401150"/>
                <a:ext cx="360" cy="360"/>
              </p14:xfrm>
            </p:contentPart>
          </mc:Choice>
          <mc:Fallback xmlns="">
            <p:pic>
              <p:nvPicPr>
                <p:cNvPr id="10" name="Ink 9">
                  <a:extLst>
                    <a:ext uri="{FF2B5EF4-FFF2-40B4-BE49-F238E27FC236}">
                      <a16:creationId xmlns:a16="http://schemas.microsoft.com/office/drawing/2014/main" id="{CE2BC26F-BE05-3048-D4FD-B80751AA871A}"/>
                    </a:ext>
                  </a:extLst>
                </p:cNvPr>
                <p:cNvPicPr/>
                <p:nvPr/>
              </p:nvPicPr>
              <p:blipFill>
                <a:blip r:embed="rId7"/>
                <a:stretch>
                  <a:fillRect/>
                </a:stretch>
              </p:blipFill>
              <p:spPr>
                <a:xfrm>
                  <a:off x="765793" y="392510"/>
                  <a:ext cx="18000" cy="18000"/>
                </a:xfrm>
                <a:prstGeom prst="rect">
                  <a:avLst/>
                </a:prstGeom>
              </p:spPr>
            </p:pic>
          </mc:Fallback>
        </mc:AlternateContent>
      </p:grpSp>
      <p:pic>
        <p:nvPicPr>
          <p:cNvPr id="1026" name="Picture 2" descr="CBSE CLASS XII ENGINEERING GRAPHICS PRACTICALS MACHINE BLOCK 03 - YouTube">
            <a:extLst>
              <a:ext uri="{FF2B5EF4-FFF2-40B4-BE49-F238E27FC236}">
                <a16:creationId xmlns:a16="http://schemas.microsoft.com/office/drawing/2014/main" id="{2DC14AA3-EE52-B121-4EAC-D0FACC71266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77788" y="762806"/>
            <a:ext cx="6733054" cy="37874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83995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03427F-BBC4-98B2-1F0F-6E79C1BEC402}"/>
              </a:ext>
            </a:extLst>
          </p:cNvPr>
          <p:cNvSpPr txBox="1"/>
          <p:nvPr/>
        </p:nvSpPr>
        <p:spPr>
          <a:xfrm>
            <a:off x="9356167" y="6513311"/>
            <a:ext cx="2962553" cy="307697"/>
          </a:xfrm>
          <a:prstGeom prst="rect">
            <a:avLst/>
          </a:prstGeom>
          <a:noFill/>
        </p:spPr>
        <p:txBody>
          <a:bodyPr wrap="square">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C00000"/>
                </a:solidFill>
                <a:effectLst/>
                <a:uLnTx/>
                <a:uFillTx/>
                <a:latin typeface="Cooper Black" panose="0208090404030B020404" pitchFamily="18" charset="0"/>
                <a:ea typeface="+mn-ea"/>
                <a:cs typeface="+mn-cs"/>
              </a:rPr>
              <a:t>www.anubhavtrainings.com</a:t>
            </a:r>
            <a:endParaRPr kumimoji="0" lang="en-IN" sz="1400" b="0" i="0" u="none" strike="noStrike" kern="1200" cap="none" spc="0" normalizeH="0" baseline="0" noProof="0" dirty="0">
              <a:ln>
                <a:noFill/>
              </a:ln>
              <a:solidFill>
                <a:srgbClr val="C00000"/>
              </a:solidFill>
              <a:effectLst/>
              <a:uLnTx/>
              <a:uFillTx/>
              <a:latin typeface="Cooper Black" panose="0208090404030B020404" pitchFamily="18" charset="0"/>
              <a:ea typeface="+mn-ea"/>
              <a:cs typeface="+mn-cs"/>
            </a:endParaRPr>
          </a:p>
        </p:txBody>
      </p:sp>
      <p:pic>
        <p:nvPicPr>
          <p:cNvPr id="5" name="Picture 4">
            <a:extLst>
              <a:ext uri="{FF2B5EF4-FFF2-40B4-BE49-F238E27FC236}">
                <a16:creationId xmlns:a16="http://schemas.microsoft.com/office/drawing/2014/main" id="{1CFC86E7-6CB2-CA3E-46F1-E90A72AAF2E8}"/>
              </a:ext>
            </a:extLst>
          </p:cNvPr>
          <p:cNvPicPr>
            <a:picLocks noChangeAspect="1"/>
          </p:cNvPicPr>
          <p:nvPr/>
        </p:nvPicPr>
        <p:blipFill>
          <a:blip r:embed="rId2"/>
          <a:stretch>
            <a:fillRect/>
          </a:stretch>
        </p:blipFill>
        <p:spPr>
          <a:xfrm>
            <a:off x="11691526" y="71243"/>
            <a:ext cx="456414" cy="450803"/>
          </a:xfrm>
          <a:prstGeom prst="rect">
            <a:avLst/>
          </a:prstGeom>
        </p:spPr>
      </p:pic>
      <p:sp>
        <p:nvSpPr>
          <p:cNvPr id="6" name="TextBox 5">
            <a:extLst>
              <a:ext uri="{FF2B5EF4-FFF2-40B4-BE49-F238E27FC236}">
                <a16:creationId xmlns:a16="http://schemas.microsoft.com/office/drawing/2014/main" id="{81B9A001-2EEA-D0AB-C568-AF7E95AA8A13}"/>
              </a:ext>
            </a:extLst>
          </p:cNvPr>
          <p:cNvSpPr txBox="1"/>
          <p:nvPr/>
        </p:nvSpPr>
        <p:spPr>
          <a:xfrm>
            <a:off x="116701" y="6559465"/>
            <a:ext cx="223678" cy="261542"/>
          </a:xfrm>
          <a:prstGeom prst="rect">
            <a:avLst/>
          </a:prstGeom>
          <a:noFill/>
        </p:spPr>
        <p:txBody>
          <a:bodyPr wrap="square" rtlCol="0">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Segoe UI"/>
                <a:ea typeface="+mn-ea"/>
                <a:cs typeface="+mn-cs"/>
              </a:rPr>
              <a:t>9</a:t>
            </a:r>
            <a:endParaRPr kumimoji="0" lang="en-IN" sz="1050" b="0" i="0" u="none" strike="noStrike" kern="1200" cap="none" spc="0" normalizeH="0" baseline="0" noProof="0" dirty="0">
              <a:ln>
                <a:noFill/>
              </a:ln>
              <a:solidFill>
                <a:prstClr val="black"/>
              </a:solidFill>
              <a:effectLst/>
              <a:uLnTx/>
              <a:uFillTx/>
              <a:latin typeface="Segoe UI"/>
              <a:ea typeface="+mn-ea"/>
              <a:cs typeface="+mn-cs"/>
            </a:endParaRPr>
          </a:p>
        </p:txBody>
      </p:sp>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CB4E87A2-A9AE-8BDB-0697-A4F2940C8695}"/>
                  </a:ext>
                </a:extLst>
              </p14:cNvPr>
              <p14:cNvContentPartPr/>
              <p14:nvPr/>
            </p14:nvContentPartPr>
            <p14:xfrm>
              <a:off x="2145232" y="532584"/>
              <a:ext cx="360" cy="360"/>
            </p14:xfrm>
          </p:contentPart>
        </mc:Choice>
        <mc:Fallback xmlns="">
          <p:pic>
            <p:nvPicPr>
              <p:cNvPr id="7" name="Ink 6">
                <a:extLst>
                  <a:ext uri="{FF2B5EF4-FFF2-40B4-BE49-F238E27FC236}">
                    <a16:creationId xmlns:a16="http://schemas.microsoft.com/office/drawing/2014/main" id="{CB4E87A2-A9AE-8BDB-0697-A4F2940C8695}"/>
                  </a:ext>
                </a:extLst>
              </p:cNvPr>
              <p:cNvPicPr/>
              <p:nvPr/>
            </p:nvPicPr>
            <p:blipFill>
              <a:blip r:embed="rId4"/>
              <a:stretch>
                <a:fillRect/>
              </a:stretch>
            </p:blipFill>
            <p:spPr>
              <a:xfrm>
                <a:off x="2136232" y="52358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C2D6E5E4-B9D1-F4A6-5224-5BCDF2CB970C}"/>
                  </a:ext>
                </a:extLst>
              </p14:cNvPr>
              <p14:cNvContentPartPr/>
              <p14:nvPr/>
            </p14:nvContentPartPr>
            <p14:xfrm>
              <a:off x="1408144" y="625800"/>
              <a:ext cx="360" cy="1800"/>
            </p14:xfrm>
          </p:contentPart>
        </mc:Choice>
        <mc:Fallback xmlns="">
          <p:pic>
            <p:nvPicPr>
              <p:cNvPr id="8" name="Ink 7">
                <a:extLst>
                  <a:ext uri="{FF2B5EF4-FFF2-40B4-BE49-F238E27FC236}">
                    <a16:creationId xmlns:a16="http://schemas.microsoft.com/office/drawing/2014/main" id="{C2D6E5E4-B9D1-F4A6-5224-5BCDF2CB970C}"/>
                  </a:ext>
                </a:extLst>
              </p:cNvPr>
              <p:cNvPicPr/>
              <p:nvPr/>
            </p:nvPicPr>
            <p:blipFill>
              <a:blip r:embed="rId4"/>
              <a:stretch>
                <a:fillRect/>
              </a:stretch>
            </p:blipFill>
            <p:spPr>
              <a:xfrm>
                <a:off x="1399144" y="616800"/>
                <a:ext cx="18000" cy="19440"/>
              </a:xfrm>
              <a:prstGeom prst="rect">
                <a:avLst/>
              </a:prstGeom>
            </p:spPr>
          </p:pic>
        </mc:Fallback>
      </mc:AlternateContent>
      <p:sp>
        <p:nvSpPr>
          <p:cNvPr id="9" name="Rectangle: Rounded Corners 8">
            <a:extLst>
              <a:ext uri="{FF2B5EF4-FFF2-40B4-BE49-F238E27FC236}">
                <a16:creationId xmlns:a16="http://schemas.microsoft.com/office/drawing/2014/main" id="{8D733875-09AD-3A09-43A4-D723B2043475}"/>
              </a:ext>
            </a:extLst>
          </p:cNvPr>
          <p:cNvSpPr/>
          <p:nvPr/>
        </p:nvSpPr>
        <p:spPr>
          <a:xfrm>
            <a:off x="340379" y="2420888"/>
            <a:ext cx="3233393" cy="135915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Segoe UI"/>
                <a:ea typeface="+mn-ea"/>
                <a:cs typeface="+mn-cs"/>
              </a:rPr>
              <a:t>CDS View</a:t>
            </a:r>
          </a:p>
        </p:txBody>
      </p:sp>
      <p:sp>
        <p:nvSpPr>
          <p:cNvPr id="10" name="Rectangle 9">
            <a:extLst>
              <a:ext uri="{FF2B5EF4-FFF2-40B4-BE49-F238E27FC236}">
                <a16:creationId xmlns:a16="http://schemas.microsoft.com/office/drawing/2014/main" id="{4F87ECF4-6264-E6EF-61B3-C1E2A8A6C151}"/>
              </a:ext>
            </a:extLst>
          </p:cNvPr>
          <p:cNvSpPr/>
          <p:nvPr/>
        </p:nvSpPr>
        <p:spPr>
          <a:xfrm>
            <a:off x="8974732" y="707504"/>
            <a:ext cx="3101200" cy="5306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Segoe UI"/>
                <a:ea typeface="+mn-ea"/>
                <a:cs typeface="+mn-cs"/>
              </a:rPr>
              <a:t>ABAP Program</a:t>
            </a:r>
          </a:p>
        </p:txBody>
      </p:sp>
      <p:sp>
        <p:nvSpPr>
          <p:cNvPr id="11" name="Rectangle 10">
            <a:extLst>
              <a:ext uri="{FF2B5EF4-FFF2-40B4-BE49-F238E27FC236}">
                <a16:creationId xmlns:a16="http://schemas.microsoft.com/office/drawing/2014/main" id="{D2E0EFBC-6008-978E-D0BE-F2804BC9F7D7}"/>
              </a:ext>
            </a:extLst>
          </p:cNvPr>
          <p:cNvSpPr/>
          <p:nvPr/>
        </p:nvSpPr>
        <p:spPr>
          <a:xfrm>
            <a:off x="8974732" y="1556792"/>
            <a:ext cx="3101200" cy="5306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Segoe UI"/>
                <a:ea typeface="+mn-ea"/>
                <a:cs typeface="+mn-cs"/>
              </a:rPr>
              <a:t>Fiori App</a:t>
            </a:r>
          </a:p>
        </p:txBody>
      </p:sp>
      <p:sp>
        <p:nvSpPr>
          <p:cNvPr id="12" name="Rectangle 11">
            <a:extLst>
              <a:ext uri="{FF2B5EF4-FFF2-40B4-BE49-F238E27FC236}">
                <a16:creationId xmlns:a16="http://schemas.microsoft.com/office/drawing/2014/main" id="{C97B2B06-6616-CE8B-AB54-345552D28C14}"/>
              </a:ext>
            </a:extLst>
          </p:cNvPr>
          <p:cNvSpPr/>
          <p:nvPr/>
        </p:nvSpPr>
        <p:spPr>
          <a:xfrm>
            <a:off x="8974732" y="2420888"/>
            <a:ext cx="3101200" cy="5306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Segoe UI"/>
                <a:ea typeface="+mn-ea"/>
                <a:cs typeface="+mn-cs"/>
              </a:rPr>
              <a:t>Data Analytics</a:t>
            </a:r>
          </a:p>
        </p:txBody>
      </p:sp>
      <p:sp>
        <p:nvSpPr>
          <p:cNvPr id="13" name="Rectangle 12">
            <a:extLst>
              <a:ext uri="{FF2B5EF4-FFF2-40B4-BE49-F238E27FC236}">
                <a16:creationId xmlns:a16="http://schemas.microsoft.com/office/drawing/2014/main" id="{DA209D96-3338-CD8A-F793-9F579E9E6CF2}"/>
              </a:ext>
            </a:extLst>
          </p:cNvPr>
          <p:cNvSpPr/>
          <p:nvPr/>
        </p:nvSpPr>
        <p:spPr>
          <a:xfrm>
            <a:off x="8988604" y="3337658"/>
            <a:ext cx="3087328" cy="8114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Segoe UI"/>
                <a:ea typeface="+mn-ea"/>
                <a:cs typeface="+mn-cs"/>
              </a:rPr>
              <a:t>S/4HANA embedded Analytics</a:t>
            </a:r>
          </a:p>
        </p:txBody>
      </p:sp>
      <p:sp>
        <p:nvSpPr>
          <p:cNvPr id="14" name="Rectangle 13">
            <a:extLst>
              <a:ext uri="{FF2B5EF4-FFF2-40B4-BE49-F238E27FC236}">
                <a16:creationId xmlns:a16="http://schemas.microsoft.com/office/drawing/2014/main" id="{A0602769-73AC-5D61-DF8F-03F411FD29E4}"/>
              </a:ext>
            </a:extLst>
          </p:cNvPr>
          <p:cNvSpPr/>
          <p:nvPr/>
        </p:nvSpPr>
        <p:spPr>
          <a:xfrm>
            <a:off x="8981668" y="4489786"/>
            <a:ext cx="3087328" cy="8114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Segoe UI"/>
                <a:ea typeface="+mn-ea"/>
                <a:cs typeface="+mn-cs"/>
              </a:rPr>
              <a:t>Integration API</a:t>
            </a:r>
          </a:p>
        </p:txBody>
      </p:sp>
      <p:sp>
        <p:nvSpPr>
          <p:cNvPr id="15" name="Rectangle 14">
            <a:extLst>
              <a:ext uri="{FF2B5EF4-FFF2-40B4-BE49-F238E27FC236}">
                <a16:creationId xmlns:a16="http://schemas.microsoft.com/office/drawing/2014/main" id="{183C93C9-98AF-2121-683D-ED3C9AB4BD4B}"/>
              </a:ext>
            </a:extLst>
          </p:cNvPr>
          <p:cNvSpPr/>
          <p:nvPr/>
        </p:nvSpPr>
        <p:spPr>
          <a:xfrm>
            <a:off x="8968511" y="5649215"/>
            <a:ext cx="3087328" cy="8114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Segoe UI"/>
                <a:ea typeface="+mn-ea"/>
                <a:cs typeface="+mn-cs"/>
              </a:rPr>
              <a:t>RAP/BOPF</a:t>
            </a:r>
          </a:p>
        </p:txBody>
      </p:sp>
      <p:cxnSp>
        <p:nvCxnSpPr>
          <p:cNvPr id="17" name="Connector: Elbow 16">
            <a:extLst>
              <a:ext uri="{FF2B5EF4-FFF2-40B4-BE49-F238E27FC236}">
                <a16:creationId xmlns:a16="http://schemas.microsoft.com/office/drawing/2014/main" id="{7849032B-4AC7-B98B-3AD7-ECEBB732C44F}"/>
              </a:ext>
            </a:extLst>
          </p:cNvPr>
          <p:cNvCxnSpPr>
            <a:stCxn id="10" idx="1"/>
          </p:cNvCxnSpPr>
          <p:nvPr/>
        </p:nvCxnSpPr>
        <p:spPr>
          <a:xfrm rot="10800000" flipV="1">
            <a:off x="3573772" y="972848"/>
            <a:ext cx="5400960" cy="159205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Connector: Elbow 18">
            <a:extLst>
              <a:ext uri="{FF2B5EF4-FFF2-40B4-BE49-F238E27FC236}">
                <a16:creationId xmlns:a16="http://schemas.microsoft.com/office/drawing/2014/main" id="{F9329E68-BBCB-22DB-7170-3BE7DBAAD6F2}"/>
              </a:ext>
            </a:extLst>
          </p:cNvPr>
          <p:cNvCxnSpPr>
            <a:stCxn id="11" idx="1"/>
          </p:cNvCxnSpPr>
          <p:nvPr/>
        </p:nvCxnSpPr>
        <p:spPr>
          <a:xfrm rot="10800000" flipV="1">
            <a:off x="3573772" y="1822136"/>
            <a:ext cx="5400960" cy="1030799"/>
          </a:xfrm>
          <a:prstGeom prst="bentConnector3">
            <a:avLst>
              <a:gd name="adj1" fmla="val 43090"/>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3D7CB911-8755-F18A-4FFC-74162E88257B}"/>
              </a:ext>
            </a:extLst>
          </p:cNvPr>
          <p:cNvSpPr txBox="1"/>
          <p:nvPr/>
        </p:nvSpPr>
        <p:spPr>
          <a:xfrm>
            <a:off x="6670476" y="1455642"/>
            <a:ext cx="2160240" cy="338554"/>
          </a:xfrm>
          <a:prstGeom prst="rect">
            <a:avLst/>
          </a:prstGeom>
          <a:noFill/>
        </p:spPr>
        <p:txBody>
          <a:bodyPr wrap="square" rtlCol="0">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Segoe UI"/>
                <a:ea typeface="+mn-ea"/>
                <a:cs typeface="+mn-cs"/>
              </a:rPr>
              <a:t>@Odata.publish</a:t>
            </a:r>
          </a:p>
        </p:txBody>
      </p:sp>
      <p:cxnSp>
        <p:nvCxnSpPr>
          <p:cNvPr id="23" name="Connector: Elbow 22">
            <a:extLst>
              <a:ext uri="{FF2B5EF4-FFF2-40B4-BE49-F238E27FC236}">
                <a16:creationId xmlns:a16="http://schemas.microsoft.com/office/drawing/2014/main" id="{CA21B9DF-5A1C-013F-1990-C38BEF60C471}"/>
              </a:ext>
            </a:extLst>
          </p:cNvPr>
          <p:cNvCxnSpPr>
            <a:endCxn id="9" idx="3"/>
          </p:cNvCxnSpPr>
          <p:nvPr/>
        </p:nvCxnSpPr>
        <p:spPr>
          <a:xfrm rot="10800000" flipV="1">
            <a:off x="3573773" y="2564902"/>
            <a:ext cx="5394739" cy="535561"/>
          </a:xfrm>
          <a:prstGeom prst="bentConnector3">
            <a:avLst>
              <a:gd name="adj1" fmla="val 34088"/>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1DFF609F-FB79-B0FD-7A44-D38723D2A822}"/>
              </a:ext>
            </a:extLst>
          </p:cNvPr>
          <p:cNvSpPr txBox="1"/>
          <p:nvPr/>
        </p:nvSpPr>
        <p:spPr>
          <a:xfrm>
            <a:off x="7102524" y="2231495"/>
            <a:ext cx="2160240" cy="584775"/>
          </a:xfrm>
          <a:prstGeom prst="rect">
            <a:avLst/>
          </a:prstGeom>
          <a:noFill/>
        </p:spPr>
        <p:txBody>
          <a:bodyPr wrap="square" rtlCol="0">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Segoe UI"/>
                <a:ea typeface="+mn-ea"/>
                <a:cs typeface="+mn-cs"/>
              </a:rPr>
              <a:t>@Analytics</a:t>
            </a:r>
          </a:p>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Segoe UI"/>
                <a:ea typeface="+mn-ea"/>
                <a:cs typeface="+mn-cs"/>
              </a:rPr>
              <a:t>@AnalyticDetails</a:t>
            </a:r>
          </a:p>
        </p:txBody>
      </p:sp>
      <p:cxnSp>
        <p:nvCxnSpPr>
          <p:cNvPr id="27" name="Connector: Elbow 26">
            <a:extLst>
              <a:ext uri="{FF2B5EF4-FFF2-40B4-BE49-F238E27FC236}">
                <a16:creationId xmlns:a16="http://schemas.microsoft.com/office/drawing/2014/main" id="{CC56EA87-9B4E-80A0-2693-9DA795D7044E}"/>
              </a:ext>
            </a:extLst>
          </p:cNvPr>
          <p:cNvCxnSpPr>
            <a:stCxn id="13" idx="1"/>
          </p:cNvCxnSpPr>
          <p:nvPr/>
        </p:nvCxnSpPr>
        <p:spPr>
          <a:xfrm rot="10800000">
            <a:off x="3567552" y="3329651"/>
            <a:ext cx="5421052" cy="41371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4C324DF4-F58A-83CD-335C-2B1BCCF1B4E8}"/>
              </a:ext>
            </a:extLst>
          </p:cNvPr>
          <p:cNvSpPr txBox="1"/>
          <p:nvPr/>
        </p:nvSpPr>
        <p:spPr>
          <a:xfrm>
            <a:off x="6800945" y="3248335"/>
            <a:ext cx="2160240" cy="338554"/>
          </a:xfrm>
          <a:prstGeom prst="rect">
            <a:avLst/>
          </a:prstGeom>
          <a:noFill/>
        </p:spPr>
        <p:txBody>
          <a:bodyPr wrap="square" rtlCol="0">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Segoe UI"/>
                <a:ea typeface="+mn-ea"/>
                <a:cs typeface="+mn-cs"/>
              </a:rPr>
              <a:t>@Odata.publish</a:t>
            </a:r>
          </a:p>
        </p:txBody>
      </p:sp>
      <p:sp>
        <p:nvSpPr>
          <p:cNvPr id="29" name="TextBox 28">
            <a:extLst>
              <a:ext uri="{FF2B5EF4-FFF2-40B4-BE49-F238E27FC236}">
                <a16:creationId xmlns:a16="http://schemas.microsoft.com/office/drawing/2014/main" id="{8BCB78DB-20BF-0985-3EB1-23A413FE387B}"/>
              </a:ext>
            </a:extLst>
          </p:cNvPr>
          <p:cNvSpPr txBox="1"/>
          <p:nvPr/>
        </p:nvSpPr>
        <p:spPr>
          <a:xfrm>
            <a:off x="6808271" y="3499867"/>
            <a:ext cx="2160240" cy="584775"/>
          </a:xfrm>
          <a:prstGeom prst="rect">
            <a:avLst/>
          </a:prstGeom>
          <a:noFill/>
        </p:spPr>
        <p:txBody>
          <a:bodyPr wrap="square" rtlCol="0">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Segoe UI"/>
                <a:ea typeface="+mn-ea"/>
                <a:cs typeface="+mn-cs"/>
              </a:rPr>
              <a:t>@Analytics</a:t>
            </a:r>
          </a:p>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Segoe UI"/>
                <a:ea typeface="+mn-ea"/>
                <a:cs typeface="+mn-cs"/>
              </a:rPr>
              <a:t>@AnalyticDetails</a:t>
            </a:r>
          </a:p>
        </p:txBody>
      </p:sp>
      <p:cxnSp>
        <p:nvCxnSpPr>
          <p:cNvPr id="31" name="Connector: Elbow 30">
            <a:extLst>
              <a:ext uri="{FF2B5EF4-FFF2-40B4-BE49-F238E27FC236}">
                <a16:creationId xmlns:a16="http://schemas.microsoft.com/office/drawing/2014/main" id="{74863172-54D1-AC9D-8064-F4FCCECBA8C1}"/>
              </a:ext>
            </a:extLst>
          </p:cNvPr>
          <p:cNvCxnSpPr>
            <a:stCxn id="14" idx="1"/>
          </p:cNvCxnSpPr>
          <p:nvPr/>
        </p:nvCxnSpPr>
        <p:spPr>
          <a:xfrm rot="10800000">
            <a:off x="3567552" y="3536509"/>
            <a:ext cx="5414116" cy="1358988"/>
          </a:xfrm>
          <a:prstGeom prst="bentConnector3">
            <a:avLst>
              <a:gd name="adj1" fmla="val 5155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4" name="Picture 33">
            <a:extLst>
              <a:ext uri="{FF2B5EF4-FFF2-40B4-BE49-F238E27FC236}">
                <a16:creationId xmlns:a16="http://schemas.microsoft.com/office/drawing/2014/main" id="{9A52F1ED-56DB-6C03-4DED-E53C59B646FD}"/>
              </a:ext>
            </a:extLst>
          </p:cNvPr>
          <p:cNvPicPr>
            <a:picLocks noChangeAspect="1"/>
          </p:cNvPicPr>
          <p:nvPr/>
        </p:nvPicPr>
        <p:blipFill>
          <a:blip r:embed="rId6"/>
          <a:stretch>
            <a:fillRect/>
          </a:stretch>
        </p:blipFill>
        <p:spPr>
          <a:xfrm>
            <a:off x="6670476" y="4441712"/>
            <a:ext cx="2200275" cy="457200"/>
          </a:xfrm>
          <a:prstGeom prst="rect">
            <a:avLst/>
          </a:prstGeom>
        </p:spPr>
      </p:pic>
      <p:cxnSp>
        <p:nvCxnSpPr>
          <p:cNvPr id="36" name="Connector: Elbow 35">
            <a:extLst>
              <a:ext uri="{FF2B5EF4-FFF2-40B4-BE49-F238E27FC236}">
                <a16:creationId xmlns:a16="http://schemas.microsoft.com/office/drawing/2014/main" id="{76AA1B35-3865-FCEA-2607-26D8DF463872}"/>
              </a:ext>
            </a:extLst>
          </p:cNvPr>
          <p:cNvCxnSpPr>
            <a:stCxn id="15" idx="1"/>
          </p:cNvCxnSpPr>
          <p:nvPr/>
        </p:nvCxnSpPr>
        <p:spPr>
          <a:xfrm rot="10800000">
            <a:off x="3567553" y="3743370"/>
            <a:ext cx="5400959" cy="2311557"/>
          </a:xfrm>
          <a:prstGeom prst="bentConnector3">
            <a:avLst>
              <a:gd name="adj1" fmla="val 61402"/>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521C1E88-4877-C1A2-C99C-01C686AB6BC7}"/>
              </a:ext>
            </a:extLst>
          </p:cNvPr>
          <p:cNvSpPr txBox="1"/>
          <p:nvPr/>
        </p:nvSpPr>
        <p:spPr>
          <a:xfrm>
            <a:off x="6302299" y="5558045"/>
            <a:ext cx="2168377" cy="523220"/>
          </a:xfrm>
          <a:prstGeom prst="rect">
            <a:avLst/>
          </a:prstGeom>
          <a:noFill/>
        </p:spPr>
        <p:txBody>
          <a:bodyPr wrap="square">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Segoe UI"/>
                <a:ea typeface="+mn-ea"/>
                <a:cs typeface="+mn-cs"/>
              </a:rPr>
              <a:t>@Odata.publish</a:t>
            </a:r>
          </a:p>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Segoe UI"/>
                <a:ea typeface="+mn-ea"/>
                <a:cs typeface="+mn-cs"/>
              </a:rPr>
              <a:t>@ObjectModel</a:t>
            </a:r>
          </a:p>
        </p:txBody>
      </p:sp>
      <p:sp>
        <p:nvSpPr>
          <p:cNvPr id="2" name="Title 7">
            <a:extLst>
              <a:ext uri="{FF2B5EF4-FFF2-40B4-BE49-F238E27FC236}">
                <a16:creationId xmlns:a16="http://schemas.microsoft.com/office/drawing/2014/main" id="{A1A0E91D-32AC-AFFA-79FB-D86EFF39B8A1}"/>
              </a:ext>
            </a:extLst>
          </p:cNvPr>
          <p:cNvSpPr txBox="1">
            <a:spLocks/>
          </p:cNvSpPr>
          <p:nvPr/>
        </p:nvSpPr>
        <p:spPr>
          <a:xfrm>
            <a:off x="228540" y="171288"/>
            <a:ext cx="11030576" cy="70151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599" b="1" i="0" u="none" strike="noStrike" kern="1200" cap="none" spc="0" normalizeH="0" baseline="0" noProof="0" dirty="0">
                <a:ln>
                  <a:noFill/>
                </a:ln>
                <a:solidFill>
                  <a:prstClr val="black"/>
                </a:solidFill>
                <a:effectLst/>
                <a:uLnTx/>
                <a:uFillTx/>
                <a:latin typeface="Cooper Black" panose="0208090404030B020404" pitchFamily="18" charset="0"/>
                <a:ea typeface="+mj-ea"/>
                <a:cs typeface="Times New Roman" panose="02020603050405020304" pitchFamily="18" charset="0"/>
              </a:rPr>
              <a:t>CDS Perspective</a:t>
            </a:r>
            <a:endParaRPr kumimoji="0" lang="en-IN" sz="3599" b="1" i="0" u="none" strike="noStrike" kern="1200" cap="none" spc="0" normalizeH="0" baseline="0" noProof="0" dirty="0">
              <a:ln>
                <a:noFill/>
              </a:ln>
              <a:solidFill>
                <a:prstClr val="black"/>
              </a:solidFill>
              <a:effectLst/>
              <a:uLnTx/>
              <a:uFillTx/>
              <a:latin typeface="Cooper Black" panose="0208090404030B020404" pitchFamily="18" charset="0"/>
              <a:ea typeface="+mj-ea"/>
              <a:cs typeface="Times New Roman" panose="02020603050405020304" pitchFamily="18" charset="0"/>
            </a:endParaRPr>
          </a:p>
        </p:txBody>
      </p:sp>
    </p:spTree>
    <p:extLst>
      <p:ext uri="{BB962C8B-B14F-4D97-AF65-F5344CB8AC3E}">
        <p14:creationId xmlns:p14="http://schemas.microsoft.com/office/powerpoint/2010/main" val="33213473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7">
            <a:extLst>
              <a:ext uri="{FF2B5EF4-FFF2-40B4-BE49-F238E27FC236}">
                <a16:creationId xmlns:a16="http://schemas.microsoft.com/office/drawing/2014/main" id="{88E61238-5293-706C-0972-3E7CDF4CE539}"/>
              </a:ext>
            </a:extLst>
          </p:cNvPr>
          <p:cNvSpPr txBox="1">
            <a:spLocks/>
          </p:cNvSpPr>
          <p:nvPr/>
        </p:nvSpPr>
        <p:spPr>
          <a:xfrm>
            <a:off x="228540" y="171288"/>
            <a:ext cx="11030576" cy="70151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599" b="1" i="0" u="none" strike="noStrike" kern="1200" cap="none" spc="0" normalizeH="0" baseline="0" noProof="0" dirty="0">
                <a:ln>
                  <a:noFill/>
                </a:ln>
                <a:solidFill>
                  <a:prstClr val="black"/>
                </a:solidFill>
                <a:effectLst/>
                <a:uLnTx/>
                <a:uFillTx/>
                <a:latin typeface="Cooper Black" panose="0208090404030B020404" pitchFamily="18" charset="0"/>
                <a:ea typeface="+mj-ea"/>
                <a:cs typeface="Times New Roman" panose="02020603050405020304" pitchFamily="18" charset="0"/>
              </a:rPr>
              <a:t>VDM – Virtual data modeling</a:t>
            </a:r>
            <a:endParaRPr kumimoji="0" lang="en-IN" sz="3599" b="1" i="0" u="none" strike="noStrike" kern="1200" cap="none" spc="0" normalizeH="0" baseline="0" noProof="0" dirty="0">
              <a:ln>
                <a:noFill/>
              </a:ln>
              <a:solidFill>
                <a:prstClr val="black"/>
              </a:solidFill>
              <a:effectLst/>
              <a:uLnTx/>
              <a:uFillTx/>
              <a:latin typeface="Cooper Black" panose="0208090404030B020404" pitchFamily="18" charset="0"/>
              <a:ea typeface="+mj-ea"/>
              <a:cs typeface="Times New Roman" panose="02020603050405020304" pitchFamily="18" charset="0"/>
            </a:endParaRPr>
          </a:p>
        </p:txBody>
      </p:sp>
      <p:sp>
        <p:nvSpPr>
          <p:cNvPr id="3" name="TextBox 2">
            <a:extLst>
              <a:ext uri="{FF2B5EF4-FFF2-40B4-BE49-F238E27FC236}">
                <a16:creationId xmlns:a16="http://schemas.microsoft.com/office/drawing/2014/main" id="{BDCBDF49-CDF7-36F5-7146-36FE35274F4E}"/>
              </a:ext>
            </a:extLst>
          </p:cNvPr>
          <p:cNvSpPr txBox="1"/>
          <p:nvPr/>
        </p:nvSpPr>
        <p:spPr>
          <a:xfrm>
            <a:off x="340379" y="692696"/>
            <a:ext cx="11619905" cy="1569660"/>
          </a:xfrm>
          <a:prstGeom prst="rect">
            <a:avLst/>
          </a:prstGeom>
          <a:noFill/>
        </p:spPr>
        <p:txBody>
          <a:bodyPr wrap="square" rtlCol="0">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a:ea typeface="+mn-ea"/>
                <a:cs typeface="+mn-cs"/>
              </a:rPr>
              <a:t>Is a gold standard and best practice to build CDS views in S/4HANA projects. This standard is adopted already by SAP so by learning this you will also be able to understand standard CDS view structures. </a:t>
            </a:r>
          </a:p>
          <a:p>
            <a:pPr marL="285750" marR="0" lvl="0" indent="-285750" algn="l" defTabSz="121898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Segoe UI"/>
                <a:ea typeface="+mn-ea"/>
                <a:cs typeface="+mn-cs"/>
              </a:rPr>
              <a:t>When we join a project, we would not need any KT from anyone if project follow VDM</a:t>
            </a:r>
          </a:p>
          <a:p>
            <a:pPr marL="285750" marR="0" lvl="0" indent="-285750" algn="l" defTabSz="121898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Segoe UI"/>
                <a:ea typeface="+mn-ea"/>
                <a:cs typeface="+mn-cs"/>
              </a:rPr>
              <a:t>In absence of a colleague, we will be able to manage the development and understand purpose</a:t>
            </a:r>
          </a:p>
          <a:p>
            <a:pPr marL="285750" marR="0" lvl="0" indent="-285750" algn="l" defTabSz="121898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Segoe UI"/>
                <a:ea typeface="+mn-ea"/>
                <a:cs typeface="+mn-cs"/>
              </a:rPr>
              <a:t>When SAP deliver standard CDS views, they do not share mobile no. of their SAP labs developer</a:t>
            </a:r>
          </a:p>
          <a:p>
            <a:pPr marL="285750" marR="0" lvl="0" indent="-285750" algn="l" defTabSz="121898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Segoe UI"/>
                <a:ea typeface="+mn-ea"/>
                <a:cs typeface="+mn-cs"/>
              </a:rPr>
              <a:t>It allows great modularization and the best practices for a scalable project design</a:t>
            </a:r>
            <a:endParaRPr kumimoji="0" lang="en-IN" sz="1600" b="0" i="0" u="none" strike="noStrike" kern="1200" cap="none" spc="0" normalizeH="0" baseline="0" noProof="0" dirty="0">
              <a:ln>
                <a:noFill/>
              </a:ln>
              <a:solidFill>
                <a:prstClr val="black"/>
              </a:solidFill>
              <a:effectLst/>
              <a:uLnTx/>
              <a:uFillTx/>
              <a:latin typeface="Segoe UI"/>
              <a:ea typeface="+mn-ea"/>
              <a:cs typeface="+mn-cs"/>
            </a:endParaRPr>
          </a:p>
        </p:txBody>
      </p:sp>
      <p:sp>
        <p:nvSpPr>
          <p:cNvPr id="4" name="TextBox 3">
            <a:extLst>
              <a:ext uri="{FF2B5EF4-FFF2-40B4-BE49-F238E27FC236}">
                <a16:creationId xmlns:a16="http://schemas.microsoft.com/office/drawing/2014/main" id="{8803427F-BBC4-98B2-1F0F-6E79C1BEC402}"/>
              </a:ext>
            </a:extLst>
          </p:cNvPr>
          <p:cNvSpPr txBox="1"/>
          <p:nvPr/>
        </p:nvSpPr>
        <p:spPr>
          <a:xfrm>
            <a:off x="9356167" y="6513311"/>
            <a:ext cx="2962553" cy="307697"/>
          </a:xfrm>
          <a:prstGeom prst="rect">
            <a:avLst/>
          </a:prstGeom>
          <a:noFill/>
        </p:spPr>
        <p:txBody>
          <a:bodyPr wrap="square">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C00000"/>
                </a:solidFill>
                <a:effectLst/>
                <a:uLnTx/>
                <a:uFillTx/>
                <a:latin typeface="Cooper Black" panose="0208090404030B020404" pitchFamily="18" charset="0"/>
                <a:ea typeface="+mn-ea"/>
                <a:cs typeface="+mn-cs"/>
              </a:rPr>
              <a:t>www.anubhavtrainings.com</a:t>
            </a:r>
            <a:endParaRPr kumimoji="0" lang="en-IN" sz="1400" b="0" i="0" u="none" strike="noStrike" kern="1200" cap="none" spc="0" normalizeH="0" baseline="0" noProof="0" dirty="0">
              <a:ln>
                <a:noFill/>
              </a:ln>
              <a:solidFill>
                <a:srgbClr val="C00000"/>
              </a:solidFill>
              <a:effectLst/>
              <a:uLnTx/>
              <a:uFillTx/>
              <a:latin typeface="Cooper Black" panose="0208090404030B020404" pitchFamily="18" charset="0"/>
              <a:ea typeface="+mn-ea"/>
              <a:cs typeface="+mn-cs"/>
            </a:endParaRPr>
          </a:p>
        </p:txBody>
      </p:sp>
      <p:pic>
        <p:nvPicPr>
          <p:cNvPr id="5" name="Picture 4">
            <a:extLst>
              <a:ext uri="{FF2B5EF4-FFF2-40B4-BE49-F238E27FC236}">
                <a16:creationId xmlns:a16="http://schemas.microsoft.com/office/drawing/2014/main" id="{1CFC86E7-6CB2-CA3E-46F1-E90A72AAF2E8}"/>
              </a:ext>
            </a:extLst>
          </p:cNvPr>
          <p:cNvPicPr>
            <a:picLocks noChangeAspect="1"/>
          </p:cNvPicPr>
          <p:nvPr/>
        </p:nvPicPr>
        <p:blipFill>
          <a:blip r:embed="rId2"/>
          <a:stretch>
            <a:fillRect/>
          </a:stretch>
        </p:blipFill>
        <p:spPr>
          <a:xfrm>
            <a:off x="11691526" y="71243"/>
            <a:ext cx="456414" cy="450803"/>
          </a:xfrm>
          <a:prstGeom prst="rect">
            <a:avLst/>
          </a:prstGeom>
        </p:spPr>
      </p:pic>
      <p:sp>
        <p:nvSpPr>
          <p:cNvPr id="6" name="TextBox 5">
            <a:extLst>
              <a:ext uri="{FF2B5EF4-FFF2-40B4-BE49-F238E27FC236}">
                <a16:creationId xmlns:a16="http://schemas.microsoft.com/office/drawing/2014/main" id="{81B9A001-2EEA-D0AB-C568-AF7E95AA8A13}"/>
              </a:ext>
            </a:extLst>
          </p:cNvPr>
          <p:cNvSpPr txBox="1"/>
          <p:nvPr/>
        </p:nvSpPr>
        <p:spPr>
          <a:xfrm>
            <a:off x="116701" y="6559465"/>
            <a:ext cx="223678" cy="261542"/>
          </a:xfrm>
          <a:prstGeom prst="rect">
            <a:avLst/>
          </a:prstGeom>
          <a:noFill/>
        </p:spPr>
        <p:txBody>
          <a:bodyPr wrap="square" rtlCol="0">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Segoe UI"/>
                <a:ea typeface="+mn-ea"/>
                <a:cs typeface="+mn-cs"/>
              </a:rPr>
              <a:t>9</a:t>
            </a:r>
            <a:endParaRPr kumimoji="0" lang="en-IN" sz="1050" b="0" i="0" u="none" strike="noStrike" kern="1200" cap="none" spc="0" normalizeH="0" baseline="0" noProof="0" dirty="0">
              <a:ln>
                <a:noFill/>
              </a:ln>
              <a:solidFill>
                <a:prstClr val="black"/>
              </a:solidFill>
              <a:effectLst/>
              <a:uLnTx/>
              <a:uFillTx/>
              <a:latin typeface="Segoe UI"/>
              <a:ea typeface="+mn-ea"/>
              <a:cs typeface="+mn-cs"/>
            </a:endParaRPr>
          </a:p>
        </p:txBody>
      </p:sp>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CB4E87A2-A9AE-8BDB-0697-A4F2940C8695}"/>
                  </a:ext>
                </a:extLst>
              </p14:cNvPr>
              <p14:cNvContentPartPr/>
              <p14:nvPr/>
            </p14:nvContentPartPr>
            <p14:xfrm>
              <a:off x="2145232" y="532584"/>
              <a:ext cx="360" cy="360"/>
            </p14:xfrm>
          </p:contentPart>
        </mc:Choice>
        <mc:Fallback xmlns="">
          <p:pic>
            <p:nvPicPr>
              <p:cNvPr id="7" name="Ink 6">
                <a:extLst>
                  <a:ext uri="{FF2B5EF4-FFF2-40B4-BE49-F238E27FC236}">
                    <a16:creationId xmlns:a16="http://schemas.microsoft.com/office/drawing/2014/main" id="{CB4E87A2-A9AE-8BDB-0697-A4F2940C8695}"/>
                  </a:ext>
                </a:extLst>
              </p:cNvPr>
              <p:cNvPicPr/>
              <p:nvPr/>
            </p:nvPicPr>
            <p:blipFill>
              <a:blip r:embed="rId4"/>
              <a:stretch>
                <a:fillRect/>
              </a:stretch>
            </p:blipFill>
            <p:spPr>
              <a:xfrm>
                <a:off x="2136232" y="52358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C2D6E5E4-B9D1-F4A6-5224-5BCDF2CB970C}"/>
                  </a:ext>
                </a:extLst>
              </p14:cNvPr>
              <p14:cNvContentPartPr/>
              <p14:nvPr/>
            </p14:nvContentPartPr>
            <p14:xfrm>
              <a:off x="1408144" y="625800"/>
              <a:ext cx="360" cy="1800"/>
            </p14:xfrm>
          </p:contentPart>
        </mc:Choice>
        <mc:Fallback xmlns="">
          <p:pic>
            <p:nvPicPr>
              <p:cNvPr id="8" name="Ink 7">
                <a:extLst>
                  <a:ext uri="{FF2B5EF4-FFF2-40B4-BE49-F238E27FC236}">
                    <a16:creationId xmlns:a16="http://schemas.microsoft.com/office/drawing/2014/main" id="{C2D6E5E4-B9D1-F4A6-5224-5BCDF2CB970C}"/>
                  </a:ext>
                </a:extLst>
              </p:cNvPr>
              <p:cNvPicPr/>
              <p:nvPr/>
            </p:nvPicPr>
            <p:blipFill>
              <a:blip r:embed="rId4"/>
              <a:stretch>
                <a:fillRect/>
              </a:stretch>
            </p:blipFill>
            <p:spPr>
              <a:xfrm>
                <a:off x="1399144" y="616800"/>
                <a:ext cx="18000" cy="19440"/>
              </a:xfrm>
              <a:prstGeom prst="rect">
                <a:avLst/>
              </a:prstGeom>
            </p:spPr>
          </p:pic>
        </mc:Fallback>
      </mc:AlternateContent>
      <p:sp>
        <p:nvSpPr>
          <p:cNvPr id="9" name="Rectangle 8">
            <a:extLst>
              <a:ext uri="{FF2B5EF4-FFF2-40B4-BE49-F238E27FC236}">
                <a16:creationId xmlns:a16="http://schemas.microsoft.com/office/drawing/2014/main" id="{18AA534A-DEAB-85B0-2E98-5006FB288B3C}"/>
              </a:ext>
            </a:extLst>
          </p:cNvPr>
          <p:cNvSpPr/>
          <p:nvPr/>
        </p:nvSpPr>
        <p:spPr>
          <a:xfrm>
            <a:off x="373949" y="2551718"/>
            <a:ext cx="2880320" cy="4465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Segoe UI"/>
                <a:ea typeface="+mn-ea"/>
                <a:cs typeface="+mn-cs"/>
              </a:rPr>
              <a:t>Private</a:t>
            </a:r>
          </a:p>
        </p:txBody>
      </p:sp>
      <p:sp>
        <p:nvSpPr>
          <p:cNvPr id="10" name="Rectangle 9">
            <a:extLst>
              <a:ext uri="{FF2B5EF4-FFF2-40B4-BE49-F238E27FC236}">
                <a16:creationId xmlns:a16="http://schemas.microsoft.com/office/drawing/2014/main" id="{3006D462-B7DF-48F8-2189-72AFB2404526}"/>
              </a:ext>
            </a:extLst>
          </p:cNvPr>
          <p:cNvSpPr/>
          <p:nvPr/>
        </p:nvSpPr>
        <p:spPr>
          <a:xfrm>
            <a:off x="4710171" y="2327452"/>
            <a:ext cx="2880320" cy="4465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Segoe UI"/>
                <a:ea typeface="+mn-ea"/>
                <a:cs typeface="+mn-cs"/>
              </a:rPr>
              <a:t>Interface views</a:t>
            </a:r>
          </a:p>
        </p:txBody>
      </p:sp>
      <p:sp>
        <p:nvSpPr>
          <p:cNvPr id="11" name="Rectangle 10">
            <a:extLst>
              <a:ext uri="{FF2B5EF4-FFF2-40B4-BE49-F238E27FC236}">
                <a16:creationId xmlns:a16="http://schemas.microsoft.com/office/drawing/2014/main" id="{25967FC8-CC93-268B-8571-667B1743886D}"/>
              </a:ext>
            </a:extLst>
          </p:cNvPr>
          <p:cNvSpPr/>
          <p:nvPr/>
        </p:nvSpPr>
        <p:spPr>
          <a:xfrm>
            <a:off x="9046393" y="2574795"/>
            <a:ext cx="2880320" cy="4465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Segoe UI"/>
                <a:ea typeface="+mn-ea"/>
                <a:cs typeface="+mn-cs"/>
              </a:rPr>
              <a:t>Consumption</a:t>
            </a:r>
          </a:p>
        </p:txBody>
      </p:sp>
      <p:sp>
        <p:nvSpPr>
          <p:cNvPr id="12" name="Rectangle 11">
            <a:extLst>
              <a:ext uri="{FF2B5EF4-FFF2-40B4-BE49-F238E27FC236}">
                <a16:creationId xmlns:a16="http://schemas.microsoft.com/office/drawing/2014/main" id="{5112D85B-739B-2A09-9156-BF2974C19D90}"/>
              </a:ext>
            </a:extLst>
          </p:cNvPr>
          <p:cNvSpPr/>
          <p:nvPr/>
        </p:nvSpPr>
        <p:spPr>
          <a:xfrm>
            <a:off x="6598122" y="2982436"/>
            <a:ext cx="2016224" cy="4465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Segoe UI"/>
                <a:ea typeface="+mn-ea"/>
                <a:cs typeface="+mn-cs"/>
              </a:rPr>
              <a:t>Composite</a:t>
            </a:r>
          </a:p>
        </p:txBody>
      </p:sp>
      <p:sp>
        <p:nvSpPr>
          <p:cNvPr id="13" name="Rectangle 12">
            <a:extLst>
              <a:ext uri="{FF2B5EF4-FFF2-40B4-BE49-F238E27FC236}">
                <a16:creationId xmlns:a16="http://schemas.microsoft.com/office/drawing/2014/main" id="{A2DD457D-A2A0-5500-1A6C-ABED021A062B}"/>
              </a:ext>
            </a:extLst>
          </p:cNvPr>
          <p:cNvSpPr/>
          <p:nvPr/>
        </p:nvSpPr>
        <p:spPr>
          <a:xfrm>
            <a:off x="3550443" y="2998282"/>
            <a:ext cx="2016224" cy="4465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Segoe UI"/>
                <a:ea typeface="+mn-ea"/>
                <a:cs typeface="+mn-cs"/>
              </a:rPr>
              <a:t>Basic</a:t>
            </a:r>
          </a:p>
        </p:txBody>
      </p:sp>
      <p:cxnSp>
        <p:nvCxnSpPr>
          <p:cNvPr id="15" name="Connector: Elbow 14">
            <a:extLst>
              <a:ext uri="{FF2B5EF4-FFF2-40B4-BE49-F238E27FC236}">
                <a16:creationId xmlns:a16="http://schemas.microsoft.com/office/drawing/2014/main" id="{D022DCA7-67F1-ABF4-82E3-4025FAD34207}"/>
              </a:ext>
            </a:extLst>
          </p:cNvPr>
          <p:cNvCxnSpPr>
            <a:stCxn id="10" idx="2"/>
            <a:endCxn id="13" idx="0"/>
          </p:cNvCxnSpPr>
          <p:nvPr/>
        </p:nvCxnSpPr>
        <p:spPr>
          <a:xfrm rot="5400000">
            <a:off x="5242310" y="2090261"/>
            <a:ext cx="224266" cy="159177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22699FE6-EB06-3152-6997-FD28C166AABB}"/>
              </a:ext>
            </a:extLst>
          </p:cNvPr>
          <p:cNvCxnSpPr>
            <a:stCxn id="10" idx="2"/>
            <a:endCxn id="12" idx="0"/>
          </p:cNvCxnSpPr>
          <p:nvPr/>
        </p:nvCxnSpPr>
        <p:spPr>
          <a:xfrm rot="16200000" flipH="1">
            <a:off x="6774072" y="2150274"/>
            <a:ext cx="208420" cy="145590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99374613-8F75-E9B9-E406-FF0AAB31833C}"/>
              </a:ext>
            </a:extLst>
          </p:cNvPr>
          <p:cNvCxnSpPr/>
          <p:nvPr/>
        </p:nvCxnSpPr>
        <p:spPr>
          <a:xfrm>
            <a:off x="3430116" y="2982435"/>
            <a:ext cx="0" cy="3684723"/>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1202BE48-40F1-14B5-A6CE-737F8FCAF56F}"/>
              </a:ext>
            </a:extLst>
          </p:cNvPr>
          <p:cNvCxnSpPr/>
          <p:nvPr/>
        </p:nvCxnSpPr>
        <p:spPr>
          <a:xfrm>
            <a:off x="8758708" y="2982434"/>
            <a:ext cx="0" cy="3684723"/>
          </a:xfrm>
          <a:prstGeom prst="line">
            <a:avLst/>
          </a:prstGeom>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FD629227-71DB-25F8-B402-DCCD1FC34ACA}"/>
              </a:ext>
            </a:extLst>
          </p:cNvPr>
          <p:cNvSpPr txBox="1"/>
          <p:nvPr/>
        </p:nvSpPr>
        <p:spPr>
          <a:xfrm>
            <a:off x="198101" y="2982434"/>
            <a:ext cx="3232014" cy="2308324"/>
          </a:xfrm>
          <a:prstGeom prst="rect">
            <a:avLst/>
          </a:prstGeom>
          <a:noFill/>
        </p:spPr>
        <p:txBody>
          <a:bodyPr wrap="square" rtlCol="0">
            <a:spAutoFit/>
          </a:bodyPr>
          <a:lstStyle/>
          <a:p>
            <a:pPr marL="285750" marR="0" lvl="0" indent="-285750" algn="l" defTabSz="121898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Segoe UI"/>
                <a:ea typeface="+mn-ea"/>
                <a:cs typeface="+mn-cs"/>
              </a:rPr>
              <a:t>Starts with P_ </a:t>
            </a:r>
          </a:p>
          <a:p>
            <a:pPr marL="285750" marR="0" lvl="0" indent="-285750" algn="l" defTabSz="121898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Segoe UI"/>
                <a:ea typeface="+mn-ea"/>
                <a:cs typeface="+mn-cs"/>
              </a:rPr>
              <a:t>@VDM.private: true</a:t>
            </a:r>
          </a:p>
          <a:p>
            <a:pPr marL="285750" marR="0" lvl="0" indent="-285750" algn="l" defTabSz="121898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Segoe UI"/>
                <a:ea typeface="+mn-ea"/>
                <a:cs typeface="+mn-cs"/>
              </a:rPr>
              <a:t>These are the views built by SAP and reused by SAP itself.</a:t>
            </a:r>
          </a:p>
          <a:p>
            <a:pPr marL="285750" marR="0" lvl="0" indent="-285750" algn="l" defTabSz="121898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Segoe UI"/>
                <a:ea typeface="+mn-ea"/>
                <a:cs typeface="+mn-cs"/>
              </a:rPr>
              <a:t>As a developer we can use private views to build our views but </a:t>
            </a:r>
            <a:r>
              <a:rPr kumimoji="0" lang="en-US" sz="1600" b="1" i="0" u="none" strike="noStrike" kern="1200" cap="none" spc="0" normalizeH="0" baseline="0" noProof="0" dirty="0">
                <a:ln>
                  <a:noFill/>
                </a:ln>
                <a:solidFill>
                  <a:prstClr val="black"/>
                </a:solidFill>
                <a:effectLst/>
                <a:uLnTx/>
                <a:uFillTx/>
                <a:latin typeface="Segoe UI"/>
                <a:ea typeface="+mn-ea"/>
                <a:cs typeface="+mn-cs"/>
              </a:rPr>
              <a:t>we must not?</a:t>
            </a:r>
          </a:p>
          <a:p>
            <a:pPr marL="285750" marR="0" lvl="0" indent="-285750" algn="l" defTabSz="121898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Segoe UI"/>
                <a:ea typeface="+mn-ea"/>
                <a:cs typeface="+mn-cs"/>
              </a:rPr>
              <a:t>SAP do not guarantee the stable contract</a:t>
            </a:r>
          </a:p>
        </p:txBody>
      </p:sp>
      <p:sp>
        <p:nvSpPr>
          <p:cNvPr id="66" name="TextBox 65">
            <a:extLst>
              <a:ext uri="{FF2B5EF4-FFF2-40B4-BE49-F238E27FC236}">
                <a16:creationId xmlns:a16="http://schemas.microsoft.com/office/drawing/2014/main" id="{FDAFF4D1-4174-F492-0AAE-5631D21C98D9}"/>
              </a:ext>
            </a:extLst>
          </p:cNvPr>
          <p:cNvSpPr txBox="1"/>
          <p:nvPr/>
        </p:nvSpPr>
        <p:spPr>
          <a:xfrm>
            <a:off x="3550443" y="3501008"/>
            <a:ext cx="5063899" cy="2677656"/>
          </a:xfrm>
          <a:prstGeom prst="rect">
            <a:avLst/>
          </a:prstGeom>
          <a:noFill/>
        </p:spPr>
        <p:txBody>
          <a:bodyPr wrap="square" rtlCol="0">
            <a:spAutoFit/>
          </a:bodyPr>
          <a:lstStyle/>
          <a:p>
            <a:pPr marL="342900" marR="0" lvl="0" indent="-342900" algn="l" defTabSz="121898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Segoe UI"/>
                <a:ea typeface="+mn-ea"/>
                <a:cs typeface="+mn-cs"/>
              </a:rPr>
              <a:t>Starts with I_, @VDM.viewType : #BASIC, #COMPOSITE</a:t>
            </a:r>
          </a:p>
          <a:p>
            <a:pPr marL="342900" marR="0" lvl="0" indent="-342900" algn="l" defTabSz="121898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Segoe UI"/>
                <a:ea typeface="+mn-ea"/>
                <a:cs typeface="+mn-cs"/>
              </a:rPr>
              <a:t>We can certainly use them in our projects, view on view because contract remains stable </a:t>
            </a:r>
            <a:r>
              <a:rPr kumimoji="0" lang="en-US" sz="1400" b="0" i="0" u="none" strike="noStrike" kern="1200" cap="none" spc="0" normalizeH="0" baseline="0" noProof="0" dirty="0" err="1">
                <a:ln>
                  <a:noFill/>
                </a:ln>
                <a:solidFill>
                  <a:prstClr val="black"/>
                </a:solidFill>
                <a:effectLst/>
                <a:uLnTx/>
                <a:uFillTx/>
                <a:latin typeface="Segoe UI"/>
                <a:ea typeface="+mn-ea"/>
                <a:cs typeface="+mn-cs"/>
              </a:rPr>
              <a:t>RoR</a:t>
            </a:r>
            <a:endParaRPr kumimoji="0" lang="en-US" sz="1400" b="0" i="0" u="none" strike="noStrike" kern="1200" cap="none" spc="0" normalizeH="0" baseline="0" noProof="0" dirty="0">
              <a:ln>
                <a:noFill/>
              </a:ln>
              <a:solidFill>
                <a:prstClr val="black"/>
              </a:solidFill>
              <a:effectLst/>
              <a:uLnTx/>
              <a:uFillTx/>
              <a:latin typeface="Segoe UI"/>
              <a:ea typeface="+mn-ea"/>
              <a:cs typeface="+mn-cs"/>
            </a:endParaRPr>
          </a:p>
          <a:p>
            <a:pPr marL="342900" marR="0" lvl="0" indent="-342900" algn="l" defTabSz="121898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Segoe UI"/>
                <a:ea typeface="+mn-ea"/>
                <a:cs typeface="+mn-cs"/>
              </a:rPr>
              <a:t>Basic views are always used to ready either Pure Master or Pure transaction</a:t>
            </a:r>
          </a:p>
          <a:p>
            <a:pPr marL="342900" marR="0" lvl="0" indent="-342900" algn="l" defTabSz="121898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Segoe UI"/>
                <a:ea typeface="+mn-ea"/>
                <a:cs typeface="+mn-cs"/>
              </a:rPr>
              <a:t>If we want combination of master and transaction data we can go with composite views</a:t>
            </a:r>
          </a:p>
          <a:p>
            <a:pPr marL="342900" marR="0" lvl="0" indent="-342900" algn="l" defTabSz="121898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Segoe UI"/>
                <a:ea typeface="+mn-ea"/>
                <a:cs typeface="+mn-cs"/>
              </a:rPr>
              <a:t>A composite view can act like a #CUBE view for data analytics. Usually these views are used to aggregate data with @DefaultAggregation annotation</a:t>
            </a:r>
          </a:p>
          <a:p>
            <a:pPr marL="342900" marR="0" lvl="0" indent="-342900" algn="l" defTabSz="121898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Segoe UI"/>
                <a:ea typeface="+mn-ea"/>
                <a:cs typeface="+mn-cs"/>
              </a:rPr>
              <a:t>We can build interface views on top of private(our) or other interface views</a:t>
            </a:r>
          </a:p>
        </p:txBody>
      </p:sp>
      <p:sp>
        <p:nvSpPr>
          <p:cNvPr id="67" name="TextBox 66">
            <a:extLst>
              <a:ext uri="{FF2B5EF4-FFF2-40B4-BE49-F238E27FC236}">
                <a16:creationId xmlns:a16="http://schemas.microsoft.com/office/drawing/2014/main" id="{B66B4C33-8F35-2141-FE4D-41533998AFBC}"/>
              </a:ext>
            </a:extLst>
          </p:cNvPr>
          <p:cNvSpPr txBox="1"/>
          <p:nvPr/>
        </p:nvSpPr>
        <p:spPr>
          <a:xfrm>
            <a:off x="8927464" y="3085726"/>
            <a:ext cx="3044610" cy="2893100"/>
          </a:xfrm>
          <a:prstGeom prst="rect">
            <a:avLst/>
          </a:prstGeom>
          <a:noFill/>
        </p:spPr>
        <p:txBody>
          <a:bodyPr wrap="square" rtlCol="0">
            <a:spAutoFit/>
          </a:bodyPr>
          <a:lstStyle/>
          <a:p>
            <a:pPr marL="342900" marR="0" lvl="0" indent="-342900" algn="l" defTabSz="121898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Segoe UI"/>
                <a:ea typeface="+mn-ea"/>
                <a:cs typeface="+mn-cs"/>
              </a:rPr>
              <a:t>Starts with C_, @VDM.viewType : #COMPOSITION</a:t>
            </a:r>
          </a:p>
          <a:p>
            <a:pPr marL="342900" marR="0" lvl="0" indent="-342900" algn="l" defTabSz="121898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Segoe UI"/>
                <a:ea typeface="+mn-ea"/>
                <a:cs typeface="+mn-cs"/>
              </a:rPr>
              <a:t>They are used for final consumption for our use case e.g. Fiori App, Analytics, Integration etc.</a:t>
            </a:r>
          </a:p>
          <a:p>
            <a:pPr marL="342900" marR="0" lvl="0" indent="-342900" algn="l" defTabSz="121898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Segoe UI"/>
                <a:ea typeface="+mn-ea"/>
                <a:cs typeface="+mn-cs"/>
              </a:rPr>
              <a:t>Annotations related to final UI and tool consumption</a:t>
            </a:r>
          </a:p>
          <a:p>
            <a:pPr marL="342900" marR="0" lvl="0" indent="-342900" algn="l" defTabSz="121898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Segoe UI"/>
                <a:ea typeface="+mn-ea"/>
                <a:cs typeface="+mn-cs"/>
              </a:rPr>
              <a:t>In Data analytics we create with annotation @Analytic.query: true</a:t>
            </a:r>
          </a:p>
          <a:p>
            <a:pPr marL="342900" marR="0" lvl="0" indent="-342900" algn="l" defTabSz="121898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Segoe UI"/>
                <a:ea typeface="+mn-ea"/>
                <a:cs typeface="+mn-cs"/>
              </a:rPr>
              <a:t>Which creates a </a:t>
            </a:r>
            <a:r>
              <a:rPr kumimoji="0" lang="en-US" sz="1400" b="0" i="0" u="none" strike="noStrike" kern="1200" cap="none" spc="0" normalizeH="0" baseline="0" noProof="0" dirty="0" err="1">
                <a:ln>
                  <a:noFill/>
                </a:ln>
                <a:solidFill>
                  <a:prstClr val="black"/>
                </a:solidFill>
                <a:effectLst/>
                <a:uLnTx/>
                <a:uFillTx/>
                <a:latin typeface="Segoe UI"/>
                <a:ea typeface="+mn-ea"/>
                <a:cs typeface="+mn-cs"/>
              </a:rPr>
              <a:t>BeX</a:t>
            </a:r>
            <a:r>
              <a:rPr kumimoji="0" lang="en-US" sz="1400" b="0" i="0" u="none" strike="noStrike" kern="1200" cap="none" spc="0" normalizeH="0" baseline="0" noProof="0" dirty="0">
                <a:ln>
                  <a:noFill/>
                </a:ln>
                <a:solidFill>
                  <a:prstClr val="black"/>
                </a:solidFill>
                <a:effectLst/>
                <a:uLnTx/>
                <a:uFillTx/>
                <a:latin typeface="Segoe UI"/>
                <a:ea typeface="+mn-ea"/>
                <a:cs typeface="+mn-cs"/>
              </a:rPr>
              <a:t> query in SAP S/4HANA.</a:t>
            </a:r>
          </a:p>
        </p:txBody>
      </p:sp>
      <p:cxnSp>
        <p:nvCxnSpPr>
          <p:cNvPr id="69" name="Straight Arrow Connector 68">
            <a:extLst>
              <a:ext uri="{FF2B5EF4-FFF2-40B4-BE49-F238E27FC236}">
                <a16:creationId xmlns:a16="http://schemas.microsoft.com/office/drawing/2014/main" id="{15531614-B3D2-432F-AB96-83D71F214D1A}"/>
              </a:ext>
            </a:extLst>
          </p:cNvPr>
          <p:cNvCxnSpPr>
            <a:stCxn id="9" idx="3"/>
            <a:endCxn id="10" idx="1"/>
          </p:cNvCxnSpPr>
          <p:nvPr/>
        </p:nvCxnSpPr>
        <p:spPr>
          <a:xfrm flipV="1">
            <a:off x="3254269" y="2550734"/>
            <a:ext cx="1455902" cy="224266"/>
          </a:xfrm>
          <a:prstGeom prst="straightConnector1">
            <a:avLst/>
          </a:prstGeom>
          <a:ln w="9525"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1795285800"/>
      </p:ext>
    </p:extLst>
  </p:cSld>
  <p:clrMapOvr>
    <a:masterClrMapping/>
  </p:clrMapOvr>
</p:sld>
</file>

<file path=ppt/theme/theme1.xml><?xml version="1.0" encoding="utf-8"?>
<a:theme xmlns:a="http://schemas.openxmlformats.org/drawingml/2006/main" name="Office Theme">
  <a:themeElements>
    <a:clrScheme name="Custom 526">
      <a:dk1>
        <a:sysClr val="windowText" lastClr="000000"/>
      </a:dk1>
      <a:lt1>
        <a:sysClr val="window" lastClr="FFFFFF"/>
      </a:lt1>
      <a:dk2>
        <a:srgbClr val="153153"/>
      </a:dk2>
      <a:lt2>
        <a:srgbClr val="EEECE1"/>
      </a:lt2>
      <a:accent1>
        <a:srgbClr val="6249DF"/>
      </a:accent1>
      <a:accent2>
        <a:srgbClr val="03BAC8"/>
      </a:accent2>
      <a:accent3>
        <a:srgbClr val="F9F7F3"/>
      </a:accent3>
      <a:accent4>
        <a:srgbClr val="EDDEA4"/>
      </a:accent4>
      <a:accent5>
        <a:srgbClr val="F7A072"/>
      </a:accent5>
      <a:accent6>
        <a:srgbClr val="A5A5A5"/>
      </a:accent6>
      <a:hlink>
        <a:srgbClr val="0000FF"/>
      </a:hlink>
      <a:folHlink>
        <a:srgbClr val="800080"/>
      </a:folHlink>
    </a:clrScheme>
    <a:fontScheme name="slidemodel">
      <a:majorFont>
        <a:latin typeface="Calibr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Custom 140">
      <a:dk1>
        <a:sysClr val="windowText" lastClr="000000"/>
      </a:dk1>
      <a:lt1>
        <a:sysClr val="window" lastClr="FFFFFF"/>
      </a:lt1>
      <a:dk2>
        <a:srgbClr val="153153"/>
      </a:dk2>
      <a:lt2>
        <a:srgbClr val="EEECE1"/>
      </a:lt2>
      <a:accent1>
        <a:srgbClr val="301F6B"/>
      </a:accent1>
      <a:accent2>
        <a:srgbClr val="662AD6"/>
      </a:accent2>
      <a:accent3>
        <a:srgbClr val="E36060"/>
      </a:accent3>
      <a:accent4>
        <a:srgbClr val="DE9B4D"/>
      </a:accent4>
      <a:accent5>
        <a:srgbClr val="F9D96A"/>
      </a:accent5>
      <a:accent6>
        <a:srgbClr val="A5A5A5"/>
      </a:accent6>
      <a:hlink>
        <a:srgbClr val="0000FF"/>
      </a:hlink>
      <a:folHlink>
        <a:srgbClr val="800080"/>
      </a:folHlink>
    </a:clrScheme>
    <a:fontScheme name="Custom 2">
      <a:majorFont>
        <a:latin typeface="Calibr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7858</TotalTime>
  <Words>2398</Words>
  <Application>Microsoft Office PowerPoint</Application>
  <PresentationFormat>Custom</PresentationFormat>
  <Paragraphs>345</Paragraphs>
  <Slides>27</Slides>
  <Notes>3</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27</vt:i4>
      </vt:variant>
    </vt:vector>
  </HeadingPairs>
  <TitlesOfParts>
    <vt:vector size="36" baseType="lpstr">
      <vt:lpstr>Abadi</vt:lpstr>
      <vt:lpstr>Arial</vt:lpstr>
      <vt:lpstr>Calibri</vt:lpstr>
      <vt:lpstr>Cooper Black</vt:lpstr>
      <vt:lpstr>Segoe UI</vt:lpstr>
      <vt:lpstr>Segoe UI Black</vt:lpstr>
      <vt:lpstr>Segoe UI Light</vt:lpstr>
      <vt:lpstr>Office Theme</vt:lpstr>
      <vt:lpstr>1_Office Theme</vt:lpstr>
      <vt:lpstr>SAP S/4HANA CDS, SAC Training Day 3</vt:lpstr>
      <vt:lpstr>Agenda – Day 3</vt:lpstr>
      <vt:lpstr>Working with CDS Examples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Query Browser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Title</vt:lpstr>
      <vt:lpstr>Title</vt:lpstr>
      <vt:lpstr>Questions?</vt:lpstr>
      <vt:lpstr>PowerPoint Presentation</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Julian</dc:creator>
  <cp:lastModifiedBy>Anubhav Oberoy</cp:lastModifiedBy>
  <cp:revision>206</cp:revision>
  <dcterms:created xsi:type="dcterms:W3CDTF">2013-09-12T13:05:01Z</dcterms:created>
  <dcterms:modified xsi:type="dcterms:W3CDTF">2023-12-12T10:32:01Z</dcterms:modified>
</cp:coreProperties>
</file>